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00" d="100"/>
          <a:sy n="100" d="100"/>
        </p:scale>
        <p:origin x="1000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17.05.2017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17.05.2017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18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17.05.2017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78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17.05.2017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631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17.05.2017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074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17.05.2017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966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17.05.2017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150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17.05.2017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30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17.05.2017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799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17.05.2017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463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17.05.2017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98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18162-1DE7-5E46-B728-C733B3AF3B1C}" type="datetimeFigureOut">
              <a:rPr lang="nb-NO" smtClean="0"/>
              <a:t>17.05.2017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431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llipse 32"/>
          <p:cNvSpPr/>
          <p:nvPr/>
        </p:nvSpPr>
        <p:spPr>
          <a:xfrm>
            <a:off x="9712659" y="3260717"/>
            <a:ext cx="184166" cy="1841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grpSp>
        <p:nvGrpSpPr>
          <p:cNvPr id="28" name="Gruppe 27"/>
          <p:cNvGrpSpPr/>
          <p:nvPr/>
        </p:nvGrpSpPr>
        <p:grpSpPr>
          <a:xfrm>
            <a:off x="9824422" y="4265250"/>
            <a:ext cx="662651" cy="735139"/>
            <a:chOff x="6685808" y="2031934"/>
            <a:chExt cx="384559" cy="426625"/>
          </a:xfrm>
        </p:grpSpPr>
        <p:sp>
          <p:nvSpPr>
            <p:cNvPr id="30" name="Ellipse 29"/>
            <p:cNvSpPr/>
            <p:nvPr/>
          </p:nvSpPr>
          <p:spPr>
            <a:xfrm>
              <a:off x="6685808" y="2208810"/>
              <a:ext cx="106878" cy="1068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kstSylinder 30"/>
                <p:cNvSpPr txBox="1"/>
                <p:nvPr/>
              </p:nvSpPr>
              <p:spPr>
                <a:xfrm>
                  <a:off x="6756812" y="2031934"/>
                  <a:ext cx="313555" cy="4266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nb-NO" sz="20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nb-NO" sz="2000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nb-NO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b-NO" sz="2000" dirty="0" smtClean="0"/>
                    <a:t>,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nb-NO" sz="20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nb-NO" sz="2000" b="0" i="1" smtClean="0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nb-NO" sz="20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b-NO" sz="2000" dirty="0"/>
                </a:p>
              </p:txBody>
            </p:sp>
          </mc:Choice>
          <mc:Fallback>
            <p:sp>
              <p:nvSpPr>
                <p:cNvPr id="31" name="TekstSylinder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812" y="2031934"/>
                  <a:ext cx="313555" cy="42662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5000" r="-12500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Rett pil 5"/>
          <p:cNvCxnSpPr/>
          <p:nvPr/>
        </p:nvCxnSpPr>
        <p:spPr>
          <a:xfrm>
            <a:off x="284576" y="1424896"/>
            <a:ext cx="9638030" cy="32331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7958165" y="2693593"/>
            <a:ext cx="3928880" cy="392888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1" name="Gruppe 10"/>
          <p:cNvGrpSpPr/>
          <p:nvPr/>
        </p:nvGrpSpPr>
        <p:grpSpPr>
          <a:xfrm>
            <a:off x="10168161" y="3041468"/>
            <a:ext cx="517869" cy="511869"/>
            <a:chOff x="6578929" y="2208810"/>
            <a:chExt cx="300537" cy="297055"/>
          </a:xfrm>
        </p:grpSpPr>
        <p:sp>
          <p:nvSpPr>
            <p:cNvPr id="9" name="Ellipse 8"/>
            <p:cNvSpPr/>
            <p:nvPr/>
          </p:nvSpPr>
          <p:spPr>
            <a:xfrm>
              <a:off x="6685808" y="2208810"/>
              <a:ext cx="106878" cy="10687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" name="TekstSylinder 9"/>
            <p:cNvSpPr txBox="1"/>
            <p:nvPr/>
          </p:nvSpPr>
          <p:spPr>
            <a:xfrm>
              <a:off x="6578929" y="2273667"/>
              <a:ext cx="300537" cy="232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000" dirty="0"/>
                <a:t>R1</a:t>
              </a:r>
            </a:p>
          </p:txBody>
        </p:sp>
      </p:grpSp>
      <p:grpSp>
        <p:nvGrpSpPr>
          <p:cNvPr id="12" name="Gruppe 11"/>
          <p:cNvGrpSpPr/>
          <p:nvPr/>
        </p:nvGrpSpPr>
        <p:grpSpPr>
          <a:xfrm>
            <a:off x="9604642" y="5685233"/>
            <a:ext cx="517869" cy="511867"/>
            <a:chOff x="6578929" y="2208810"/>
            <a:chExt cx="300537" cy="297054"/>
          </a:xfrm>
        </p:grpSpPr>
        <p:sp>
          <p:nvSpPr>
            <p:cNvPr id="13" name="Ellipse 12"/>
            <p:cNvSpPr/>
            <p:nvPr/>
          </p:nvSpPr>
          <p:spPr>
            <a:xfrm>
              <a:off x="6685808" y="2208810"/>
              <a:ext cx="106878" cy="10687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" name="TekstSylinder 13"/>
            <p:cNvSpPr txBox="1"/>
            <p:nvPr/>
          </p:nvSpPr>
          <p:spPr>
            <a:xfrm>
              <a:off x="6578929" y="2273667"/>
              <a:ext cx="300537" cy="232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000" dirty="0"/>
                <a:t>R2</a:t>
              </a:r>
            </a:p>
          </p:txBody>
        </p:sp>
      </p:grpSp>
      <p:grpSp>
        <p:nvGrpSpPr>
          <p:cNvPr id="15" name="Gruppe 14"/>
          <p:cNvGrpSpPr/>
          <p:nvPr/>
        </p:nvGrpSpPr>
        <p:grpSpPr>
          <a:xfrm>
            <a:off x="8540967" y="2221436"/>
            <a:ext cx="1068401" cy="891066"/>
            <a:chOff x="6375793" y="1798572"/>
            <a:chExt cx="620029" cy="517116"/>
          </a:xfrm>
        </p:grpSpPr>
        <p:sp>
          <p:nvSpPr>
            <p:cNvPr id="16" name="Ellipse 15"/>
            <p:cNvSpPr/>
            <p:nvPr/>
          </p:nvSpPr>
          <p:spPr>
            <a:xfrm>
              <a:off x="6685808" y="2208810"/>
              <a:ext cx="106878" cy="10687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TekstSylinder 16"/>
            <p:cNvSpPr txBox="1"/>
            <p:nvPr/>
          </p:nvSpPr>
          <p:spPr>
            <a:xfrm>
              <a:off x="6375793" y="1798572"/>
              <a:ext cx="620029" cy="232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000" dirty="0"/>
                <a:t>A1,pred</a:t>
              </a:r>
            </a:p>
          </p:txBody>
        </p:sp>
      </p:grpSp>
      <p:sp>
        <p:nvSpPr>
          <p:cNvPr id="20" name="TekstSylinder 19"/>
          <p:cNvSpPr txBox="1"/>
          <p:nvPr/>
        </p:nvSpPr>
        <p:spPr>
          <a:xfrm>
            <a:off x="3422939" y="1162167"/>
            <a:ext cx="1133430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A1-RAW</a:t>
            </a:r>
          </a:p>
        </p:txBody>
      </p:sp>
      <p:cxnSp>
        <p:nvCxnSpPr>
          <p:cNvPr id="21" name="Rett pil 20"/>
          <p:cNvCxnSpPr>
            <a:cxnSpLocks/>
          </p:cNvCxnSpPr>
          <p:nvPr/>
        </p:nvCxnSpPr>
        <p:spPr>
          <a:xfrm>
            <a:off x="3546764" y="1911927"/>
            <a:ext cx="6256127" cy="1429855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7901268" y="1323908"/>
            <a:ext cx="3928880" cy="392888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" name="Gruppe 21"/>
          <p:cNvGrpSpPr/>
          <p:nvPr/>
        </p:nvGrpSpPr>
        <p:grpSpPr>
          <a:xfrm>
            <a:off x="2075463" y="1553009"/>
            <a:ext cx="1562340" cy="439637"/>
            <a:chOff x="5886007" y="2060552"/>
            <a:chExt cx="906679" cy="255136"/>
          </a:xfrm>
        </p:grpSpPr>
        <p:sp>
          <p:nvSpPr>
            <p:cNvPr id="23" name="Ellipse 22"/>
            <p:cNvSpPr/>
            <p:nvPr/>
          </p:nvSpPr>
          <p:spPr>
            <a:xfrm>
              <a:off x="6685808" y="2208810"/>
              <a:ext cx="106878" cy="10687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24" name="TekstSylinder 23"/>
            <p:cNvSpPr txBox="1"/>
            <p:nvPr/>
          </p:nvSpPr>
          <p:spPr>
            <a:xfrm>
              <a:off x="5886007" y="2060552"/>
              <a:ext cx="896587" cy="232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000" dirty="0"/>
                <a:t>A1-FILTERED</a:t>
              </a:r>
            </a:p>
          </p:txBody>
        </p:sp>
      </p:grpSp>
      <p:sp>
        <p:nvSpPr>
          <p:cNvPr id="26" name="Ellipse 25"/>
          <p:cNvSpPr/>
          <p:nvPr/>
        </p:nvSpPr>
        <p:spPr>
          <a:xfrm>
            <a:off x="3324736" y="2384006"/>
            <a:ext cx="184166" cy="1841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5" name="Rett pilkobling 4"/>
          <p:cNvCxnSpPr>
            <a:cxnSpLocks/>
          </p:cNvCxnSpPr>
          <p:nvPr/>
        </p:nvCxnSpPr>
        <p:spPr>
          <a:xfrm>
            <a:off x="3666120" y="1561847"/>
            <a:ext cx="432805" cy="103880"/>
          </a:xfrm>
          <a:prstGeom prst="straightConnector1">
            <a:avLst/>
          </a:prstGeom>
          <a:ln w="508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Rett linje 34"/>
          <p:cNvCxnSpPr>
            <a:cxnSpLocks/>
          </p:cNvCxnSpPr>
          <p:nvPr/>
        </p:nvCxnSpPr>
        <p:spPr>
          <a:xfrm>
            <a:off x="3666120" y="1561847"/>
            <a:ext cx="5507344" cy="1423748"/>
          </a:xfrm>
          <a:prstGeom prst="line">
            <a:avLst/>
          </a:prstGeom>
          <a:ln w="1270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kstSylinder 49"/>
          <p:cNvSpPr txBox="1"/>
          <p:nvPr/>
        </p:nvSpPr>
        <p:spPr>
          <a:xfrm>
            <a:off x="0" y="762057"/>
            <a:ext cx="2046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err="1"/>
              <a:t>Current</a:t>
            </a:r>
            <a:r>
              <a:rPr lang="nb-NO" sz="2000" dirty="0"/>
              <a:t> </a:t>
            </a:r>
            <a:r>
              <a:rPr lang="nb-NO" sz="2000" dirty="0" err="1"/>
              <a:t>leaf</a:t>
            </a:r>
            <a:r>
              <a:rPr lang="nb-NO" sz="2000" dirty="0"/>
              <a:t> node</a:t>
            </a:r>
          </a:p>
        </p:txBody>
      </p:sp>
      <p:grpSp>
        <p:nvGrpSpPr>
          <p:cNvPr id="36" name="Gruppe 35"/>
          <p:cNvGrpSpPr/>
          <p:nvPr/>
        </p:nvGrpSpPr>
        <p:grpSpPr>
          <a:xfrm>
            <a:off x="125007" y="1327654"/>
            <a:ext cx="540301" cy="1080743"/>
            <a:chOff x="6635908" y="2208810"/>
            <a:chExt cx="313555" cy="627191"/>
          </a:xfrm>
        </p:grpSpPr>
        <p:sp>
          <p:nvSpPr>
            <p:cNvPr id="37" name="Ellipse 36"/>
            <p:cNvSpPr/>
            <p:nvPr/>
          </p:nvSpPr>
          <p:spPr>
            <a:xfrm>
              <a:off x="6685808" y="2208810"/>
              <a:ext cx="106878" cy="1068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8" name="TekstSylinder 37"/>
            <p:cNvSpPr txBox="1"/>
            <p:nvPr/>
          </p:nvSpPr>
          <p:spPr>
            <a:xfrm>
              <a:off x="6635908" y="2425191"/>
              <a:ext cx="313555" cy="410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000" dirty="0" smtClean="0"/>
                <a:t>X0, P0</a:t>
              </a:r>
              <a:endParaRPr lang="nb-NO" sz="20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kstSylinder 39"/>
              <p:cNvSpPr txBox="1"/>
              <p:nvPr/>
            </p:nvSpPr>
            <p:spPr>
              <a:xfrm>
                <a:off x="2922847" y="2693593"/>
                <a:ext cx="54030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nb-NO" sz="20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nb-NO" sz="2000" i="1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nb-NO" sz="20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nb-NO" sz="2000" dirty="0" smtClean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nb-NO" sz="20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nb-NO" sz="20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nb-NO" sz="2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b-NO" sz="2000" dirty="0"/>
              </a:p>
            </p:txBody>
          </p:sp>
        </mc:Choice>
        <mc:Fallback>
          <p:sp>
            <p:nvSpPr>
              <p:cNvPr id="40" name="TekstSylinder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847" y="2693593"/>
                <a:ext cx="540301" cy="707886"/>
              </a:xfrm>
              <a:prstGeom prst="rect">
                <a:avLst/>
              </a:prstGeom>
              <a:blipFill rotWithShape="0">
                <a:blip r:embed="rId3"/>
                <a:stretch>
                  <a:fillRect t="-5172" r="-1236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kstSylinder 40"/>
              <p:cNvSpPr txBox="1"/>
              <p:nvPr/>
            </p:nvSpPr>
            <p:spPr>
              <a:xfrm>
                <a:off x="9505082" y="3343816"/>
                <a:ext cx="54030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nb-NO" sz="20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nb-NO" sz="2000" i="1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nb-NO" sz="20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nb-NO" sz="2000" dirty="0" smtClean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nb-NO" sz="20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nb-NO" sz="20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nb-NO" sz="20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b-NO" sz="2000" dirty="0"/>
              </a:p>
            </p:txBody>
          </p:sp>
        </mc:Choice>
        <mc:Fallback>
          <p:sp>
            <p:nvSpPr>
              <p:cNvPr id="41" name="TekstSylinder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082" y="3343816"/>
                <a:ext cx="540301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5172" r="-1236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338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53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Erik Liland</dc:creator>
  <cp:lastModifiedBy>Erik Liland</cp:lastModifiedBy>
  <cp:revision>6</cp:revision>
  <dcterms:created xsi:type="dcterms:W3CDTF">2017-04-23T10:15:52Z</dcterms:created>
  <dcterms:modified xsi:type="dcterms:W3CDTF">2017-05-17T07:12:34Z</dcterms:modified>
</cp:coreProperties>
</file>