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1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915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640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92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44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26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14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85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614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192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11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915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AA82-ED40-495D-B06B-56AC191DBDA2}" type="datetimeFigureOut">
              <a:rPr lang="nb-NO" smtClean="0"/>
              <a:t>06.10.2016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513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0800" y="939799"/>
            <a:ext cx="9014460" cy="4964603"/>
            <a:chOff x="30480" y="38100"/>
            <a:chExt cx="4530861" cy="2495316"/>
          </a:xfrm>
        </p:grpSpPr>
        <p:sp>
          <p:nvSpPr>
            <p:cNvPr id="4" name="Rectangle 3"/>
            <p:cNvSpPr/>
            <p:nvPr/>
          </p:nvSpPr>
          <p:spPr>
            <a:xfrm>
              <a:off x="571730" y="45447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060249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06730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08783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870249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30249" y="381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04677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710537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42894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29134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0480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4" name="Straight Arrow Connector 23"/>
            <p:cNvCxnSpPr>
              <a:endCxn id="12" idx="0"/>
            </p:cNvCxnSpPr>
            <p:nvPr/>
          </p:nvCxnSpPr>
          <p:spPr>
            <a:xfrm flipH="1">
              <a:off x="439676" y="585446"/>
              <a:ext cx="399107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8" idx="0"/>
            </p:cNvCxnSpPr>
            <p:nvPr/>
          </p:nvCxnSpPr>
          <p:spPr>
            <a:xfrm>
              <a:off x="841730" y="585446"/>
              <a:ext cx="0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2"/>
              <a:endCxn id="9" idx="0"/>
            </p:cNvCxnSpPr>
            <p:nvPr/>
          </p:nvCxnSpPr>
          <p:spPr>
            <a:xfrm>
              <a:off x="841730" y="585446"/>
              <a:ext cx="402053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2"/>
              <a:endCxn id="7" idx="0"/>
            </p:cNvCxnSpPr>
            <p:nvPr/>
          </p:nvCxnSpPr>
          <p:spPr>
            <a:xfrm flipH="1">
              <a:off x="3195249" y="578099"/>
              <a:ext cx="405000" cy="699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2"/>
              <a:endCxn id="10" idx="0"/>
            </p:cNvCxnSpPr>
            <p:nvPr/>
          </p:nvCxnSpPr>
          <p:spPr>
            <a:xfrm>
              <a:off x="3600249" y="578099"/>
              <a:ext cx="405000" cy="699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36687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54910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89614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105738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500940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3" name="Straight Arrow Connector 42"/>
            <p:cNvCxnSpPr>
              <a:stCxn id="7" idx="4"/>
              <a:endCxn id="18" idx="0"/>
            </p:cNvCxnSpPr>
            <p:nvPr/>
          </p:nvCxnSpPr>
          <p:spPr>
            <a:xfrm flipH="1">
              <a:off x="2845537" y="1547447"/>
              <a:ext cx="349712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7" idx="4"/>
              <a:endCxn id="41" idx="0"/>
            </p:cNvCxnSpPr>
            <p:nvPr/>
          </p:nvCxnSpPr>
          <p:spPr>
            <a:xfrm>
              <a:off x="3195249" y="1547447"/>
              <a:ext cx="45490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0" idx="4"/>
              <a:endCxn id="42" idx="0"/>
            </p:cNvCxnSpPr>
            <p:nvPr/>
          </p:nvCxnSpPr>
          <p:spPr>
            <a:xfrm flipH="1">
              <a:off x="3635940" y="1547447"/>
              <a:ext cx="369309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0" idx="4"/>
              <a:endCxn id="40" idx="0"/>
            </p:cNvCxnSpPr>
            <p:nvPr/>
          </p:nvCxnSpPr>
          <p:spPr>
            <a:xfrm>
              <a:off x="4005249" y="1547447"/>
              <a:ext cx="25892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0" idx="4"/>
              <a:endCxn id="20" idx="0"/>
            </p:cNvCxnSpPr>
            <p:nvPr/>
          </p:nvCxnSpPr>
          <p:spPr>
            <a:xfrm>
              <a:off x="4005249" y="1547447"/>
              <a:ext cx="421093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2" idx="4"/>
              <a:endCxn id="22" idx="0"/>
            </p:cNvCxnSpPr>
            <p:nvPr/>
          </p:nvCxnSpPr>
          <p:spPr>
            <a:xfrm flipH="1">
              <a:off x="165480" y="1547447"/>
              <a:ext cx="274197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4"/>
              <a:endCxn id="38" idx="0"/>
            </p:cNvCxnSpPr>
            <p:nvPr/>
          </p:nvCxnSpPr>
          <p:spPr>
            <a:xfrm flipH="1">
              <a:off x="671687" y="1547447"/>
              <a:ext cx="170043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" idx="4"/>
              <a:endCxn id="19" idx="0"/>
            </p:cNvCxnSpPr>
            <p:nvPr/>
          </p:nvCxnSpPr>
          <p:spPr>
            <a:xfrm>
              <a:off x="841730" y="1547447"/>
              <a:ext cx="336164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9" idx="4"/>
              <a:endCxn id="39" idx="0"/>
            </p:cNvCxnSpPr>
            <p:nvPr/>
          </p:nvCxnSpPr>
          <p:spPr>
            <a:xfrm>
              <a:off x="1243784" y="1547447"/>
              <a:ext cx="440318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11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4</cp:revision>
  <dcterms:created xsi:type="dcterms:W3CDTF">2016-10-06T15:26:42Z</dcterms:created>
  <dcterms:modified xsi:type="dcterms:W3CDTF">2016-10-06T15:36:55Z</dcterms:modified>
</cp:coreProperties>
</file>