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00450" cy="5040313"/>
  <p:notesSz cx="6858000" cy="9144000"/>
  <p:defaultTextStyle>
    <a:defPPr>
      <a:defRPr lang="nb-NO"/>
    </a:defPPr>
    <a:lvl1pPr marL="0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7975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5949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3923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1898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39873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7847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5822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3796" algn="l" defTabSz="575949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75" d="100"/>
          <a:sy n="75" d="100"/>
        </p:scale>
        <p:origin x="3856" y="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24885"/>
            <a:ext cx="3060383" cy="175477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647331"/>
            <a:ext cx="2700338" cy="1216909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68350"/>
            <a:ext cx="776347" cy="4271432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68350"/>
            <a:ext cx="2284035" cy="4271432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256579"/>
            <a:ext cx="3105388" cy="20966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373044"/>
            <a:ext cx="3105388" cy="110256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341750"/>
            <a:ext cx="1530191" cy="319803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341750"/>
            <a:ext cx="1530191" cy="319803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68351"/>
            <a:ext cx="3105388" cy="97422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235577"/>
            <a:ext cx="1523159" cy="60553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841114"/>
            <a:ext cx="1523159" cy="270800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235577"/>
            <a:ext cx="1530660" cy="60553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841114"/>
            <a:ext cx="1530660" cy="270800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36021"/>
            <a:ext cx="1161239" cy="117607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25713"/>
            <a:ext cx="1822728" cy="3581889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12094"/>
            <a:ext cx="1161239" cy="280134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36021"/>
            <a:ext cx="1161239" cy="117607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25713"/>
            <a:ext cx="1822728" cy="3581889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12094"/>
            <a:ext cx="1161239" cy="280134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68351"/>
            <a:ext cx="310538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341750"/>
            <a:ext cx="310538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671625"/>
            <a:ext cx="81010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AA82-ED40-495D-B06B-56AC191DBDA2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671625"/>
            <a:ext cx="121515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671625"/>
            <a:ext cx="81010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12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/>
          <p:cNvGrpSpPr/>
          <p:nvPr/>
        </p:nvGrpSpPr>
        <p:grpSpPr>
          <a:xfrm>
            <a:off x="67734" y="50800"/>
            <a:ext cx="3465266" cy="4820180"/>
            <a:chOff x="50800" y="954416"/>
            <a:chExt cx="3558585" cy="4949986"/>
          </a:xfrm>
        </p:grpSpPr>
        <p:sp>
          <p:nvSpPr>
            <p:cNvPr id="4" name="Rectangle 3"/>
            <p:cNvSpPr/>
            <p:nvPr/>
          </p:nvSpPr>
          <p:spPr>
            <a:xfrm>
              <a:off x="1127654" y="954416"/>
              <a:ext cx="1074367" cy="1074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96246" y="3405563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196158" y="3405563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96334" y="3405563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065067" y="536721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0800" y="536721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4" name="Straight Arrow Connector 23"/>
            <p:cNvCxnSpPr>
              <a:endCxn id="12" idx="0"/>
            </p:cNvCxnSpPr>
            <p:nvPr/>
          </p:nvCxnSpPr>
          <p:spPr>
            <a:xfrm flipH="1">
              <a:off x="864924" y="2028782"/>
              <a:ext cx="794051" cy="137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8" idx="0"/>
            </p:cNvCxnSpPr>
            <p:nvPr/>
          </p:nvCxnSpPr>
          <p:spPr>
            <a:xfrm>
              <a:off x="1664838" y="2028782"/>
              <a:ext cx="0" cy="137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2"/>
              <a:endCxn id="9" idx="0"/>
            </p:cNvCxnSpPr>
            <p:nvPr/>
          </p:nvCxnSpPr>
          <p:spPr>
            <a:xfrm>
              <a:off x="1664838" y="2028782"/>
              <a:ext cx="799912" cy="137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057934" y="536721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072201" y="5367218"/>
              <a:ext cx="537184" cy="5371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058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8" name="Straight Arrow Connector 57"/>
            <p:cNvCxnSpPr>
              <a:stCxn id="12" idx="4"/>
              <a:endCxn id="22" idx="0"/>
            </p:cNvCxnSpPr>
            <p:nvPr/>
          </p:nvCxnSpPr>
          <p:spPr>
            <a:xfrm flipH="1">
              <a:off x="319392" y="3942749"/>
              <a:ext cx="545534" cy="142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4"/>
              <a:endCxn id="38" idx="0"/>
            </p:cNvCxnSpPr>
            <p:nvPr/>
          </p:nvCxnSpPr>
          <p:spPr>
            <a:xfrm flipH="1">
              <a:off x="1326525" y="3942749"/>
              <a:ext cx="338312" cy="142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4"/>
              <a:endCxn id="19" idx="0"/>
            </p:cNvCxnSpPr>
            <p:nvPr/>
          </p:nvCxnSpPr>
          <p:spPr>
            <a:xfrm>
              <a:off x="1664838" y="3942749"/>
              <a:ext cx="668821" cy="142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4"/>
              <a:endCxn id="39" idx="0"/>
            </p:cNvCxnSpPr>
            <p:nvPr/>
          </p:nvCxnSpPr>
          <p:spPr>
            <a:xfrm>
              <a:off x="2464752" y="3942749"/>
              <a:ext cx="876043" cy="142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11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Macintosh PowerPoint</Application>
  <PresentationFormat>Tilpasset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PowerPoint-presentasjon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5</cp:revision>
  <dcterms:created xsi:type="dcterms:W3CDTF">2016-10-06T15:26:42Z</dcterms:created>
  <dcterms:modified xsi:type="dcterms:W3CDTF">2017-05-17T07:51:26Z</dcterms:modified>
</cp:coreProperties>
</file>