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720263" cy="3240088"/>
  <p:notesSz cx="6858000" cy="9144000"/>
  <p:defaultTextStyle>
    <a:defPPr>
      <a:defRPr lang="nb-NO"/>
    </a:defPPr>
    <a:lvl1pPr marL="0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1pPr>
    <a:lvl2pPr marL="438661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2pPr>
    <a:lvl3pPr marL="877323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3pPr>
    <a:lvl4pPr marL="1315986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4pPr>
    <a:lvl5pPr marL="1754647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5pPr>
    <a:lvl6pPr marL="2193309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6pPr>
    <a:lvl7pPr marL="2631970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7pPr>
    <a:lvl8pPr marL="3070631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8pPr>
    <a:lvl9pPr marL="3509294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1" autoAdjust="0"/>
    <p:restoredTop sz="94660"/>
  </p:normalViewPr>
  <p:slideViewPr>
    <p:cSldViewPr snapToGrid="0">
      <p:cViewPr>
        <p:scale>
          <a:sx n="86" d="100"/>
          <a:sy n="86" d="100"/>
        </p:scale>
        <p:origin x="1432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04.05.2017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981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9885" y="386460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Unused measurements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(from tracker)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89583" y="386458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Process 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initiators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9733" y="1891144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(New)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Initial targets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59432" y="386458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Spawn new initiators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19734" y="386458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Process preliminary 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tracks</a:t>
            </a:r>
          </a:p>
        </p:txBody>
      </p:sp>
      <p:cxnSp>
        <p:nvCxnSpPr>
          <p:cNvPr id="37" name="Curved Connector 36"/>
          <p:cNvCxnSpPr>
            <a:stCxn id="11" idx="3"/>
            <a:endCxn id="8" idx="1"/>
          </p:cNvCxnSpPr>
          <p:nvPr/>
        </p:nvCxnSpPr>
        <p:spPr>
          <a:xfrm>
            <a:off x="4667235" y="971458"/>
            <a:ext cx="42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3"/>
            <a:endCxn id="11" idx="1"/>
          </p:cNvCxnSpPr>
          <p:nvPr/>
        </p:nvCxnSpPr>
        <p:spPr>
          <a:xfrm flipV="1">
            <a:off x="2197386" y="971458"/>
            <a:ext cx="4223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8" idx="3"/>
            <a:endCxn id="10" idx="1"/>
          </p:cNvCxnSpPr>
          <p:nvPr/>
        </p:nvCxnSpPr>
        <p:spPr>
          <a:xfrm>
            <a:off x="7137084" y="971458"/>
            <a:ext cx="42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196"/>
          <p:cNvCxnSpPr>
            <a:stCxn id="11" idx="2"/>
            <a:endCxn id="9" idx="0"/>
          </p:cNvCxnSpPr>
          <p:nvPr/>
        </p:nvCxnSpPr>
        <p:spPr>
          <a:xfrm flipH="1">
            <a:off x="3643484" y="1556458"/>
            <a:ext cx="1" cy="33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Vinkel 54"/>
          <p:cNvCxnSpPr>
            <a:stCxn id="10" idx="0"/>
            <a:endCxn id="11" idx="0"/>
          </p:cNvCxnSpPr>
          <p:nvPr/>
        </p:nvCxnSpPr>
        <p:spPr>
          <a:xfrm rot="16200000" flipV="1">
            <a:off x="6113334" y="-2083391"/>
            <a:ext cx="12700" cy="49396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</Words>
  <Application>Microsoft Macintosh PowerPoint</Application>
  <PresentationFormat>Tilpasset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22</cp:revision>
  <dcterms:created xsi:type="dcterms:W3CDTF">2016-10-07T07:15:51Z</dcterms:created>
  <dcterms:modified xsi:type="dcterms:W3CDTF">2017-05-04T18:31:02Z</dcterms:modified>
</cp:coreProperties>
</file>