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13.05.2017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5154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13.05.2017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9274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13.05.2017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9387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13.05.2017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6434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13.05.2017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969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13.05.2017</a:t>
            </a:fld>
            <a:endParaRPr lang="nb-N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7277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13.05.2017</a:t>
            </a:fld>
            <a:endParaRPr lang="nb-N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1901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13.05.2017</a:t>
            </a:fld>
            <a:endParaRPr lang="nb-N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9916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13.05.2017</a:t>
            </a:fld>
            <a:endParaRPr lang="nb-N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7202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13.05.2017</a:t>
            </a:fld>
            <a:endParaRPr lang="nb-N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1653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13.05.2017</a:t>
            </a:fld>
            <a:endParaRPr lang="nb-N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56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98E41-FF62-4D38-9266-32847B9BE567}" type="datetimeFigureOut">
              <a:rPr lang="nb-NO" smtClean="0"/>
              <a:t>13.05.2017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97953-48CC-4D59-8D09-D67CB24431DD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1372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9901" y="2660050"/>
            <a:ext cx="2265540" cy="14903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New measurements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554811" y="5057344"/>
            <a:ext cx="1864800" cy="14903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Gate and create new hypotheses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553061" y="2660050"/>
            <a:ext cx="1864800" cy="1490400"/>
          </a:xfrm>
          <a:prstGeom prst="roundRect">
            <a:avLst/>
          </a:prstGeom>
          <a:noFill/>
          <a:ln w="25400" cap="sq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Initiator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710615" y="5057344"/>
            <a:ext cx="1864800" cy="14903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Score hypotheses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397841" y="5057344"/>
            <a:ext cx="1864800" cy="14903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Predict target positions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866419" y="262826"/>
            <a:ext cx="1863632" cy="14903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Cluster-wise association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(ILP)</a:t>
            </a:r>
          </a:p>
        </p:txBody>
      </p:sp>
      <p:cxnSp>
        <p:nvCxnSpPr>
          <p:cNvPr id="29" name="Curved Connector 28"/>
          <p:cNvCxnSpPr>
            <a:cxnSpLocks/>
            <a:stCxn id="10" idx="3"/>
            <a:endCxn id="23" idx="1"/>
          </p:cNvCxnSpPr>
          <p:nvPr/>
        </p:nvCxnSpPr>
        <p:spPr>
          <a:xfrm>
            <a:off x="9575415" y="5802527"/>
            <a:ext cx="291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cxnSpLocks/>
            <a:stCxn id="11" idx="3"/>
            <a:endCxn id="8" idx="1"/>
          </p:cNvCxnSpPr>
          <p:nvPr/>
        </p:nvCxnSpPr>
        <p:spPr>
          <a:xfrm>
            <a:off x="5262641" y="5802527"/>
            <a:ext cx="292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cxnSpLocks/>
            <a:stCxn id="4" idx="2"/>
            <a:endCxn id="11" idx="1"/>
          </p:cNvCxnSpPr>
          <p:nvPr/>
        </p:nvCxnSpPr>
        <p:spPr>
          <a:xfrm rot="16200000" flipH="1">
            <a:off x="1539201" y="3943886"/>
            <a:ext cx="1652111" cy="20651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Curved Connector 196"/>
          <p:cNvCxnSpPr>
            <a:cxnSpLocks/>
            <a:stCxn id="8" idx="3"/>
            <a:endCxn id="10" idx="1"/>
          </p:cNvCxnSpPr>
          <p:nvPr/>
        </p:nvCxnSpPr>
        <p:spPr>
          <a:xfrm>
            <a:off x="7419611" y="5802527"/>
            <a:ext cx="291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9866419" y="2660084"/>
            <a:ext cx="1863632" cy="149036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Prune similar state hypotheses</a:t>
            </a:r>
          </a:p>
        </p:txBody>
      </p:sp>
      <p:cxnSp>
        <p:nvCxnSpPr>
          <p:cNvPr id="22" name="Curved Connector 28"/>
          <p:cNvCxnSpPr>
            <a:cxnSpLocks/>
            <a:stCxn id="21" idx="0"/>
            <a:endCxn id="12" idx="2"/>
          </p:cNvCxnSpPr>
          <p:nvPr/>
        </p:nvCxnSpPr>
        <p:spPr>
          <a:xfrm flipV="1">
            <a:off x="10798235" y="1753192"/>
            <a:ext cx="0" cy="906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866419" y="5057344"/>
            <a:ext cx="1863632" cy="14903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Cluster</a:t>
            </a:r>
          </a:p>
        </p:txBody>
      </p:sp>
      <p:cxnSp>
        <p:nvCxnSpPr>
          <p:cNvPr id="25" name="Curved Connector 28"/>
          <p:cNvCxnSpPr>
            <a:cxnSpLocks/>
            <a:stCxn id="23" idx="0"/>
            <a:endCxn id="21" idx="2"/>
          </p:cNvCxnSpPr>
          <p:nvPr/>
        </p:nvCxnSpPr>
        <p:spPr>
          <a:xfrm flipV="1">
            <a:off x="10798235" y="4150450"/>
            <a:ext cx="0" cy="906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7710032" y="2660084"/>
            <a:ext cx="1864800" cy="149036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Dynamic window size</a:t>
            </a:r>
          </a:p>
        </p:txBody>
      </p:sp>
      <p:cxnSp>
        <p:nvCxnSpPr>
          <p:cNvPr id="26" name="Curved Connector 6"/>
          <p:cNvCxnSpPr>
            <a:cxnSpLocks/>
            <a:stCxn id="20" idx="1"/>
            <a:endCxn id="49" idx="3"/>
          </p:cNvCxnSpPr>
          <p:nvPr/>
        </p:nvCxnSpPr>
        <p:spPr>
          <a:xfrm flipH="1">
            <a:off x="7419028" y="1008009"/>
            <a:ext cx="291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23"/>
          <p:cNvSpPr/>
          <p:nvPr/>
        </p:nvSpPr>
        <p:spPr>
          <a:xfrm>
            <a:off x="7710615" y="262826"/>
            <a:ext cx="1864800" cy="14903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N-scan pruning</a:t>
            </a:r>
          </a:p>
        </p:txBody>
      </p:sp>
      <p:cxnSp>
        <p:nvCxnSpPr>
          <p:cNvPr id="40" name="Curved Connector 28"/>
          <p:cNvCxnSpPr>
            <a:cxnSpLocks/>
            <a:stCxn id="24" idx="0"/>
            <a:endCxn id="20" idx="2"/>
          </p:cNvCxnSpPr>
          <p:nvPr/>
        </p:nvCxnSpPr>
        <p:spPr>
          <a:xfrm flipV="1">
            <a:off x="8642432" y="1753192"/>
            <a:ext cx="583" cy="906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urved Connector 6"/>
          <p:cNvCxnSpPr>
            <a:cxnSpLocks/>
            <a:stCxn id="12" idx="1"/>
            <a:endCxn id="20" idx="3"/>
          </p:cNvCxnSpPr>
          <p:nvPr/>
        </p:nvCxnSpPr>
        <p:spPr>
          <a:xfrm flipH="1">
            <a:off x="9575415" y="1008009"/>
            <a:ext cx="291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ounded Rectangle 23"/>
          <p:cNvSpPr/>
          <p:nvPr/>
        </p:nvSpPr>
        <p:spPr>
          <a:xfrm>
            <a:off x="5554228" y="262826"/>
            <a:ext cx="1864800" cy="14903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Terminate dead tracks</a:t>
            </a:r>
          </a:p>
        </p:txBody>
      </p:sp>
      <p:sp>
        <p:nvSpPr>
          <p:cNvPr id="54" name="Rounded Rectangle 23"/>
          <p:cNvSpPr/>
          <p:nvPr/>
        </p:nvSpPr>
        <p:spPr>
          <a:xfrm>
            <a:off x="3397841" y="262826"/>
            <a:ext cx="1864800" cy="14903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Initiate new tracks</a:t>
            </a:r>
          </a:p>
        </p:txBody>
      </p:sp>
      <p:cxnSp>
        <p:nvCxnSpPr>
          <p:cNvPr id="64" name="Curved Connector 6"/>
          <p:cNvCxnSpPr>
            <a:cxnSpLocks/>
            <a:stCxn id="54" idx="1"/>
            <a:endCxn id="4" idx="0"/>
          </p:cNvCxnSpPr>
          <p:nvPr/>
        </p:nvCxnSpPr>
        <p:spPr>
          <a:xfrm rot="10800000" flipV="1">
            <a:off x="1332671" y="1008008"/>
            <a:ext cx="2065170" cy="16520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urved Connector 37"/>
          <p:cNvCxnSpPr>
            <a:cxnSpLocks/>
            <a:stCxn id="8" idx="0"/>
            <a:endCxn id="9" idx="2"/>
          </p:cNvCxnSpPr>
          <p:nvPr/>
        </p:nvCxnSpPr>
        <p:spPr>
          <a:xfrm flipH="1" flipV="1">
            <a:off x="6485461" y="4150450"/>
            <a:ext cx="1750" cy="906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urved Connector 37"/>
          <p:cNvCxnSpPr>
            <a:cxnSpLocks/>
            <a:stCxn id="9" idx="1"/>
            <a:endCxn id="54" idx="2"/>
          </p:cNvCxnSpPr>
          <p:nvPr/>
        </p:nvCxnSpPr>
        <p:spPr>
          <a:xfrm rot="10800000">
            <a:off x="4330241" y="1753192"/>
            <a:ext cx="1222820" cy="1652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TekstSylinder 213"/>
          <p:cNvSpPr txBox="1"/>
          <p:nvPr/>
        </p:nvSpPr>
        <p:spPr>
          <a:xfrm>
            <a:off x="6446321" y="4142231"/>
            <a:ext cx="1380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Unused</a:t>
            </a:r>
            <a:r>
              <a:rPr lang="nb-NO" sz="1400" dirty="0"/>
              <a:t> </a:t>
            </a:r>
            <a:r>
              <a:rPr lang="en-US" sz="1400" dirty="0"/>
              <a:t>measurements</a:t>
            </a:r>
          </a:p>
        </p:txBody>
      </p:sp>
      <p:cxnSp>
        <p:nvCxnSpPr>
          <p:cNvPr id="151" name="Curved Connector 37"/>
          <p:cNvCxnSpPr>
            <a:cxnSpLocks/>
            <a:stCxn id="8" idx="0"/>
            <a:endCxn id="24" idx="2"/>
          </p:cNvCxnSpPr>
          <p:nvPr/>
        </p:nvCxnSpPr>
        <p:spPr>
          <a:xfrm rot="5400000" flipH="1" flipV="1">
            <a:off x="7111374" y="3526287"/>
            <a:ext cx="906894" cy="21552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kstSylinder 155"/>
          <p:cNvSpPr txBox="1"/>
          <p:nvPr/>
        </p:nvSpPr>
        <p:spPr>
          <a:xfrm>
            <a:off x="8497566" y="4246041"/>
            <a:ext cx="815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Time log</a:t>
            </a:r>
            <a:endParaRPr lang="en-US" sz="1400" dirty="0"/>
          </a:p>
        </p:txBody>
      </p:sp>
      <p:cxnSp>
        <p:nvCxnSpPr>
          <p:cNvPr id="36" name="Curved Connector 37"/>
          <p:cNvCxnSpPr>
            <a:cxnSpLocks/>
            <a:stCxn id="49" idx="1"/>
            <a:endCxn id="54" idx="3"/>
          </p:cNvCxnSpPr>
          <p:nvPr/>
        </p:nvCxnSpPr>
        <p:spPr>
          <a:xfrm flipH="1">
            <a:off x="5262641" y="1008009"/>
            <a:ext cx="291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kstSylinder 41"/>
          <p:cNvSpPr txBox="1"/>
          <p:nvPr/>
        </p:nvSpPr>
        <p:spPr>
          <a:xfrm>
            <a:off x="4316219" y="1921386"/>
            <a:ext cx="770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New </a:t>
            </a:r>
          </a:p>
          <a:p>
            <a:r>
              <a:rPr lang="nb-NO" sz="1400" dirty="0"/>
              <a:t>initial </a:t>
            </a:r>
          </a:p>
          <a:p>
            <a:r>
              <a:rPr lang="nb-NO" sz="1400" dirty="0"/>
              <a:t>targets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03739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41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Liland</dc:creator>
  <cp:lastModifiedBy>Erik Liland</cp:lastModifiedBy>
  <cp:revision>26</cp:revision>
  <dcterms:created xsi:type="dcterms:W3CDTF">2016-10-07T07:15:51Z</dcterms:created>
  <dcterms:modified xsi:type="dcterms:W3CDTF">2017-05-13T09:55:53Z</dcterms:modified>
</cp:coreProperties>
</file>