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3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07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6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5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0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9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Rett pilkobling 41"/>
          <p:cNvCxnSpPr>
            <a:cxnSpLocks/>
          </p:cNvCxnSpPr>
          <p:nvPr/>
        </p:nvCxnSpPr>
        <p:spPr>
          <a:xfrm>
            <a:off x="298616" y="1416607"/>
            <a:ext cx="383309" cy="15647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9712659" y="3260717"/>
            <a:ext cx="184166" cy="1841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Sylinder 30"/>
              <p:cNvSpPr txBox="1"/>
              <p:nvPr/>
            </p:nvSpPr>
            <p:spPr>
              <a:xfrm>
                <a:off x="3093193" y="2568172"/>
                <a:ext cx="8168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nb-NO" sz="2000" b="0" dirty="0"/>
              </a:p>
              <a:p>
                <a:r>
                  <a:rPr lang="nb-NO" sz="2000" dirty="0"/>
                  <a:t>t=1</a:t>
                </a:r>
              </a:p>
            </p:txBody>
          </p:sp>
        </mc:Choice>
        <mc:Fallback xmlns="">
          <p:sp>
            <p:nvSpPr>
              <p:cNvPr id="31" name="TekstSylinder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193" y="2568172"/>
                <a:ext cx="816802" cy="1015663"/>
              </a:xfrm>
              <a:prstGeom prst="rect">
                <a:avLst/>
              </a:prstGeom>
              <a:blipFill>
                <a:blip r:embed="rId2"/>
                <a:stretch>
                  <a:fillRect l="-7463" t="-2994" b="-95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2445172" y="1512925"/>
            <a:ext cx="2021114" cy="19983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" name="Gruppe 10"/>
          <p:cNvGrpSpPr/>
          <p:nvPr/>
        </p:nvGrpSpPr>
        <p:grpSpPr>
          <a:xfrm>
            <a:off x="10168161" y="3041468"/>
            <a:ext cx="517869" cy="511869"/>
            <a:chOff x="6578929" y="2208810"/>
            <a:chExt cx="300537" cy="297055"/>
          </a:xfrm>
        </p:grpSpPr>
        <p:sp>
          <p:nvSpPr>
            <p:cNvPr id="9" name="Ellipse 8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6578929" y="2273667"/>
              <a:ext cx="300537" cy="23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R1</a:t>
              </a:r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604642" y="5685233"/>
            <a:ext cx="517869" cy="511867"/>
            <a:chOff x="6578929" y="2208810"/>
            <a:chExt cx="300537" cy="297054"/>
          </a:xfrm>
        </p:grpSpPr>
        <p:sp>
          <p:nvSpPr>
            <p:cNvPr id="13" name="Ellipse 1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R2</a:t>
              </a:r>
            </a:p>
          </p:txBody>
        </p:sp>
      </p:grpSp>
      <p:sp>
        <p:nvSpPr>
          <p:cNvPr id="20" name="TekstSylinder 19"/>
          <p:cNvSpPr txBox="1"/>
          <p:nvPr/>
        </p:nvSpPr>
        <p:spPr>
          <a:xfrm>
            <a:off x="3342929" y="1253607"/>
            <a:ext cx="113343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A1 (t=1)</a:t>
            </a:r>
          </a:p>
        </p:txBody>
      </p:sp>
      <p:cxnSp>
        <p:nvCxnSpPr>
          <p:cNvPr id="21" name="Rett pil 20"/>
          <p:cNvCxnSpPr>
            <a:cxnSpLocks/>
          </p:cNvCxnSpPr>
          <p:nvPr/>
        </p:nvCxnSpPr>
        <p:spPr>
          <a:xfrm>
            <a:off x="3546764" y="1911927"/>
            <a:ext cx="6256127" cy="142985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494702" y="2010881"/>
            <a:ext cx="2683838" cy="2683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/>
          <p:cNvSpPr/>
          <p:nvPr/>
        </p:nvSpPr>
        <p:spPr>
          <a:xfrm>
            <a:off x="3324736" y="2384006"/>
            <a:ext cx="184166" cy="1841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5" name="Rett pilkobling 4"/>
          <p:cNvCxnSpPr>
            <a:cxnSpLocks/>
          </p:cNvCxnSpPr>
          <p:nvPr/>
        </p:nvCxnSpPr>
        <p:spPr>
          <a:xfrm>
            <a:off x="3654690" y="1641857"/>
            <a:ext cx="432805" cy="10388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Sylinder 49"/>
          <p:cNvSpPr txBox="1"/>
          <p:nvPr/>
        </p:nvSpPr>
        <p:spPr>
          <a:xfrm>
            <a:off x="0" y="762057"/>
            <a:ext cx="204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Current</a:t>
            </a:r>
            <a:r>
              <a:rPr lang="nb-NO" sz="2000" dirty="0"/>
              <a:t> </a:t>
            </a:r>
            <a:r>
              <a:rPr lang="nb-NO" sz="2000" dirty="0" err="1"/>
              <a:t>leaf</a:t>
            </a:r>
            <a:r>
              <a:rPr lang="nb-NO" sz="2000" dirty="0"/>
              <a:t>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kstSylinder 39"/>
              <p:cNvSpPr txBox="1"/>
              <p:nvPr/>
            </p:nvSpPr>
            <p:spPr>
              <a:xfrm>
                <a:off x="7009587" y="3846003"/>
                <a:ext cx="7163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r>
                  <a:rPr lang="nb-NO" sz="2000" dirty="0"/>
                  <a:t>t=2</a:t>
                </a:r>
              </a:p>
            </p:txBody>
          </p:sp>
        </mc:Choice>
        <mc:Fallback xmlns="">
          <p:sp>
            <p:nvSpPr>
              <p:cNvPr id="40" name="TekstSylinder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87" y="3846003"/>
                <a:ext cx="716318" cy="1015663"/>
              </a:xfrm>
              <a:prstGeom prst="rect">
                <a:avLst/>
              </a:prstGeom>
              <a:blipFill>
                <a:blip r:embed="rId3"/>
                <a:stretch>
                  <a:fillRect l="-9402" t="-3593" b="-95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kstSylinder 40"/>
              <p:cNvSpPr txBox="1"/>
              <p:nvPr/>
            </p:nvSpPr>
            <p:spPr>
              <a:xfrm>
                <a:off x="9505082" y="3343816"/>
                <a:ext cx="6630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41" name="TekstSylinder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82" y="3343816"/>
                <a:ext cx="663079" cy="707886"/>
              </a:xfrm>
              <a:prstGeom prst="rect">
                <a:avLst/>
              </a:prstGeom>
              <a:blipFill>
                <a:blip r:embed="rId4"/>
                <a:stretch>
                  <a:fillRect t="-5172" r="-91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Rett pilkobling 31"/>
          <p:cNvCxnSpPr>
            <a:cxnSpLocks/>
          </p:cNvCxnSpPr>
          <p:nvPr/>
        </p:nvCxnSpPr>
        <p:spPr>
          <a:xfrm flipH="1">
            <a:off x="11129108" y="393447"/>
            <a:ext cx="325132" cy="842497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10405172" y="193392"/>
            <a:ext cx="107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A2(t=2)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kstSylinder 38"/>
              <p:cNvSpPr txBox="1"/>
              <p:nvPr/>
            </p:nvSpPr>
            <p:spPr>
              <a:xfrm>
                <a:off x="23946" y="1513550"/>
                <a:ext cx="5403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b-NO" sz="2000" dirty="0"/>
              </a:p>
              <a:p>
                <a:r>
                  <a:rPr lang="nb-NO" sz="2000" dirty="0"/>
                  <a:t>t=0</a:t>
                </a:r>
              </a:p>
            </p:txBody>
          </p:sp>
        </mc:Choice>
        <mc:Fallback>
          <p:sp>
            <p:nvSpPr>
              <p:cNvPr id="39" name="TekstSylinder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" y="1513550"/>
                <a:ext cx="540301" cy="1015663"/>
              </a:xfrm>
              <a:prstGeom prst="rect">
                <a:avLst/>
              </a:prstGeom>
              <a:blipFill>
                <a:blip r:embed="rId5"/>
                <a:stretch>
                  <a:fillRect l="-12360" t="-2994" r="-11236" b="-95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ett pil 5"/>
          <p:cNvCxnSpPr>
            <a:cxnSpLocks/>
          </p:cNvCxnSpPr>
          <p:nvPr/>
        </p:nvCxnSpPr>
        <p:spPr>
          <a:xfrm>
            <a:off x="284576" y="1424896"/>
            <a:ext cx="3156048" cy="1062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/>
          <p:cNvCxnSpPr>
            <a:cxnSpLocks/>
          </p:cNvCxnSpPr>
          <p:nvPr/>
        </p:nvCxnSpPr>
        <p:spPr>
          <a:xfrm>
            <a:off x="3546764" y="1917659"/>
            <a:ext cx="432805" cy="103880"/>
          </a:xfrm>
          <a:prstGeom prst="straightConnector1">
            <a:avLst/>
          </a:prstGeom>
          <a:ln w="508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7258617" y="3685073"/>
            <a:ext cx="184166" cy="1841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47" name="Rett pil 5"/>
          <p:cNvCxnSpPr>
            <a:cxnSpLocks/>
          </p:cNvCxnSpPr>
          <p:nvPr/>
        </p:nvCxnSpPr>
        <p:spPr>
          <a:xfrm>
            <a:off x="294468" y="1425844"/>
            <a:ext cx="7043979" cy="2332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5725596" y="2148388"/>
            <a:ext cx="3282822" cy="32458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2" name="Gruppe 51"/>
          <p:cNvGrpSpPr/>
          <p:nvPr/>
        </p:nvGrpSpPr>
        <p:grpSpPr>
          <a:xfrm>
            <a:off x="10936371" y="1964222"/>
            <a:ext cx="517869" cy="511867"/>
            <a:chOff x="6578929" y="2208810"/>
            <a:chExt cx="300537" cy="297054"/>
          </a:xfrm>
        </p:grpSpPr>
        <p:sp>
          <p:nvSpPr>
            <p:cNvPr id="53" name="Ellipse 5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TekstSylinder 53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R3</a:t>
              </a:r>
            </a:p>
          </p:txBody>
        </p:sp>
      </p:grpSp>
      <p:sp>
        <p:nvSpPr>
          <p:cNvPr id="35" name="Ellipse 34"/>
          <p:cNvSpPr/>
          <p:nvPr/>
        </p:nvSpPr>
        <p:spPr>
          <a:xfrm>
            <a:off x="2215493" y="1318791"/>
            <a:ext cx="2436926" cy="2409478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/>
          <p:cNvSpPr/>
          <p:nvPr/>
        </p:nvSpPr>
        <p:spPr>
          <a:xfrm>
            <a:off x="5498292" y="1917659"/>
            <a:ext cx="3749538" cy="3707306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TekstSylinder 36"/>
          <p:cNvSpPr txBox="1"/>
          <p:nvPr/>
        </p:nvSpPr>
        <p:spPr>
          <a:xfrm>
            <a:off x="1780520" y="4667607"/>
            <a:ext cx="188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Accuracy</a:t>
            </a:r>
            <a:r>
              <a:rPr lang="nb-NO" sz="2000" dirty="0"/>
              <a:t> &gt; 10m</a:t>
            </a:r>
          </a:p>
        </p:txBody>
      </p:sp>
      <p:sp>
        <p:nvSpPr>
          <p:cNvPr id="38" name="TekstSylinder 37"/>
          <p:cNvSpPr txBox="1"/>
          <p:nvPr/>
        </p:nvSpPr>
        <p:spPr>
          <a:xfrm>
            <a:off x="3355440" y="5596935"/>
            <a:ext cx="188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Accuracy</a:t>
            </a:r>
            <a:r>
              <a:rPr lang="nb-NO" sz="2000" dirty="0"/>
              <a:t> &lt; 10m</a:t>
            </a:r>
          </a:p>
        </p:txBody>
      </p:sp>
      <p:cxnSp>
        <p:nvCxnSpPr>
          <p:cNvPr id="3" name="Rett linje 2"/>
          <p:cNvCxnSpPr>
            <a:cxnSpLocks/>
            <a:stCxn id="37" idx="0"/>
            <a:endCxn id="35" idx="4"/>
          </p:cNvCxnSpPr>
          <p:nvPr/>
        </p:nvCxnSpPr>
        <p:spPr>
          <a:xfrm flipV="1">
            <a:off x="2723320" y="3728269"/>
            <a:ext cx="710636" cy="939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>
            <a:cxnSpLocks/>
            <a:stCxn id="37" idx="0"/>
            <a:endCxn id="36" idx="2"/>
          </p:cNvCxnSpPr>
          <p:nvPr/>
        </p:nvCxnSpPr>
        <p:spPr>
          <a:xfrm flipV="1">
            <a:off x="2723320" y="3771312"/>
            <a:ext cx="2774972" cy="896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>
            <a:cxnSpLocks/>
            <a:stCxn id="38" idx="0"/>
            <a:endCxn id="35" idx="5"/>
          </p:cNvCxnSpPr>
          <p:nvPr/>
        </p:nvCxnSpPr>
        <p:spPr>
          <a:xfrm flipH="1" flipV="1">
            <a:off x="4295539" y="3375409"/>
            <a:ext cx="2701" cy="222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cxnSpLocks/>
            <a:stCxn id="38" idx="0"/>
            <a:endCxn id="51" idx="2"/>
          </p:cNvCxnSpPr>
          <p:nvPr/>
        </p:nvCxnSpPr>
        <p:spPr>
          <a:xfrm flipV="1">
            <a:off x="4298240" y="3771312"/>
            <a:ext cx="1427356" cy="182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kstSylinder 48"/>
              <p:cNvSpPr txBox="1"/>
              <p:nvPr/>
            </p:nvSpPr>
            <p:spPr>
              <a:xfrm>
                <a:off x="2958267" y="1565924"/>
                <a:ext cx="730713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000" b="0" dirty="0"/>
              </a:p>
            </p:txBody>
          </p:sp>
        </mc:Choice>
        <mc:Fallback xmlns="">
          <p:sp>
            <p:nvSpPr>
              <p:cNvPr id="49" name="TekstSylinder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267" y="1565924"/>
                <a:ext cx="730713" cy="716222"/>
              </a:xfrm>
              <a:prstGeom prst="rect">
                <a:avLst/>
              </a:prstGeom>
              <a:blipFill>
                <a:blip r:embed="rId6"/>
                <a:stretch>
                  <a:fillRect t="-5128" b="-85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pe 54"/>
          <p:cNvGrpSpPr/>
          <p:nvPr/>
        </p:nvGrpSpPr>
        <p:grpSpPr>
          <a:xfrm>
            <a:off x="9832017" y="2738119"/>
            <a:ext cx="517869" cy="531745"/>
            <a:chOff x="6587244" y="2007098"/>
            <a:chExt cx="300537" cy="308590"/>
          </a:xfrm>
        </p:grpSpPr>
        <p:sp>
          <p:nvSpPr>
            <p:cNvPr id="56" name="Ellipse 55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TekstSylinder 56"/>
            <p:cNvSpPr txBox="1"/>
            <p:nvPr/>
          </p:nvSpPr>
          <p:spPr>
            <a:xfrm>
              <a:off x="6587244" y="2007098"/>
              <a:ext cx="300537" cy="23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F1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33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Liland</dc:creator>
  <cp:lastModifiedBy>Erik Liland</cp:lastModifiedBy>
  <cp:revision>23</cp:revision>
  <dcterms:created xsi:type="dcterms:W3CDTF">2017-04-23T10:15:52Z</dcterms:created>
  <dcterms:modified xsi:type="dcterms:W3CDTF">2017-06-08T13:56:40Z</dcterms:modified>
</cp:coreProperties>
</file>