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098" autoAdjust="0"/>
    <p:restoredTop sz="94674"/>
  </p:normalViewPr>
  <p:slideViewPr>
    <p:cSldViewPr snapToGrid="0" snapToObjects="1">
      <p:cViewPr varScale="1">
        <p:scale>
          <a:sx n="84" d="100"/>
          <a:sy n="84" d="100"/>
        </p:scale>
        <p:origin x="9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08.06.2017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08.06.2017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181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08.06.2017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78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08.06.2017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631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08.06.2017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6074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08.06.2017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966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08.06.2017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150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08.06.2017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30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08.06.2017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799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08.06.2017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463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08.06.2017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6981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18162-1DE7-5E46-B728-C733B3AF3B1C}" type="datetimeFigureOut">
              <a:rPr lang="nb-NO" smtClean="0"/>
              <a:t>08.06.2017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431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Rett pilkobling 41"/>
          <p:cNvCxnSpPr>
            <a:cxnSpLocks/>
          </p:cNvCxnSpPr>
          <p:nvPr/>
        </p:nvCxnSpPr>
        <p:spPr>
          <a:xfrm>
            <a:off x="298616" y="1416607"/>
            <a:ext cx="383309" cy="156471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" name="Gruppe 10"/>
          <p:cNvGrpSpPr/>
          <p:nvPr/>
        </p:nvGrpSpPr>
        <p:grpSpPr>
          <a:xfrm>
            <a:off x="10168161" y="3041468"/>
            <a:ext cx="517869" cy="511869"/>
            <a:chOff x="6578929" y="2208810"/>
            <a:chExt cx="300537" cy="297055"/>
          </a:xfrm>
        </p:grpSpPr>
        <p:sp>
          <p:nvSpPr>
            <p:cNvPr id="9" name="Ellipse 8"/>
            <p:cNvSpPr/>
            <p:nvPr/>
          </p:nvSpPr>
          <p:spPr>
            <a:xfrm>
              <a:off x="6685808" y="2208810"/>
              <a:ext cx="106878" cy="10687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" name="TekstSylinder 9"/>
            <p:cNvSpPr txBox="1"/>
            <p:nvPr/>
          </p:nvSpPr>
          <p:spPr>
            <a:xfrm>
              <a:off x="6578929" y="2273667"/>
              <a:ext cx="300537" cy="232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2000" dirty="0"/>
                <a:t>R1</a:t>
              </a:r>
            </a:p>
          </p:txBody>
        </p:sp>
      </p:grpSp>
      <p:grpSp>
        <p:nvGrpSpPr>
          <p:cNvPr id="12" name="Gruppe 11"/>
          <p:cNvGrpSpPr/>
          <p:nvPr/>
        </p:nvGrpSpPr>
        <p:grpSpPr>
          <a:xfrm>
            <a:off x="9604642" y="5685233"/>
            <a:ext cx="517869" cy="511867"/>
            <a:chOff x="6578929" y="2208810"/>
            <a:chExt cx="300537" cy="297054"/>
          </a:xfrm>
        </p:grpSpPr>
        <p:sp>
          <p:nvSpPr>
            <p:cNvPr id="13" name="Ellipse 12"/>
            <p:cNvSpPr/>
            <p:nvPr/>
          </p:nvSpPr>
          <p:spPr>
            <a:xfrm>
              <a:off x="6685808" y="2208810"/>
              <a:ext cx="106878" cy="10687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" name="TekstSylinder 13"/>
            <p:cNvSpPr txBox="1"/>
            <p:nvPr/>
          </p:nvSpPr>
          <p:spPr>
            <a:xfrm>
              <a:off x="6578929" y="2273667"/>
              <a:ext cx="300537" cy="232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2000" dirty="0"/>
                <a:t>R2</a:t>
              </a:r>
            </a:p>
          </p:txBody>
        </p:sp>
      </p:grpSp>
      <p:sp>
        <p:nvSpPr>
          <p:cNvPr id="20" name="TekstSylinder 19"/>
          <p:cNvSpPr txBox="1"/>
          <p:nvPr/>
        </p:nvSpPr>
        <p:spPr>
          <a:xfrm>
            <a:off x="3342929" y="1253607"/>
            <a:ext cx="1133430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/>
              <a:t>A1 (t=1)</a:t>
            </a:r>
          </a:p>
        </p:txBody>
      </p:sp>
      <p:cxnSp>
        <p:nvCxnSpPr>
          <p:cNvPr id="21" name="Rett pil 20"/>
          <p:cNvCxnSpPr>
            <a:cxnSpLocks/>
          </p:cNvCxnSpPr>
          <p:nvPr/>
        </p:nvCxnSpPr>
        <p:spPr>
          <a:xfrm>
            <a:off x="3597188" y="1651549"/>
            <a:ext cx="6256127" cy="1429855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tt pilkobling 4"/>
          <p:cNvCxnSpPr>
            <a:cxnSpLocks/>
          </p:cNvCxnSpPr>
          <p:nvPr/>
        </p:nvCxnSpPr>
        <p:spPr>
          <a:xfrm>
            <a:off x="3654690" y="1641857"/>
            <a:ext cx="432805" cy="103880"/>
          </a:xfrm>
          <a:prstGeom prst="straightConnector1">
            <a:avLst/>
          </a:prstGeom>
          <a:ln w="508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kstSylinder 49"/>
          <p:cNvSpPr txBox="1"/>
          <p:nvPr/>
        </p:nvSpPr>
        <p:spPr>
          <a:xfrm>
            <a:off x="0" y="762057"/>
            <a:ext cx="2046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 err="1"/>
              <a:t>Current</a:t>
            </a:r>
            <a:r>
              <a:rPr lang="nb-NO" sz="2000" dirty="0"/>
              <a:t> </a:t>
            </a:r>
            <a:r>
              <a:rPr lang="nb-NO" sz="2000" dirty="0" err="1"/>
              <a:t>leaf</a:t>
            </a:r>
            <a:r>
              <a:rPr lang="nb-NO" sz="2000" dirty="0"/>
              <a:t> node</a:t>
            </a:r>
          </a:p>
        </p:txBody>
      </p:sp>
      <p:cxnSp>
        <p:nvCxnSpPr>
          <p:cNvPr id="32" name="Rett pilkobling 31"/>
          <p:cNvCxnSpPr>
            <a:cxnSpLocks/>
          </p:cNvCxnSpPr>
          <p:nvPr/>
        </p:nvCxnSpPr>
        <p:spPr>
          <a:xfrm flipH="1">
            <a:off x="11129108" y="393447"/>
            <a:ext cx="325132" cy="842497"/>
          </a:xfrm>
          <a:prstGeom prst="straightConnector1">
            <a:avLst/>
          </a:prstGeom>
          <a:ln w="508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kstSylinder 33"/>
          <p:cNvSpPr txBox="1"/>
          <p:nvPr/>
        </p:nvSpPr>
        <p:spPr>
          <a:xfrm>
            <a:off x="10405172" y="193392"/>
            <a:ext cx="1076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/>
              <a:t>A2(t=2)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kstSylinder 38"/>
              <p:cNvSpPr txBox="1"/>
              <p:nvPr/>
            </p:nvSpPr>
            <p:spPr>
              <a:xfrm>
                <a:off x="23946" y="1513550"/>
                <a:ext cx="54030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nb-NO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b-NO" sz="2000" i="1">
                                <a:latin typeface="Cambria Math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nb-NO" sz="200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nb-NO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sz="2000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b-NO" sz="2000" dirty="0"/>
              </a:p>
              <a:p>
                <a:r>
                  <a:rPr lang="nb-NO" sz="2000" dirty="0"/>
                  <a:t>t=0</a:t>
                </a:r>
              </a:p>
            </p:txBody>
          </p:sp>
        </mc:Choice>
        <mc:Fallback>
          <p:sp>
            <p:nvSpPr>
              <p:cNvPr id="39" name="TekstSylinder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6" y="1513550"/>
                <a:ext cx="540301" cy="1015663"/>
              </a:xfrm>
              <a:prstGeom prst="rect">
                <a:avLst/>
              </a:prstGeom>
              <a:blipFill>
                <a:blip r:embed="rId2"/>
                <a:stretch>
                  <a:fillRect l="-12360" t="-2994" r="-11236" b="-958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Rett pil 5"/>
          <p:cNvCxnSpPr>
            <a:cxnSpLocks/>
          </p:cNvCxnSpPr>
          <p:nvPr/>
        </p:nvCxnSpPr>
        <p:spPr>
          <a:xfrm>
            <a:off x="294468" y="1425844"/>
            <a:ext cx="9828043" cy="32417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/>
          <p:cNvSpPr/>
          <p:nvPr/>
        </p:nvSpPr>
        <p:spPr>
          <a:xfrm>
            <a:off x="8418732" y="2951252"/>
            <a:ext cx="3282822" cy="324584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52" name="Gruppe 51"/>
          <p:cNvGrpSpPr/>
          <p:nvPr/>
        </p:nvGrpSpPr>
        <p:grpSpPr>
          <a:xfrm>
            <a:off x="10936371" y="1964222"/>
            <a:ext cx="517869" cy="511867"/>
            <a:chOff x="6578929" y="2208810"/>
            <a:chExt cx="300537" cy="297054"/>
          </a:xfrm>
        </p:grpSpPr>
        <p:sp>
          <p:nvSpPr>
            <p:cNvPr id="53" name="Ellipse 52"/>
            <p:cNvSpPr/>
            <p:nvPr/>
          </p:nvSpPr>
          <p:spPr>
            <a:xfrm>
              <a:off x="6685808" y="2208810"/>
              <a:ext cx="106878" cy="10687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TekstSylinder 53"/>
            <p:cNvSpPr txBox="1"/>
            <p:nvPr/>
          </p:nvSpPr>
          <p:spPr>
            <a:xfrm>
              <a:off x="6578929" y="2273667"/>
              <a:ext cx="300537" cy="232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2000" dirty="0"/>
                <a:t>R3</a:t>
              </a:r>
            </a:p>
          </p:txBody>
        </p:sp>
      </p:grpSp>
      <p:grpSp>
        <p:nvGrpSpPr>
          <p:cNvPr id="55" name="Gruppe 54"/>
          <p:cNvGrpSpPr/>
          <p:nvPr/>
        </p:nvGrpSpPr>
        <p:grpSpPr>
          <a:xfrm>
            <a:off x="9621958" y="2543746"/>
            <a:ext cx="517869" cy="649419"/>
            <a:chOff x="6587244" y="1938808"/>
            <a:chExt cx="300537" cy="376880"/>
          </a:xfrm>
        </p:grpSpPr>
        <p:sp>
          <p:nvSpPr>
            <p:cNvPr id="56" name="Ellipse 55"/>
            <p:cNvSpPr/>
            <p:nvPr/>
          </p:nvSpPr>
          <p:spPr>
            <a:xfrm>
              <a:off x="6685808" y="2208810"/>
              <a:ext cx="106878" cy="10687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kstSylinder 56"/>
                <p:cNvSpPr txBox="1"/>
                <p:nvPr/>
              </p:nvSpPr>
              <p:spPr>
                <a:xfrm>
                  <a:off x="6587244" y="1938808"/>
                  <a:ext cx="300537" cy="232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nb-NO" sz="2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b-NO" sz="2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nb-NO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acc>
                      </m:oMath>
                    </m:oMathPara>
                  </a14:m>
                  <a:endParaRPr lang="nb-NO" sz="2000" dirty="0"/>
                </a:p>
              </p:txBody>
            </p:sp>
          </mc:Choice>
          <mc:Fallback xmlns="">
            <p:sp>
              <p:nvSpPr>
                <p:cNvPr id="57" name="TekstSylinder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7244" y="1938808"/>
                  <a:ext cx="300537" cy="23260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8" name="Rett pil 20"/>
          <p:cNvCxnSpPr>
            <a:cxnSpLocks/>
            <a:stCxn id="34" idx="3"/>
          </p:cNvCxnSpPr>
          <p:nvPr/>
        </p:nvCxnSpPr>
        <p:spPr>
          <a:xfrm flipH="1">
            <a:off x="9602104" y="393447"/>
            <a:ext cx="1880016" cy="427416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pe 58"/>
          <p:cNvGrpSpPr/>
          <p:nvPr/>
        </p:nvGrpSpPr>
        <p:grpSpPr>
          <a:xfrm>
            <a:off x="8948569" y="4492500"/>
            <a:ext cx="727676" cy="400816"/>
            <a:chOff x="6370391" y="2132944"/>
            <a:chExt cx="422295" cy="232607"/>
          </a:xfrm>
        </p:grpSpPr>
        <p:sp>
          <p:nvSpPr>
            <p:cNvPr id="60" name="Ellipse 59"/>
            <p:cNvSpPr/>
            <p:nvPr/>
          </p:nvSpPr>
          <p:spPr>
            <a:xfrm>
              <a:off x="6685808" y="2208810"/>
              <a:ext cx="106878" cy="10687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kstSylinder 60"/>
                <p:cNvSpPr txBox="1"/>
                <p:nvPr/>
              </p:nvSpPr>
              <p:spPr>
                <a:xfrm>
                  <a:off x="6370391" y="2132944"/>
                  <a:ext cx="300537" cy="232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nb-NO" sz="2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b-NO" sz="2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nb-NO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acc>
                      </m:oMath>
                    </m:oMathPara>
                  </a14:m>
                  <a:endParaRPr lang="nb-NO" sz="2000" dirty="0"/>
                </a:p>
              </p:txBody>
            </p:sp>
          </mc:Choice>
          <mc:Fallback xmlns="">
            <p:sp>
              <p:nvSpPr>
                <p:cNvPr id="61" name="TekstSylinder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0391" y="2132944"/>
                  <a:ext cx="300537" cy="23260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76338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Erik Liland</dc:creator>
  <cp:lastModifiedBy>Erik Liland</cp:lastModifiedBy>
  <cp:revision>24</cp:revision>
  <dcterms:created xsi:type="dcterms:W3CDTF">2017-04-23T10:15:52Z</dcterms:created>
  <dcterms:modified xsi:type="dcterms:W3CDTF">2017-06-08T13:56:26Z</dcterms:modified>
</cp:coreProperties>
</file>