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7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3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074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96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5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30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9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6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43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e 27"/>
          <p:cNvGrpSpPr/>
          <p:nvPr/>
        </p:nvGrpSpPr>
        <p:grpSpPr>
          <a:xfrm>
            <a:off x="9824422" y="4265252"/>
            <a:ext cx="662651" cy="707886"/>
            <a:chOff x="6685808" y="2031934"/>
            <a:chExt cx="384559" cy="410809"/>
          </a:xfrm>
        </p:grpSpPr>
        <p:sp>
          <p:nvSpPr>
            <p:cNvPr id="30" name="Ellipse 29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kstSylinder 30"/>
                <p:cNvSpPr txBox="1"/>
                <p:nvPr/>
              </p:nvSpPr>
              <p:spPr>
                <a:xfrm>
                  <a:off x="6756812" y="2031934"/>
                  <a:ext cx="313555" cy="410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b-NO" sz="2000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nb-NO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b-NO" sz="2000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31" name="TekstSylinder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812" y="2031934"/>
                  <a:ext cx="313555" cy="410809"/>
                </a:xfrm>
                <a:prstGeom prst="rect">
                  <a:avLst/>
                </a:prstGeom>
                <a:blipFill>
                  <a:blip r:embed="rId2"/>
                  <a:stretch>
                    <a:fillRect t="-5172" r="-1250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Rett pil 5"/>
          <p:cNvCxnSpPr/>
          <p:nvPr/>
        </p:nvCxnSpPr>
        <p:spPr>
          <a:xfrm>
            <a:off x="284576" y="1424896"/>
            <a:ext cx="9638030" cy="3233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7958165" y="2693593"/>
            <a:ext cx="3928880" cy="392888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" name="Gruppe 10"/>
          <p:cNvGrpSpPr/>
          <p:nvPr/>
        </p:nvGrpSpPr>
        <p:grpSpPr>
          <a:xfrm>
            <a:off x="9917362" y="2899512"/>
            <a:ext cx="619124" cy="400111"/>
            <a:chOff x="6433387" y="2126428"/>
            <a:chExt cx="359299" cy="232198"/>
          </a:xfrm>
        </p:grpSpPr>
        <p:sp>
          <p:nvSpPr>
            <p:cNvPr id="9" name="Ellipse 8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6433387" y="2126428"/>
              <a:ext cx="300537" cy="23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R1</a:t>
              </a:r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604642" y="5685233"/>
            <a:ext cx="517869" cy="511867"/>
            <a:chOff x="6578929" y="2208810"/>
            <a:chExt cx="300537" cy="297054"/>
          </a:xfrm>
        </p:grpSpPr>
        <p:sp>
          <p:nvSpPr>
            <p:cNvPr id="13" name="Ellipse 12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6578929" y="2273667"/>
              <a:ext cx="300537" cy="2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R2</a:t>
              </a:r>
            </a:p>
          </p:txBody>
        </p:sp>
      </p:grpSp>
      <p:sp>
        <p:nvSpPr>
          <p:cNvPr id="50" name="TekstSylinder 49"/>
          <p:cNvSpPr txBox="1"/>
          <p:nvPr/>
        </p:nvSpPr>
        <p:spPr>
          <a:xfrm>
            <a:off x="0" y="762057"/>
            <a:ext cx="204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Current</a:t>
            </a:r>
            <a:r>
              <a:rPr lang="nb-NO" sz="2000" dirty="0"/>
              <a:t> </a:t>
            </a:r>
            <a:r>
              <a:rPr lang="nb-NO" sz="2000" dirty="0" err="1"/>
              <a:t>leaf</a:t>
            </a:r>
            <a:r>
              <a:rPr lang="nb-NO" sz="2000" dirty="0"/>
              <a:t> node</a:t>
            </a:r>
          </a:p>
        </p:txBody>
      </p:sp>
      <p:sp>
        <p:nvSpPr>
          <p:cNvPr id="37" name="Ellipse 36"/>
          <p:cNvSpPr/>
          <p:nvPr/>
        </p:nvSpPr>
        <p:spPr>
          <a:xfrm>
            <a:off x="169027" y="1327654"/>
            <a:ext cx="184166" cy="184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kstSylinder 38"/>
              <p:cNvSpPr txBox="1"/>
              <p:nvPr/>
            </p:nvSpPr>
            <p:spPr>
              <a:xfrm>
                <a:off x="23946" y="1513550"/>
                <a:ext cx="5403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nb-NO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b-NO" sz="2000" dirty="0"/>
              </a:p>
            </p:txBody>
          </p:sp>
        </mc:Choice>
        <mc:Fallback>
          <p:sp>
            <p:nvSpPr>
              <p:cNvPr id="39" name="TekstSylinder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" y="1513550"/>
                <a:ext cx="540301" cy="707886"/>
              </a:xfrm>
              <a:prstGeom prst="rect">
                <a:avLst/>
              </a:prstGeom>
              <a:blipFill>
                <a:blip r:embed="rId3"/>
                <a:stretch>
                  <a:fillRect t="-4310" r="-112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pe 15"/>
          <p:cNvGrpSpPr/>
          <p:nvPr/>
        </p:nvGrpSpPr>
        <p:grpSpPr>
          <a:xfrm>
            <a:off x="10184097" y="3288467"/>
            <a:ext cx="859103" cy="716222"/>
            <a:chOff x="6685808" y="2031933"/>
            <a:chExt cx="498567" cy="415647"/>
          </a:xfrm>
        </p:grpSpPr>
        <p:sp>
          <p:nvSpPr>
            <p:cNvPr id="17" name="Ellipse 16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kstSylinder 17"/>
                <p:cNvSpPr txBox="1"/>
                <p:nvPr/>
              </p:nvSpPr>
              <p:spPr>
                <a:xfrm>
                  <a:off x="6756812" y="2031933"/>
                  <a:ext cx="427563" cy="415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b-NO" sz="2000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18" name="TekstSylinder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812" y="2031933"/>
                  <a:ext cx="427563" cy="415647"/>
                </a:xfrm>
                <a:prstGeom prst="rect">
                  <a:avLst/>
                </a:prstGeom>
                <a:blipFill>
                  <a:blip r:embed="rId4"/>
                  <a:stretch>
                    <a:fillRect t="-4237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pe 24"/>
          <p:cNvGrpSpPr/>
          <p:nvPr/>
        </p:nvGrpSpPr>
        <p:grpSpPr>
          <a:xfrm>
            <a:off x="9844970" y="5144547"/>
            <a:ext cx="853510" cy="716222"/>
            <a:chOff x="6685808" y="2031933"/>
            <a:chExt cx="495321" cy="415647"/>
          </a:xfrm>
        </p:grpSpPr>
        <p:sp>
          <p:nvSpPr>
            <p:cNvPr id="26" name="Ellipse 25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kstSylinder 26"/>
                <p:cNvSpPr txBox="1"/>
                <p:nvPr/>
              </p:nvSpPr>
              <p:spPr>
                <a:xfrm>
                  <a:off x="6756812" y="2031933"/>
                  <a:ext cx="424317" cy="415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nb-NO" sz="2000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27" name="TekstSylinder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812" y="2031933"/>
                  <a:ext cx="424317" cy="415647"/>
                </a:xfrm>
                <a:prstGeom prst="rect">
                  <a:avLst/>
                </a:prstGeom>
                <a:blipFill>
                  <a:blip r:embed="rId5"/>
                  <a:stretch>
                    <a:fillRect t="-5128" b="-855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uppe 28"/>
          <p:cNvGrpSpPr/>
          <p:nvPr/>
        </p:nvGrpSpPr>
        <p:grpSpPr>
          <a:xfrm>
            <a:off x="10859037" y="2181726"/>
            <a:ext cx="517869" cy="511867"/>
            <a:chOff x="6578929" y="2208810"/>
            <a:chExt cx="300537" cy="297054"/>
          </a:xfrm>
        </p:grpSpPr>
        <p:sp>
          <p:nvSpPr>
            <p:cNvPr id="32" name="Ellipse 31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ekstSylinder 32"/>
            <p:cNvSpPr txBox="1"/>
            <p:nvPr/>
          </p:nvSpPr>
          <p:spPr>
            <a:xfrm>
              <a:off x="6578929" y="2273667"/>
              <a:ext cx="300537" cy="2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33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Liland</dc:creator>
  <cp:lastModifiedBy>Erik Liland</cp:lastModifiedBy>
  <cp:revision>14</cp:revision>
  <dcterms:created xsi:type="dcterms:W3CDTF">2017-04-23T10:15:52Z</dcterms:created>
  <dcterms:modified xsi:type="dcterms:W3CDTF">2017-06-08T13:52:39Z</dcterms:modified>
</cp:coreProperties>
</file>