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20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23.04.2017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154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23.04.2017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274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23.04.2017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387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23.04.2017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434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23.04.2017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69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23.04.2017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277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23.04.2017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901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23.04.2017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916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23.04.2017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202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23.04.2017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653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23.04.2017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6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98E41-FF62-4D38-9266-32847B9BE567}" type="datetimeFigureOut">
              <a:rPr lang="nb-NO" smtClean="0"/>
              <a:t>23.04.2017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372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40656" y="182101"/>
            <a:ext cx="2675804" cy="16521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New measurements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50371" y="4976445"/>
            <a:ext cx="2666091" cy="16521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Gate and create new hypotheses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1362" y="182101"/>
            <a:ext cx="2025392" cy="16618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(New)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Initial targets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09623" y="4976445"/>
            <a:ext cx="1863634" cy="16521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Score hypotheses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40656" y="2579273"/>
            <a:ext cx="2675806" cy="16521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Predict target </a:t>
            </a:r>
            <a:r>
              <a:rPr lang="en-US" sz="2400" dirty="0">
                <a:solidFill>
                  <a:schemeClr val="tx1"/>
                </a:solidFill>
              </a:rPr>
              <a:t>positions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866418" y="181927"/>
            <a:ext cx="1863634" cy="16521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Cluster-wise association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(MILP)</a:t>
            </a:r>
          </a:p>
        </p:txBody>
      </p:sp>
      <p:cxnSp>
        <p:nvCxnSpPr>
          <p:cNvPr id="7" name="Curved Connector 6"/>
          <p:cNvCxnSpPr>
            <a:stCxn id="12" idx="1"/>
            <a:endCxn id="24" idx="3"/>
          </p:cNvCxnSpPr>
          <p:nvPr/>
        </p:nvCxnSpPr>
        <p:spPr>
          <a:xfrm flipH="1" flipV="1">
            <a:off x="8773257" y="1008008"/>
            <a:ext cx="10931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3"/>
            <a:endCxn id="23" idx="1"/>
          </p:cNvCxnSpPr>
          <p:nvPr/>
        </p:nvCxnSpPr>
        <p:spPr>
          <a:xfrm>
            <a:off x="8773257" y="5802527"/>
            <a:ext cx="1093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1" idx="2"/>
            <a:endCxn id="8" idx="0"/>
          </p:cNvCxnSpPr>
          <p:nvPr/>
        </p:nvCxnSpPr>
        <p:spPr>
          <a:xfrm>
            <a:off x="4478559" y="4231436"/>
            <a:ext cx="4858" cy="74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4" idx="2"/>
            <a:endCxn id="11" idx="0"/>
          </p:cNvCxnSpPr>
          <p:nvPr/>
        </p:nvCxnSpPr>
        <p:spPr>
          <a:xfrm>
            <a:off x="4478558" y="1834264"/>
            <a:ext cx="1" cy="74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9" idx="2"/>
            <a:endCxn id="11" idx="1"/>
          </p:cNvCxnSpPr>
          <p:nvPr/>
        </p:nvCxnSpPr>
        <p:spPr>
          <a:xfrm rot="16200000" flipH="1">
            <a:off x="1596670" y="1861368"/>
            <a:ext cx="1561375" cy="15265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stCxn id="8" idx="3"/>
            <a:endCxn id="10" idx="1"/>
          </p:cNvCxnSpPr>
          <p:nvPr/>
        </p:nvCxnSpPr>
        <p:spPr>
          <a:xfrm>
            <a:off x="5816462" y="5802527"/>
            <a:ext cx="1093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866418" y="2579098"/>
            <a:ext cx="1863634" cy="16521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Prune similar state hypotheses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2" name="Curved Connector 28"/>
          <p:cNvCxnSpPr>
            <a:stCxn id="21" idx="0"/>
            <a:endCxn id="12" idx="2"/>
          </p:cNvCxnSpPr>
          <p:nvPr/>
        </p:nvCxnSpPr>
        <p:spPr>
          <a:xfrm flipV="1">
            <a:off x="10798235" y="1834090"/>
            <a:ext cx="0" cy="74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866418" y="4976445"/>
            <a:ext cx="1863634" cy="16521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Cluster</a:t>
            </a:r>
          </a:p>
        </p:txBody>
      </p:sp>
      <p:cxnSp>
        <p:nvCxnSpPr>
          <p:cNvPr id="25" name="Curved Connector 28"/>
          <p:cNvCxnSpPr>
            <a:stCxn id="23" idx="0"/>
            <a:endCxn id="21" idx="2"/>
          </p:cNvCxnSpPr>
          <p:nvPr/>
        </p:nvCxnSpPr>
        <p:spPr>
          <a:xfrm flipV="1">
            <a:off x="10798235" y="4231261"/>
            <a:ext cx="0" cy="74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909623" y="181926"/>
            <a:ext cx="1863634" cy="16521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N-scan pruning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Curved Connector 6"/>
          <p:cNvCxnSpPr>
            <a:stCxn id="24" idx="1"/>
            <a:endCxn id="4" idx="3"/>
          </p:cNvCxnSpPr>
          <p:nvPr/>
        </p:nvCxnSpPr>
        <p:spPr>
          <a:xfrm flipH="1">
            <a:off x="5816460" y="1008008"/>
            <a:ext cx="1093163" cy="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73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29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PowerPoint-presentasjon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Liland</dc:creator>
  <cp:lastModifiedBy>Erik Liland</cp:lastModifiedBy>
  <cp:revision>19</cp:revision>
  <dcterms:created xsi:type="dcterms:W3CDTF">2016-10-07T07:15:51Z</dcterms:created>
  <dcterms:modified xsi:type="dcterms:W3CDTF">2017-04-23T17:42:23Z</dcterms:modified>
</cp:coreProperties>
</file>