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2559-24D1-4D70-983A-7D993E702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Papel do gerente</a:t>
            </a:r>
            <a:br>
              <a:rPr lang="pt-BR" dirty="0"/>
            </a:br>
            <a:r>
              <a:rPr lang="pt-BR" dirty="0"/>
              <a:t>teoria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52DB9-6938-4EBC-8FA4-3A20D85F9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Dra. Patricia Morilha Muritiba</a:t>
            </a:r>
          </a:p>
        </p:txBody>
      </p:sp>
    </p:spTree>
    <p:extLst>
      <p:ext uri="{BB962C8B-B14F-4D97-AF65-F5344CB8AC3E}">
        <p14:creationId xmlns:p14="http://schemas.microsoft.com/office/powerpoint/2010/main" val="30435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122" name="Picture 2" descr="Resultado de imagem para peter f drucker">
            <a:extLst>
              <a:ext uri="{FF2B5EF4-FFF2-40B4-BE49-F238E27FC236}">
                <a16:creationId xmlns:a16="http://schemas.microsoft.com/office/drawing/2014/main" id="{5AD8BF06-7EF4-404F-902D-07E031DF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444725"/>
            <a:ext cx="6882269" cy="39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D92068-3BEC-416B-9470-06AF2068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3200"/>
              <a:t>Peter f drucker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E32F2-AC69-47A1-9739-033DA807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pt-BR" sz="1600" dirty="0"/>
              <a:t>1909-2005</a:t>
            </a:r>
          </a:p>
        </p:txBody>
      </p:sp>
    </p:spTree>
    <p:extLst>
      <p:ext uri="{BB962C8B-B14F-4D97-AF65-F5344CB8AC3E}">
        <p14:creationId xmlns:p14="http://schemas.microsoft.com/office/powerpoint/2010/main" val="38522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321A-CF6F-46B8-8672-2C13C391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papel do gerente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8F229-FCD2-4497-830C-1ADC96CD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Descentralização</a:t>
            </a:r>
          </a:p>
          <a:p>
            <a:r>
              <a:rPr lang="pt-BR" dirty="0"/>
              <a:t>Trabalhadores devem ser tratados como trunfos e não como obstáculos a serem eliminados</a:t>
            </a:r>
          </a:p>
          <a:p>
            <a:r>
              <a:rPr lang="pt-BR" dirty="0"/>
              <a:t>Conceito de trabalhador do conhecimento</a:t>
            </a:r>
          </a:p>
          <a:p>
            <a:r>
              <a:rPr lang="pt-BR" dirty="0"/>
              <a:t>Papel do gerente</a:t>
            </a:r>
          </a:p>
          <a:p>
            <a:pPr lvl="1"/>
            <a:r>
              <a:rPr lang="pt-BR" dirty="0"/>
              <a:t>Gerenciar o negócio, gerenciar os gerentes, gerenciar os funcionários</a:t>
            </a:r>
          </a:p>
          <a:p>
            <a:r>
              <a:rPr lang="pt-BR" dirty="0"/>
              <a:t>O trabalho do gerente</a:t>
            </a:r>
          </a:p>
          <a:p>
            <a:pPr lvl="1"/>
            <a:r>
              <a:rPr lang="pt-BR" dirty="0"/>
              <a:t>Determinar metas/objetivos</a:t>
            </a:r>
          </a:p>
          <a:p>
            <a:pPr lvl="1"/>
            <a:r>
              <a:rPr lang="pt-BR" dirty="0"/>
              <a:t>Organizar</a:t>
            </a:r>
          </a:p>
          <a:p>
            <a:pPr lvl="1"/>
            <a:r>
              <a:rPr lang="pt-BR" dirty="0"/>
              <a:t>Motivar e comunicar</a:t>
            </a:r>
          </a:p>
          <a:p>
            <a:pPr lvl="1"/>
            <a:r>
              <a:rPr lang="pt-BR" dirty="0"/>
              <a:t>Medir</a:t>
            </a:r>
          </a:p>
          <a:p>
            <a:pPr lvl="1"/>
            <a:r>
              <a:rPr lang="pt-BR" dirty="0"/>
              <a:t>Desenvolver </a:t>
            </a:r>
            <a:r>
              <a:rPr lang="pt-BR"/>
              <a:t>as pessoas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23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E4026-1264-4F5B-B361-D050168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preocupações mudaram...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4AD3F-E96D-4DAA-8BA3-CBFCA4D9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manufatura">
            <a:extLst>
              <a:ext uri="{FF2B5EF4-FFF2-40B4-BE49-F238E27FC236}">
                <a16:creationId xmlns:a16="http://schemas.microsoft.com/office/drawing/2014/main" id="{64650339-6CAA-4C97-A9E3-3F8C0B4C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1408"/>
            <a:ext cx="6139765" cy="34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lientes">
            <a:extLst>
              <a:ext uri="{FF2B5EF4-FFF2-40B4-BE49-F238E27FC236}">
                <a16:creationId xmlns:a16="http://schemas.microsoft.com/office/drawing/2014/main" id="{79DDD0E3-1EB0-437B-9C0B-3ACBDE5A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65" y="2248017"/>
            <a:ext cx="5696733" cy="33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598F47-7DF4-4324-BC99-539AFD17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21114" r="29385" b="14239"/>
          <a:stretch/>
        </p:blipFill>
        <p:spPr>
          <a:xfrm>
            <a:off x="1730327" y="365760"/>
            <a:ext cx="8074855" cy="62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7866-AE7E-49B0-97C2-09468D79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7A914-6D45-4437-9999-A1D94C1C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Biólogo Ludwig Von </a:t>
            </a:r>
            <a:r>
              <a:rPr lang="pt-BR" dirty="0" err="1"/>
              <a:t>Bertalanffy</a:t>
            </a:r>
            <a:endParaRPr lang="pt-BR" dirty="0"/>
          </a:p>
          <a:p>
            <a:r>
              <a:rPr lang="pt-BR" dirty="0"/>
              <a:t>Organismos são sistemas abertos </a:t>
            </a:r>
          </a:p>
          <a:p>
            <a:r>
              <a:rPr lang="pt-BR" dirty="0"/>
              <a:t>1968 General Systems </a:t>
            </a:r>
            <a:r>
              <a:rPr lang="pt-BR" dirty="0" err="1"/>
              <a:t>Theory</a:t>
            </a:r>
            <a:endParaRPr lang="pt-BR" dirty="0"/>
          </a:p>
        </p:txBody>
      </p:sp>
      <p:pic>
        <p:nvPicPr>
          <p:cNvPr id="2052" name="Picture 4" descr="Resultado de imagem para cadeia alimentar">
            <a:extLst>
              <a:ext uri="{FF2B5EF4-FFF2-40B4-BE49-F238E27FC236}">
                <a16:creationId xmlns:a16="http://schemas.microsoft.com/office/drawing/2014/main" id="{4C940A7B-C8FA-4D35-B6EC-531F24AB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98" y="3286125"/>
            <a:ext cx="5619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sistema aberto e fechado">
            <a:extLst>
              <a:ext uri="{FF2B5EF4-FFF2-40B4-BE49-F238E27FC236}">
                <a16:creationId xmlns:a16="http://schemas.microsoft.com/office/drawing/2014/main" id="{EA659846-C27E-41D7-911F-ECDAEE410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5" t="23869" r="6788" b="5523"/>
          <a:stretch/>
        </p:blipFill>
        <p:spPr bwMode="auto">
          <a:xfrm>
            <a:off x="731519" y="914400"/>
            <a:ext cx="8088552" cy="52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70C1EE1-6CCC-4249-8042-BBA3490F3464}"/>
              </a:ext>
            </a:extLst>
          </p:cNvPr>
          <p:cNvSpPr txBox="1"/>
          <p:nvPr/>
        </p:nvSpPr>
        <p:spPr>
          <a:xfrm>
            <a:off x="9566030" y="2060696"/>
            <a:ext cx="1941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sistemas abertos há troca de energia e de matéria com o exterior</a:t>
            </a:r>
          </a:p>
          <a:p>
            <a:endParaRPr lang="pt-BR" dirty="0"/>
          </a:p>
          <a:p>
            <a:r>
              <a:rPr lang="pt-BR" dirty="0"/>
              <a:t>Sistemas fechados: somente energia</a:t>
            </a:r>
          </a:p>
          <a:p>
            <a:endParaRPr lang="pt-BR" dirty="0"/>
          </a:p>
          <a:p>
            <a:r>
              <a:rPr lang="pt-BR" dirty="0"/>
              <a:t>Sistemas isolados: não há trocas</a:t>
            </a:r>
          </a:p>
        </p:txBody>
      </p:sp>
    </p:spTree>
    <p:extLst>
      <p:ext uri="{BB962C8B-B14F-4D97-AF65-F5344CB8AC3E}">
        <p14:creationId xmlns:p14="http://schemas.microsoft.com/office/powerpoint/2010/main" val="82070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C9D2-0956-471F-B639-1B362B09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implicações dessas </a:t>
            </a:r>
            <a:r>
              <a:rPr lang="pt-BR" dirty="0" err="1"/>
              <a:t>idéias</a:t>
            </a:r>
            <a:r>
              <a:rPr lang="pt-BR" dirty="0"/>
              <a:t> para a administração?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178D5-A1E8-403B-9A3E-E6EF9B73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77BD-BD78-4FBA-B462-9756C2DE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sistemas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18C50-760C-498C-B1E8-B6DAD3A3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Resultado de imagem para teoria dos sistemas">
            <a:extLst>
              <a:ext uri="{FF2B5EF4-FFF2-40B4-BE49-F238E27FC236}">
                <a16:creationId xmlns:a16="http://schemas.microsoft.com/office/drawing/2014/main" id="{B1507318-DFCC-4FD7-B6B2-B12135A6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49" y="2145518"/>
            <a:ext cx="8753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1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21</TotalTime>
  <Words>120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Madeira</vt:lpstr>
      <vt:lpstr>Papel do gerente teoria de sistemas</vt:lpstr>
      <vt:lpstr>Peter f drucker</vt:lpstr>
      <vt:lpstr>O papel do gerente</vt:lpstr>
      <vt:lpstr>As preocupações mudaram...</vt:lpstr>
      <vt:lpstr>Apresentação do PowerPoint</vt:lpstr>
      <vt:lpstr>Origem</vt:lpstr>
      <vt:lpstr>Apresentação do PowerPoint</vt:lpstr>
      <vt:lpstr>Quais as implicações dessas idéias para a administração?</vt:lpstr>
      <vt:lpstr>Teoria dos sistemas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Papel do gerente teoria de sistemas</dc:title>
  <dc:creator>Patricia Muritiba</dc:creator>
  <cp:lastModifiedBy>Patricia Muritiba</cp:lastModifiedBy>
  <cp:revision>3</cp:revision>
  <dcterms:created xsi:type="dcterms:W3CDTF">2017-10-04T10:50:29Z</dcterms:created>
  <dcterms:modified xsi:type="dcterms:W3CDTF">2017-10-04T11:12:28Z</dcterms:modified>
</cp:coreProperties>
</file>