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59" r:id="rId16"/>
    <p:sldId id="273" r:id="rId17"/>
    <p:sldId id="274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EC626-1ED3-49F7-9E43-065EA6CA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0AC4BD-BAB3-4C28-B9A4-B06DB8FE1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0B0C2-FB90-471B-B348-0D31AA46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6EFBD-0473-440E-85AD-079E466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C9ADC-897A-4592-9511-D6122F00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4288A-59A4-45A7-B260-D0759B88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10B07-0380-433F-97FE-343159D05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A1DE-DA41-4AE1-B04F-5070BCCC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73422-E8B8-4070-A675-8E4B6F2E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3A27A-3AB8-4B1C-B1AC-65228CE8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70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53F4D-5255-4A82-8A2F-7610ED042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54B356-7649-4966-B0FC-26288E78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7EC75-1357-4DE1-ADD0-7FAFE88B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5A4C5-2C89-49B1-99CC-91127153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F0350-593C-4BBD-AC01-4FAA483F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464E6-2123-48E8-BF97-A2936446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08326-79A3-4B9C-98D0-63E2071B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6A0CD-11BB-4FE3-B5C0-9A2BCA54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D0200-27F3-4E5A-B17C-E99DC8E7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19F7D3-EE8B-45F0-95B3-14989C49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76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3199-4F2C-4F2C-B7B6-6017900B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B58297-BF28-4614-B688-876D12E4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6F445-C4D2-4699-A8E8-575D9741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94BB2-C94E-4664-B2B1-2C9DD3E9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A46C7-94C9-4E59-9369-A9633AB7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0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B095E-07F6-4617-B167-E29BF182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A166A-AF38-4454-9386-81722D345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693637-F6F0-401F-8551-3637A52D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C6959-BBDD-4FBF-8B96-F92DC996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AB574-3BDC-47B9-92C9-CE465BBE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F74E3-7AD6-4517-93DA-490AB20F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69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06587-0F9E-4AC2-8181-4B29F5F6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C06AD5-2DEF-409C-B398-4822E76E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72081-C2E2-4EBB-8710-96732714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1E14A9-5137-492F-B5C7-AD95F1102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D2C5CB-B870-46E6-81B4-DA5C80191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764AC2-D6B7-49A3-8252-B174F7B7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252ED8-4CDD-474C-A7B1-EDAC4E7A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B61C36-646F-402A-9CD4-C5509123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DEEAE-2B06-46E6-A8E8-F99D6762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C86D41-9781-4CA1-A76B-12888052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4EE48E-1112-4C26-A8BB-1B692275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5EDC6A-41DF-467C-9590-F4027027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32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F38C67B-019E-45C0-9B5E-CB9E6162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9762AB-E589-43B2-B5EF-818A7AB3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248296-564D-4E70-979D-D06F0DD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57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749A-7239-4FE6-8A2C-245C81B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FEAA6E-AD88-4A67-AC0A-6142C8699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B1F7FF-48E1-4EAD-BD47-C12C7A0F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644A8A-81C6-4071-80EA-45A8F38C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2055B0-50DB-421D-BA5D-3F811CE1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E86902-C96E-4467-A052-3F70D1EE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0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C53FA-992F-4041-8C13-E2C21151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C5CF7-B939-4FD2-ABF2-F1AA32AB0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DAA743-A423-4BBC-9D06-FA06152C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757840-792A-4584-9A36-A499A703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3EBAA-E01E-46D1-8F14-F53C31F8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73A52-A07D-4361-A386-DD51D82F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2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4E906D-B709-44C7-B49A-5381B748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7BAC08-957F-4510-98BA-31C2DF37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3177F-92DB-4917-8F62-B8627147C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2DDFC-28E1-4375-99DF-C032E90D4D16}" type="datetimeFigureOut">
              <a:rPr lang="pt-BR" smtClean="0"/>
              <a:t>07/11/2017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A6096-8A81-454F-A4EF-4986E4DF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DD5916-4EA6-4FF3-AE8C-F9F7C2834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935B-A04C-4EFC-B04F-D4F8CCAD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lpn6Wl3rdk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F019C-3C97-4C6C-BDB4-D160FD278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2C33B-8D7A-4F7E-8331-1061DBA63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77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://www.meioemensagem.com.br/wp-content/uploads/2017/10/BICIntensity_300.png">
            <a:extLst>
              <a:ext uri="{FF2B5EF4-FFF2-40B4-BE49-F238E27FC236}">
                <a16:creationId xmlns:a16="http://schemas.microsoft.com/office/drawing/2014/main" id="{4DA16A0E-A034-427F-A537-6EB7357B7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05" y="961812"/>
            <a:ext cx="618838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FBEF86-1A0A-4BFC-B254-412A3CB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Promoção: Como deve ser a COMUNICAÇÃO com CLIENTES e CONSUMIDORES?</a:t>
            </a:r>
          </a:p>
        </p:txBody>
      </p:sp>
    </p:spTree>
    <p:extLst>
      <p:ext uri="{BB962C8B-B14F-4D97-AF65-F5344CB8AC3E}">
        <p14:creationId xmlns:p14="http://schemas.microsoft.com/office/powerpoint/2010/main" val="138887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BEF86-1A0A-4BFC-B254-412A3CB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Estratégias de comunicação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7480D-79F0-4F1A-956F-B8EB1FE3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https://www.youtube.com/watch?v=lpn6Wl3rdkw</a:t>
            </a:r>
            <a:r>
              <a:rPr lang="pt-BR" dirty="0"/>
              <a:t> </a:t>
            </a:r>
          </a:p>
        </p:txBody>
      </p:sp>
      <p:pic>
        <p:nvPicPr>
          <p:cNvPr id="2050" name="Picture 2" descr="Resultado de imagem para federação mundial de taekwondo">
            <a:extLst>
              <a:ext uri="{FF2B5EF4-FFF2-40B4-BE49-F238E27FC236}">
                <a16:creationId xmlns:a16="http://schemas.microsoft.com/office/drawing/2014/main" id="{F1BDB915-1C31-4A0E-94E8-F152E80A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4" y="3353243"/>
            <a:ext cx="4326238" cy="243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2.bp.blogspot.com/-Pwzhia5PCgQ/Uv-idMNxH3I/AAAAAAAAd_o/o3fb0eTBiQM/s1600/embalagens+que+mudaram+marca+nome+07.jpg">
            <a:extLst>
              <a:ext uri="{FF2B5EF4-FFF2-40B4-BE49-F238E27FC236}">
                <a16:creationId xmlns:a16="http://schemas.microsoft.com/office/drawing/2014/main" id="{A9897ABB-DA7A-40CA-AE19-A791C96E3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99" y="3353243"/>
            <a:ext cx="6286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2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paganda da Cerveja Rainier com indicações de consumo para crianças e adultos.">
            <a:extLst>
              <a:ext uri="{FF2B5EF4-FFF2-40B4-BE49-F238E27FC236}">
                <a16:creationId xmlns:a16="http://schemas.microsoft.com/office/drawing/2014/main" id="{4FC916F8-AC21-4AB8-B61F-21A3BB8E1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9" y="0"/>
            <a:ext cx="4281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cigarro de chocolate anos 80">
            <a:extLst>
              <a:ext uri="{FF2B5EF4-FFF2-40B4-BE49-F238E27FC236}">
                <a16:creationId xmlns:a16="http://schemas.microsoft.com/office/drawing/2014/main" id="{1AC23C83-BDAF-49C1-8790-144EF2FA4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64" y="2278970"/>
            <a:ext cx="6499274" cy="25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2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meioemensagem.com.br/wp-content/uploads/2017/10/BICIntensity_300.png">
            <a:extLst>
              <a:ext uri="{FF2B5EF4-FFF2-40B4-BE49-F238E27FC236}">
                <a16:creationId xmlns:a16="http://schemas.microsoft.com/office/drawing/2014/main" id="{4A9A9515-4A44-4578-8ABB-563DD5780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16" y="726361"/>
            <a:ext cx="6780700" cy="540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3F3F50-2B4B-472C-A673-25F3140E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Praça: ou comunicação no PONTO DE VENDA</a:t>
            </a:r>
          </a:p>
        </p:txBody>
      </p:sp>
    </p:spTree>
    <p:extLst>
      <p:ext uri="{BB962C8B-B14F-4D97-AF65-F5344CB8AC3E}">
        <p14:creationId xmlns:p14="http://schemas.microsoft.com/office/powerpoint/2010/main" val="14966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Resultado de imagem para CERVEJA E FRALDA">
            <a:extLst>
              <a:ext uri="{FF2B5EF4-FFF2-40B4-BE49-F238E27FC236}">
                <a16:creationId xmlns:a16="http://schemas.microsoft.com/office/drawing/2014/main" id="{0973ECB1-CBB2-41C0-B84A-8E9DA5BE02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8" y="1590821"/>
            <a:ext cx="11127209" cy="50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E54945B-46E1-4D4D-A2AF-1A2F1EA4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Estratégias de ponto de venda</a:t>
            </a:r>
          </a:p>
        </p:txBody>
      </p:sp>
    </p:spTree>
    <p:extLst>
      <p:ext uri="{BB962C8B-B14F-4D97-AF65-F5344CB8AC3E}">
        <p14:creationId xmlns:p14="http://schemas.microsoft.com/office/powerpoint/2010/main" val="66301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076A6-4F54-44E2-BC9C-9707B813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 e posicionamento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9231BC3-5EA9-4E53-942D-182F5B55A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4343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296073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6500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SEGMENTAÇÃO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POSICIONAMENTO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Qual o meu consumidor / cliente?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minha marca oferece?</a:t>
                      </a:r>
                    </a:p>
                    <a:p>
                      <a:r>
                        <a:rPr lang="pt-BR" dirty="0"/>
                        <a:t>Qual a posição dela relativamente a outras marcas?</a:t>
                      </a:r>
                    </a:p>
                    <a:p>
                      <a:r>
                        <a:rPr lang="pt-BR" dirty="0"/>
                        <a:t>Que características distintivas queremos ver associadas a nossa marca?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04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9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88396D-5CC0-4438-8053-97F540E1A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" t="16189" r="47731" b="39071"/>
          <a:stretch/>
        </p:blipFill>
        <p:spPr>
          <a:xfrm>
            <a:off x="562708" y="1111348"/>
            <a:ext cx="10287354" cy="5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1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2091E5-9CEC-4921-8D14-6E779FA80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9" t="13726" r="46231" b="36609"/>
          <a:stretch/>
        </p:blipFill>
        <p:spPr>
          <a:xfrm>
            <a:off x="1097280" y="858129"/>
            <a:ext cx="10021776" cy="56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7611F8-A589-4C09-B245-1B7EDD2EA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9" t="34043" r="44962" b="7056"/>
          <a:stretch/>
        </p:blipFill>
        <p:spPr>
          <a:xfrm>
            <a:off x="3392434" y="491225"/>
            <a:ext cx="8408992" cy="58533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795705-5760-48A3-84C6-D84C8E3C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pt-BR" sz="2000">
                <a:solidFill>
                  <a:schemeClr val="bg1"/>
                </a:solidFill>
              </a:rPr>
              <a:t>Posicionamento da Netflix</a:t>
            </a:r>
          </a:p>
        </p:txBody>
      </p:sp>
    </p:spTree>
    <p:extLst>
      <p:ext uri="{BB962C8B-B14F-4D97-AF65-F5344CB8AC3E}">
        <p14:creationId xmlns:p14="http://schemas.microsoft.com/office/powerpoint/2010/main" val="401642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A0102EA-BA3C-4B01-BA81-D90AF01FC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3" t="23952" r="45270" b="30801"/>
          <a:stretch/>
        </p:blipFill>
        <p:spPr>
          <a:xfrm>
            <a:off x="840259" y="259492"/>
            <a:ext cx="10828851" cy="53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6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844B-84DD-421A-AFC8-FDCCF48D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Atuação do profissional de marketing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680F8-B167-4743-8E5C-C5A48D4B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Gestão do </a:t>
            </a:r>
            <a:r>
              <a:rPr lang="pt-BR" dirty="0" err="1"/>
              <a:t>mix</a:t>
            </a:r>
            <a:r>
              <a:rPr lang="pt-BR" dirty="0"/>
              <a:t> de marketing</a:t>
            </a:r>
          </a:p>
          <a:p>
            <a:r>
              <a:rPr lang="pt-BR" dirty="0"/>
              <a:t>Gestão da segmentação e posicionamento</a:t>
            </a:r>
          </a:p>
          <a:p>
            <a:r>
              <a:rPr lang="pt-BR" dirty="0"/>
              <a:t>Agências de propaganda</a:t>
            </a:r>
          </a:p>
          <a:p>
            <a:r>
              <a:rPr lang="pt-BR" dirty="0"/>
              <a:t>Áreas de vendas</a:t>
            </a:r>
          </a:p>
          <a:p>
            <a:r>
              <a:rPr lang="pt-BR" dirty="0"/>
              <a:t>Gestão de produtos</a:t>
            </a:r>
          </a:p>
        </p:txBody>
      </p:sp>
    </p:spTree>
    <p:extLst>
      <p:ext uri="{BB962C8B-B14F-4D97-AF65-F5344CB8AC3E}">
        <p14:creationId xmlns:p14="http://schemas.microsoft.com/office/powerpoint/2010/main" val="25422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7F7006-F04E-4404-980A-2A2B0B0FF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0" t="33428" r="44962" b="46665"/>
          <a:stretch/>
        </p:blipFill>
        <p:spPr>
          <a:xfrm>
            <a:off x="824561" y="1689295"/>
            <a:ext cx="10542877" cy="4394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795705-5760-48A3-84C6-D84C8E3C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pt-BR" sz="3000">
                <a:solidFill>
                  <a:schemeClr val="bg1"/>
                </a:solidFill>
              </a:rPr>
              <a:t>Segmentação da Netflix</a:t>
            </a:r>
          </a:p>
        </p:txBody>
      </p:sp>
    </p:spTree>
    <p:extLst>
      <p:ext uri="{BB962C8B-B14F-4D97-AF65-F5344CB8AC3E}">
        <p14:creationId xmlns:p14="http://schemas.microsoft.com/office/powerpoint/2010/main" val="342420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2E4AB0-2BBA-498B-836E-750B87D9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66" y="660773"/>
            <a:ext cx="8686800" cy="551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94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cabo de guerra">
            <a:extLst>
              <a:ext uri="{FF2B5EF4-FFF2-40B4-BE49-F238E27FC236}">
                <a16:creationId xmlns:a16="http://schemas.microsoft.com/office/drawing/2014/main" id="{87B0FA65-6EE4-439E-893E-88BD426A0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4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8311B1-CF52-4E35-BB23-8FA1156D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>
            <a:normAutofit/>
          </a:bodyPr>
          <a:lstStyle/>
          <a:p>
            <a:r>
              <a:rPr lang="pt-BR" sz="4000"/>
              <a:t>Tipos de orientação de marketing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53C22-9342-4E05-AA12-22F2042A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>
            <a:normAutofit/>
          </a:bodyPr>
          <a:lstStyle/>
          <a:p>
            <a:r>
              <a:rPr lang="pt-BR" sz="2400"/>
              <a:t>Mercado</a:t>
            </a:r>
          </a:p>
          <a:p>
            <a:r>
              <a:rPr lang="pt-BR" sz="2400"/>
              <a:t>Marketing holístico</a:t>
            </a:r>
          </a:p>
          <a:p>
            <a:r>
              <a:rPr lang="pt-BR" sz="2400"/>
              <a:t>Produto/serviço</a:t>
            </a:r>
          </a:p>
          <a:p>
            <a:r>
              <a:rPr lang="pt-BR" sz="2400"/>
              <a:t>Vendas</a:t>
            </a:r>
          </a:p>
          <a:p>
            <a:r>
              <a:rPr lang="pt-BR" sz="2400"/>
              <a:t>Produção</a:t>
            </a:r>
          </a:p>
        </p:txBody>
      </p:sp>
    </p:spTree>
    <p:extLst>
      <p:ext uri="{BB962C8B-B14F-4D97-AF65-F5344CB8AC3E}">
        <p14:creationId xmlns:p14="http://schemas.microsoft.com/office/powerpoint/2010/main" val="27190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m para bic">
            <a:extLst>
              <a:ext uri="{FF2B5EF4-FFF2-40B4-BE49-F238E27FC236}">
                <a16:creationId xmlns:a16="http://schemas.microsoft.com/office/drawing/2014/main" id="{4AE8945C-8A1E-41B7-846B-A02FA8F4D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" r="866" b="1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45630B-0606-4018-935D-A772E611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pt-BR" dirty="0"/>
              <a:t>Problema 1: A Bic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3E281-08B9-46B8-93AD-A1303D0C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pt-BR" sz="2600"/>
              <a:t>Bic do Brasil, segunda operação do mundo</a:t>
            </a:r>
          </a:p>
          <a:p>
            <a:r>
              <a:rPr lang="pt-BR" sz="2600"/>
              <a:t>Isqueiros, barbearia e papelaria. Em 2016, o mercado de papelaria cresceu 17%. Como se reinventar e atrair a atenção de consumidores mais jovens, dinâmicos, e que tem ofertas de produtos importados baratos e diferenciados?</a:t>
            </a:r>
          </a:p>
        </p:txBody>
      </p:sp>
    </p:spTree>
    <p:extLst>
      <p:ext uri="{BB962C8B-B14F-4D97-AF65-F5344CB8AC3E}">
        <p14:creationId xmlns:p14="http://schemas.microsoft.com/office/powerpoint/2010/main" val="373313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FD4FF-8688-40EF-8E2A-CE58E893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1: </a:t>
            </a:r>
            <a:r>
              <a:rPr lang="pt-BR" dirty="0" err="1"/>
              <a:t>PRODUTOs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99432-3CCD-41B8-B3EB-96B733F1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meioemensagem.com.br/wp-content/uploads/2017/10/BICIntensity_300.png">
            <a:extLst>
              <a:ext uri="{FF2B5EF4-FFF2-40B4-BE49-F238E27FC236}">
                <a16:creationId xmlns:a16="http://schemas.microsoft.com/office/drawing/2014/main" id="{2CB9ECF0-12F6-4FD7-B2CF-DB7E7C55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12" y="1690688"/>
            <a:ext cx="5457747" cy="43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aneta bic">
            <a:extLst>
              <a:ext uri="{FF2B5EF4-FFF2-40B4-BE49-F238E27FC236}">
                <a16:creationId xmlns:a16="http://schemas.microsoft.com/office/drawing/2014/main" id="{7B87B43D-5AD2-46FA-9F7B-244F43EA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33" y="2400007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4DE9CB3-7656-4D12-BE54-1D78A70BFB47}"/>
              </a:ext>
            </a:extLst>
          </p:cNvPr>
          <p:cNvSpPr/>
          <p:nvPr/>
        </p:nvSpPr>
        <p:spPr>
          <a:xfrm>
            <a:off x="4656406" y="2954215"/>
            <a:ext cx="1983545" cy="1842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C76A9-A583-4328-901D-45CC5B12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2: como se tornar conhecida e aumentar as vendas do novo produto?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970B4-BB18-4D4C-891F-D3B7300F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4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77932-5B6D-48DF-B0BD-59335EE7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 do </a:t>
            </a:r>
            <a:r>
              <a:rPr lang="pt-BR" dirty="0" err="1"/>
              <a:t>mix</a:t>
            </a:r>
            <a:r>
              <a:rPr lang="pt-BR" dirty="0"/>
              <a:t> de marketing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E4DEF-163D-4880-8964-5C505582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Produto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Preço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Praça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Promoção</a:t>
            </a:r>
          </a:p>
        </p:txBody>
      </p:sp>
    </p:spTree>
    <p:extLst>
      <p:ext uri="{BB962C8B-B14F-4D97-AF65-F5344CB8AC3E}">
        <p14:creationId xmlns:p14="http://schemas.microsoft.com/office/powerpoint/2010/main" val="365680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://www.meioemensagem.com.br/wp-content/uploads/2017/10/BICIntensity_300.png">
            <a:extLst>
              <a:ext uri="{FF2B5EF4-FFF2-40B4-BE49-F238E27FC236}">
                <a16:creationId xmlns:a16="http://schemas.microsoft.com/office/drawing/2014/main" id="{8FEB88E9-2625-4A02-805F-2D0FEA7C98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05" y="961812"/>
            <a:ext cx="618838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FFBEF86-1A0A-4BFC-B254-412A3CB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Preço: Como deverá ser o PREÇO do novo produto?</a:t>
            </a:r>
          </a:p>
        </p:txBody>
      </p:sp>
    </p:spTree>
    <p:extLst>
      <p:ext uri="{BB962C8B-B14F-4D97-AF65-F5344CB8AC3E}">
        <p14:creationId xmlns:p14="http://schemas.microsoft.com/office/powerpoint/2010/main" val="26196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BEF86-1A0A-4BFC-B254-412A3CB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de preço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7480D-79F0-4F1A-956F-B8EB1FE3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Commodity</a:t>
            </a:r>
          </a:p>
          <a:p>
            <a:r>
              <a:rPr lang="pt-BR" dirty="0"/>
              <a:t>Preço-premium</a:t>
            </a:r>
          </a:p>
          <a:p>
            <a:r>
              <a:rPr lang="pt-BR" dirty="0"/>
              <a:t>Oferta e demanda</a:t>
            </a:r>
          </a:p>
        </p:txBody>
      </p:sp>
    </p:spTree>
    <p:extLst>
      <p:ext uri="{BB962C8B-B14F-4D97-AF65-F5344CB8AC3E}">
        <p14:creationId xmlns:p14="http://schemas.microsoft.com/office/powerpoint/2010/main" val="935542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222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Apresentação do PowerPoint</vt:lpstr>
      <vt:lpstr>Atuação do profissional de marketing</vt:lpstr>
      <vt:lpstr>Tipos de orientação de marketing</vt:lpstr>
      <vt:lpstr>Problema 1: A Bic</vt:lpstr>
      <vt:lpstr>Solução 1: PRODUTOs</vt:lpstr>
      <vt:lpstr>Problema 2: como se tornar conhecida e aumentar as vendas do novo produto?</vt:lpstr>
      <vt:lpstr>Decisões do mix de marketing</vt:lpstr>
      <vt:lpstr>Preço: Como deverá ser o PREÇO do novo produto?</vt:lpstr>
      <vt:lpstr>Estratégias de preço</vt:lpstr>
      <vt:lpstr>Promoção: Como deve ser a COMUNICAÇÃO com CLIENTES e CONSUMIDORES?</vt:lpstr>
      <vt:lpstr>Estratégias de comunicação</vt:lpstr>
      <vt:lpstr>Apresentação do PowerPoint</vt:lpstr>
      <vt:lpstr>Praça: ou comunicação no PONTO DE VENDA</vt:lpstr>
      <vt:lpstr>Estratégias de ponto de venda</vt:lpstr>
      <vt:lpstr>Segmentação e posicionamento</vt:lpstr>
      <vt:lpstr>Apresentação do PowerPoint</vt:lpstr>
      <vt:lpstr>Apresentação do PowerPoint</vt:lpstr>
      <vt:lpstr>Posicionamento da Netflix</vt:lpstr>
      <vt:lpstr>Apresentação do PowerPoint</vt:lpstr>
      <vt:lpstr>Segmentação da Netflix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Muritiba</dc:creator>
  <cp:lastModifiedBy>Patricia Muritiba</cp:lastModifiedBy>
  <cp:revision>8</cp:revision>
  <dcterms:created xsi:type="dcterms:W3CDTF">2017-11-07T17:25:45Z</dcterms:created>
  <dcterms:modified xsi:type="dcterms:W3CDTF">2017-11-07T19:28:53Z</dcterms:modified>
</cp:coreProperties>
</file>