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949-D891-4CF5-B35B-54398265D3FA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21B1-EA46-4233-A30E-857410460B5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90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949-D891-4CF5-B35B-54398265D3FA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21B1-EA46-4233-A30E-85741046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5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949-D891-4CF5-B35B-54398265D3FA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21B1-EA46-4233-A30E-85741046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1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949-D891-4CF5-B35B-54398265D3FA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21B1-EA46-4233-A30E-85741046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35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949-D891-4CF5-B35B-54398265D3FA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21B1-EA46-4233-A30E-857410460B5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76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949-D891-4CF5-B35B-54398265D3FA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21B1-EA46-4233-A30E-85741046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70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949-D891-4CF5-B35B-54398265D3FA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21B1-EA46-4233-A30E-85741046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89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949-D891-4CF5-B35B-54398265D3FA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21B1-EA46-4233-A30E-85741046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19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949-D891-4CF5-B35B-54398265D3FA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21B1-EA46-4233-A30E-85741046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9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31C949-D891-4CF5-B35B-54398265D3FA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C21B1-EA46-4233-A30E-85741046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8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949-D891-4CF5-B35B-54398265D3FA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21B1-EA46-4233-A30E-857410460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3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31C949-D891-4CF5-B35B-54398265D3FA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2C21B1-EA46-4233-A30E-857410460B5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F0C21-D3B1-42A8-ACB5-1B980DF93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Direção e controle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B30C2E-8EE7-4C99-A68C-D0258F2F6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Patricia Morilha Muritiba</a:t>
            </a:r>
          </a:p>
        </p:txBody>
      </p:sp>
    </p:spTree>
    <p:extLst>
      <p:ext uri="{BB962C8B-B14F-4D97-AF65-F5344CB8AC3E}">
        <p14:creationId xmlns:p14="http://schemas.microsoft.com/office/powerpoint/2010/main" val="270273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BB982-8B88-4275-8290-8D88A10E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dirige as organizações?</a:t>
            </a:r>
          </a:p>
        </p:txBody>
      </p:sp>
    </p:spTree>
    <p:extLst>
      <p:ext uri="{BB962C8B-B14F-4D97-AF65-F5344CB8AC3E}">
        <p14:creationId xmlns:p14="http://schemas.microsoft.com/office/powerpoint/2010/main" val="90195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ibgc sistema governança">
            <a:extLst>
              <a:ext uri="{FF2B5EF4-FFF2-40B4-BE49-F238E27FC236}">
                <a16:creationId xmlns:a16="http://schemas.microsoft.com/office/drawing/2014/main" id="{DE1E1E52-1F7A-4D10-8C9F-34B2B7FE1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0"/>
            <a:ext cx="9458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9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D75F5-A145-4D39-B4C5-C52B5DE9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é líder nas organizações?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F1607-FF54-4A5F-8B2E-5B2F1514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66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76DA4-A3AE-4DF4-86D5-BC7A2398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 de liderança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6F3C610-C30F-4EEA-AC3A-A7FB3BF61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628308"/>
              </p:ext>
            </p:extLst>
          </p:nvPr>
        </p:nvGraphicFramePr>
        <p:xfrm>
          <a:off x="1096963" y="1846263"/>
          <a:ext cx="10058400" cy="382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220305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24671071"/>
                    </a:ext>
                  </a:extLst>
                </a:gridCol>
              </a:tblGrid>
              <a:tr h="2289639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>
                          <a:solidFill>
                            <a:schemeClr val="tx1"/>
                          </a:solidFill>
                        </a:rPr>
                        <a:t>Democrático</a:t>
                      </a:r>
                    </a:p>
                    <a:p>
                      <a:pPr algn="ctr"/>
                      <a:endParaRPr lang="pt-BR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>
                          <a:solidFill>
                            <a:schemeClr val="tx1"/>
                          </a:solidFill>
                        </a:rPr>
                        <a:t>Transacional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300527"/>
                  </a:ext>
                </a:extLst>
              </a:tr>
              <a:tr h="1539927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>
                          <a:solidFill>
                            <a:schemeClr val="tx1"/>
                          </a:solidFill>
                        </a:rPr>
                        <a:t>Autoritário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>
                          <a:solidFill>
                            <a:schemeClr val="tx1"/>
                          </a:solidFill>
                        </a:rPr>
                        <a:t>Laissez-faire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29110"/>
                  </a:ext>
                </a:extLst>
              </a:tr>
            </a:tbl>
          </a:graphicData>
        </a:graphic>
      </p:graphicFrame>
      <p:pic>
        <p:nvPicPr>
          <p:cNvPr id="2050" name="Picture 2" descr="Resultado de imagem para democrático">
            <a:extLst>
              <a:ext uri="{FF2B5EF4-FFF2-40B4-BE49-F238E27FC236}">
                <a16:creationId xmlns:a16="http://schemas.microsoft.com/office/drawing/2014/main" id="{11789845-5F28-4C54-BFEA-A658F69B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14" y="2518116"/>
            <a:ext cx="2719118" cy="154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3E5C845C-AA27-4A3F-87BF-8B11E197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17" y="2350476"/>
            <a:ext cx="1931524" cy="193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autoritário">
            <a:extLst>
              <a:ext uri="{FF2B5EF4-FFF2-40B4-BE49-F238E27FC236}">
                <a16:creationId xmlns:a16="http://schemas.microsoft.com/office/drawing/2014/main" id="{7399648A-60EB-40CA-BFD2-26D41BCA2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36" y="4733824"/>
            <a:ext cx="2851674" cy="16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Laissez-faire">
            <a:extLst>
              <a:ext uri="{FF2B5EF4-FFF2-40B4-BE49-F238E27FC236}">
                <a16:creationId xmlns:a16="http://schemas.microsoft.com/office/drawing/2014/main" id="{C51AB8A6-82E2-4499-8040-EE37B285F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62" y="4733824"/>
            <a:ext cx="3060968" cy="14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E47E5-7318-49B8-B370-3F0DD149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803" y="1930415"/>
            <a:ext cx="3291840" cy="1450757"/>
          </a:xfrm>
        </p:spPr>
        <p:txBody>
          <a:bodyPr/>
          <a:lstStyle/>
          <a:p>
            <a:r>
              <a:rPr lang="pt-BR" dirty="0"/>
              <a:t>Liderança situacional</a:t>
            </a:r>
          </a:p>
        </p:txBody>
      </p:sp>
      <p:pic>
        <p:nvPicPr>
          <p:cNvPr id="3074" name="Picture 2" descr="Imagem relacionada">
            <a:extLst>
              <a:ext uri="{FF2B5EF4-FFF2-40B4-BE49-F238E27FC236}">
                <a16:creationId xmlns:a16="http://schemas.microsoft.com/office/drawing/2014/main" id="{EA1B17EA-69B4-4595-8F35-315C130BE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74" y="286603"/>
            <a:ext cx="6224954" cy="61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7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A8FFEA1-1B69-4F42-B552-0CCF725968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3C9226-5EC8-460B-82D7-72AA994DF9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A90A9D-33DF-408E-BF4C-F82588935C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E6AA15AE-DAFE-4E1E-B05F-F57962FD3A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8CAE6E3-39B4-4A16-97BC-9C376B9B7E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9DB1F97-BFF9-46CC-8EB4-BB63B98F13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07141D5-A57C-43F5-A655-5BA2D0D2AFF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2" descr="Resultado de imagem para administração por objetivos">
            <a:extLst>
              <a:ext uri="{FF2B5EF4-FFF2-40B4-BE49-F238E27FC236}">
                <a16:creationId xmlns:a16="http://schemas.microsoft.com/office/drawing/2014/main" id="{ADFFBFCB-BD1A-490F-ACDC-AABBC868A2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8" b="8635"/>
          <a:stretch/>
        </p:blipFill>
        <p:spPr bwMode="auto">
          <a:xfrm>
            <a:off x="168220" y="95250"/>
            <a:ext cx="11552352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0A786D-82FD-40D6-9A1C-5A115F48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58469">
            <a:off x="8870204" y="-1097655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Administração</a:t>
            </a:r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</a:t>
            </a:r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objetivos</a:t>
            </a:r>
            <a:endParaRPr lang="en-US" sz="4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9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D4F38-B265-44DF-B574-ABA7DB2F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26423-E20A-4ADE-BB8C-AD1CAF10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Resultado de imagem para balanced scorecard">
            <a:extLst>
              <a:ext uri="{FF2B5EF4-FFF2-40B4-BE49-F238E27FC236}">
                <a16:creationId xmlns:a16="http://schemas.microsoft.com/office/drawing/2014/main" id="{5A9ADFC4-2897-4B77-A9B1-009C9B18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" y="140090"/>
            <a:ext cx="13061538" cy="58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523294C-B8E4-442C-9E00-4C6C93C3CCF5}"/>
              </a:ext>
            </a:extLst>
          </p:cNvPr>
          <p:cNvSpPr txBox="1"/>
          <p:nvPr/>
        </p:nvSpPr>
        <p:spPr>
          <a:xfrm>
            <a:off x="3601330" y="6302325"/>
            <a:ext cx="4687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BALANCED SCORECARD</a:t>
            </a:r>
          </a:p>
        </p:txBody>
      </p:sp>
    </p:spTree>
    <p:extLst>
      <p:ext uri="{BB962C8B-B14F-4D97-AF65-F5344CB8AC3E}">
        <p14:creationId xmlns:p14="http://schemas.microsoft.com/office/powerpoint/2010/main" val="28328191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31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Retrospectiva</vt:lpstr>
      <vt:lpstr>Direção e controle</vt:lpstr>
      <vt:lpstr>Quem dirige as organizações?</vt:lpstr>
      <vt:lpstr>Apresentação do PowerPoint</vt:lpstr>
      <vt:lpstr>Quem é líder nas organizações?</vt:lpstr>
      <vt:lpstr>Estilo de liderança</vt:lpstr>
      <vt:lpstr>Liderança situacional</vt:lpstr>
      <vt:lpstr>Administração por objetivos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Direção e controle</dc:title>
  <dc:creator>Patricia Muritiba</dc:creator>
  <cp:lastModifiedBy>Patricia Muritiba</cp:lastModifiedBy>
  <cp:revision>2</cp:revision>
  <dcterms:created xsi:type="dcterms:W3CDTF">2017-11-01T00:05:59Z</dcterms:created>
  <dcterms:modified xsi:type="dcterms:W3CDTF">2017-11-01T00:19:36Z</dcterms:modified>
</cp:coreProperties>
</file>