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97425" y="1093150"/>
            <a:ext cx="7205400" cy="117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</a:t>
            </a:r>
            <a:r>
              <a:rPr lang="pt-BR"/>
              <a:t> que constitui uma boa gestão financeira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722050" y="2958750"/>
            <a:ext cx="4448400" cy="117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Princ</a:t>
            </a:r>
            <a:r>
              <a:rPr lang="pt-BR"/>
              <a:t>ípios de Administração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Profa. Dra. Patricia Morilha Muritiba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voc</a:t>
            </a:r>
            <a:r>
              <a:rPr lang="pt-BR"/>
              <a:t>ê explica o fato de que o valor real da TAM é muito maior do que o da Multiplus, mas as ações da Multiplus no lançamento valiam mais do que as da TAM?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75" y="3169526"/>
            <a:ext cx="3386338" cy="1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875" y="3169525"/>
            <a:ext cx="2800459" cy="17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você explica o fato de que o valor real da TAM é muito maior do que o da Multiplus, mas as ações da Multiplus no lançamento valiam mais do que as da TAM?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27050" y="3466775"/>
            <a:ext cx="8005200" cy="110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valor das ações de uma empresa depende do seu “valor de mercado” e não do valor dos seus ativos.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Por isso se fala em ativos intangíveis (marca, pessoas, conhecimento)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Perdi tudo o </a:t>
            </a:r>
            <a:r>
              <a:rPr lang="pt-BR"/>
              <a:t>que eu tinha no mercado de ações. Quais as suas recomendações para que isso não aconteça?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Perdi tudo o que eu tinha no mercado de ações. Quais as suas recomendações para que isso não aconteça?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81725" y="2809675"/>
            <a:ext cx="8050500" cy="17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Manter uma carteira diversificada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 investimento em ações é de longo prazo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Escolha ações pela solidez da empresa e não pelos lucros atuais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eu poso fazer o planejamento financeiro da minha empresa se eu </a:t>
            </a:r>
            <a:r>
              <a:rPr lang="pt-BR"/>
              <a:t>não faço a menor ideia de quantas unidades do produto eu irei vender????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eu poso fazer o planejamento financeiro da minha empresa se eu não faço a menor ideia de quantas unidades do produto eu irei vender????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04375" y="3002275"/>
            <a:ext cx="8028000" cy="15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Baseie-se em produtos similares para fazer uma estimativa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Trabalhe com o conceito de margem de contribuição e ponto de equilíbrio: quanto cada unidade do meu produto contribui para o o lucro? Quantas unidades preciso vender para pagar meus custos fixos e ficar no zero a zero?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o m</a:t>
            </a:r>
            <a:r>
              <a:rPr lang="pt-BR"/>
              <a:t>ínimo que devo fazer para meu enpreendimento ter saúde financeira?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Qual o mínimo que devo fazer para meu enpreendimento ter saúde financeira?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375" y="2549100"/>
            <a:ext cx="7993800" cy="20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Calcular o retorno do investimento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Vale mais a pena essa empresa ou aplicar o dinheiro em ações/fundos?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Ganhar mais do que eu gasto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Fluxo de caixa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Voc</a:t>
            </a:r>
            <a:r>
              <a:rPr lang="pt-BR"/>
              <a:t>ê investiria seu dinheiro em uma empresa que fature, hoje, 400 mil por mês, mas tenha uma dívida de um milhão?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Você investiria seu dinheiro em uma empresa endividada?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27050" y="2639725"/>
            <a:ext cx="8005200" cy="192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 o valor do endividamento for usado para investir, e tiver potencial de gerar grandes lucros no futuro, por que não?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a diferença entre despesa e investimento? Como sei se um investimento vale à pena?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Qual a diferença entre despesa e investimento? Como sei se um investimento vale à pena?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367825"/>
            <a:ext cx="7688700" cy="197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Investimento: gera possibilidade de lucros futuros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Vale à pena calculando-se o retorno provável do investimento em termos de valor presente líquido e comparando-se com outros investimentos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um empresa po</a:t>
            </a:r>
            <a:r>
              <a:rPr lang="pt-BR"/>
              <a:t>de lidar on a sazonalidade?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25" y="2696375"/>
            <a:ext cx="3357125" cy="2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um empresa pode lidar com a sazonalidade?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877650"/>
            <a:ext cx="7688700" cy="1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Gestão dos estoques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Gestão do prazo de pagamento (3 vezes sem juros..)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