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63" r:id="rId5"/>
    <p:sldId id="300" r:id="rId6"/>
    <p:sldId id="268" r:id="rId7"/>
    <p:sldId id="269" r:id="rId8"/>
    <p:sldId id="301" r:id="rId9"/>
    <p:sldId id="303" r:id="rId10"/>
    <p:sldId id="304" r:id="rId11"/>
    <p:sldId id="302"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2" r:id="rId29"/>
    <p:sldId id="323" r:id="rId30"/>
    <p:sldId id="324" r:id="rId31"/>
    <p:sldId id="325" r:id="rId32"/>
    <p:sldId id="326" r:id="rId33"/>
    <p:sldId id="327" r:id="rId34"/>
    <p:sldId id="328" r:id="rId35"/>
    <p:sldId id="329" r:id="rId3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300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33002-BE52-44C1-B339-DDCAFDA8065B}" v="28" dt="2022-08-30T12:28:21.845"/>
    <p1510:client id="{5E9C8337-395A-4CED-A97F-7EC1F5CAA3AD}" v="14" dt="2022-08-31T08:38:39.982"/>
    <p1510:client id="{85A46071-2CD7-48D2-AA34-636EAEE12615}" v="5" dt="2022-08-30T12:35:50.636"/>
    <p1510:client id="{8F7B29D0-C5EB-4EE4-9504-EDA30A3545F2}" v="108" dt="2022-09-06T08:00:06.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53" autoAdjust="0"/>
    <p:restoredTop sz="66937" autoAdjust="0"/>
  </p:normalViewPr>
  <p:slideViewPr>
    <p:cSldViewPr snapToGrid="0">
      <p:cViewPr varScale="1">
        <p:scale>
          <a:sx n="42" d="100"/>
          <a:sy n="42" d="100"/>
        </p:scale>
        <p:origin x="13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5A46071-2CD7-48D2-AA34-636EAEE12615}"/>
    <pc:docChg chg="modSld">
      <pc:chgData name="" userId="" providerId="" clId="Web-{85A46071-2CD7-48D2-AA34-636EAEE12615}" dt="2022-08-30T12:35:40.886" v="0" actId="20577"/>
      <pc:docMkLst>
        <pc:docMk/>
      </pc:docMkLst>
      <pc:sldChg chg="modSp">
        <pc:chgData name="" userId="" providerId="" clId="Web-{85A46071-2CD7-48D2-AA34-636EAEE12615}" dt="2022-08-30T12:35:40.886" v="0" actId="20577"/>
        <pc:sldMkLst>
          <pc:docMk/>
          <pc:sldMk cId="1601569121" sldId="300"/>
        </pc:sldMkLst>
        <pc:spChg chg="mod">
          <ac:chgData name="" userId="" providerId="" clId="Web-{85A46071-2CD7-48D2-AA34-636EAEE12615}" dt="2022-08-30T12:35:40.886" v="0" actId="20577"/>
          <ac:spMkLst>
            <pc:docMk/>
            <pc:sldMk cId="1601569121" sldId="300"/>
            <ac:spMk id="3" creationId="{3FF93CCA-E9DD-47C9-8EE0-1190EA64BA3D}"/>
          </ac:spMkLst>
        </pc:spChg>
      </pc:sldChg>
    </pc:docChg>
  </pc:docChgLst>
  <pc:docChgLst>
    <pc:chgData name="Serhat Erdogan" userId="S::u0139490@ucll.be::d3585989-f11d-4da8-a3b2-052048102345" providerId="AD" clId="Web-{85A46071-2CD7-48D2-AA34-636EAEE12615}"/>
    <pc:docChg chg="modSld">
      <pc:chgData name="Serhat Erdogan" userId="S::u0139490@ucll.be::d3585989-f11d-4da8-a3b2-052048102345" providerId="AD" clId="Web-{85A46071-2CD7-48D2-AA34-636EAEE12615}" dt="2022-08-30T12:35:50.636" v="3" actId="20577"/>
      <pc:docMkLst>
        <pc:docMk/>
      </pc:docMkLst>
      <pc:sldChg chg="modSp">
        <pc:chgData name="Serhat Erdogan" userId="S::u0139490@ucll.be::d3585989-f11d-4da8-a3b2-052048102345" providerId="AD" clId="Web-{85A46071-2CD7-48D2-AA34-636EAEE12615}" dt="2022-08-30T12:35:50.636" v="3" actId="20577"/>
        <pc:sldMkLst>
          <pc:docMk/>
          <pc:sldMk cId="1601569121" sldId="300"/>
        </pc:sldMkLst>
        <pc:spChg chg="mod">
          <ac:chgData name="Serhat Erdogan" userId="S::u0139490@ucll.be::d3585989-f11d-4da8-a3b2-052048102345" providerId="AD" clId="Web-{85A46071-2CD7-48D2-AA34-636EAEE12615}" dt="2022-08-30T12:35:50.636" v="3" actId="20577"/>
          <ac:spMkLst>
            <pc:docMk/>
            <pc:sldMk cId="1601569121" sldId="300"/>
            <ac:spMk id="3" creationId="{3FF93CCA-E9DD-47C9-8EE0-1190EA64BA3D}"/>
          </ac:spMkLst>
        </pc:spChg>
      </pc:sldChg>
    </pc:docChg>
  </pc:docChgLst>
  <pc:docChgLst>
    <pc:chgData name="Serhat Erdogan" userId="S::u0139490@ucll.be::d3585989-f11d-4da8-a3b2-052048102345" providerId="AD" clId="Web-{5E9C8337-395A-4CED-A97F-7EC1F5CAA3AD}"/>
    <pc:docChg chg="modSld">
      <pc:chgData name="Serhat Erdogan" userId="S::u0139490@ucll.be::d3585989-f11d-4da8-a3b2-052048102345" providerId="AD" clId="Web-{5E9C8337-395A-4CED-A97F-7EC1F5CAA3AD}" dt="2022-08-31T08:38:38.435" v="11" actId="20577"/>
      <pc:docMkLst>
        <pc:docMk/>
      </pc:docMkLst>
      <pc:sldChg chg="modSp">
        <pc:chgData name="Serhat Erdogan" userId="S::u0139490@ucll.be::d3585989-f11d-4da8-a3b2-052048102345" providerId="AD" clId="Web-{5E9C8337-395A-4CED-A97F-7EC1F5CAA3AD}" dt="2022-08-31T08:38:38.435" v="11" actId="20577"/>
        <pc:sldMkLst>
          <pc:docMk/>
          <pc:sldMk cId="1601569121" sldId="300"/>
        </pc:sldMkLst>
        <pc:spChg chg="mod">
          <ac:chgData name="Serhat Erdogan" userId="S::u0139490@ucll.be::d3585989-f11d-4da8-a3b2-052048102345" providerId="AD" clId="Web-{5E9C8337-395A-4CED-A97F-7EC1F5CAA3AD}" dt="2022-08-31T08:38:14.247" v="0" actId="20577"/>
          <ac:spMkLst>
            <pc:docMk/>
            <pc:sldMk cId="1601569121" sldId="300"/>
            <ac:spMk id="2" creationId="{30AF865A-8181-4DAA-A1EF-5D642527395C}"/>
          </ac:spMkLst>
        </pc:spChg>
        <pc:spChg chg="mod">
          <ac:chgData name="Serhat Erdogan" userId="S::u0139490@ucll.be::d3585989-f11d-4da8-a3b2-052048102345" providerId="AD" clId="Web-{5E9C8337-395A-4CED-A97F-7EC1F5CAA3AD}" dt="2022-08-31T08:38:38.435" v="11" actId="20577"/>
          <ac:spMkLst>
            <pc:docMk/>
            <pc:sldMk cId="1601569121" sldId="300"/>
            <ac:spMk id="3" creationId="{3FF93CCA-E9DD-47C9-8EE0-1190EA64BA3D}"/>
          </ac:spMkLst>
        </pc:spChg>
      </pc:sldChg>
    </pc:docChg>
  </pc:docChgLst>
  <pc:docChgLst>
    <pc:chgData name="Serhat Erdogan" userId="d3585989-f11d-4da8-a3b2-052048102345" providerId="ADAL" clId="{F8136785-AD61-4BEF-9A81-95D67856BEC2}"/>
    <pc:docChg chg="undo custSel addSld delSld modSld sldOrd">
      <pc:chgData name="Serhat Erdogan" userId="d3585989-f11d-4da8-a3b2-052048102345" providerId="ADAL" clId="{F8136785-AD61-4BEF-9A81-95D67856BEC2}" dt="2022-06-24T11:17:55.902" v="3327" actId="207"/>
      <pc:docMkLst>
        <pc:docMk/>
      </pc:docMkLst>
      <pc:sldChg chg="modSp mod">
        <pc:chgData name="Serhat Erdogan" userId="d3585989-f11d-4da8-a3b2-052048102345" providerId="ADAL" clId="{F8136785-AD61-4BEF-9A81-95D67856BEC2}" dt="2022-06-21T14:10:54.618" v="673" actId="20577"/>
        <pc:sldMkLst>
          <pc:docMk/>
          <pc:sldMk cId="1997427286" sldId="268"/>
        </pc:sldMkLst>
        <pc:spChg chg="mod">
          <ac:chgData name="Serhat Erdogan" userId="d3585989-f11d-4da8-a3b2-052048102345" providerId="ADAL" clId="{F8136785-AD61-4BEF-9A81-95D67856BEC2}" dt="2022-06-21T14:10:54.618" v="673" actId="20577"/>
          <ac:spMkLst>
            <pc:docMk/>
            <pc:sldMk cId="1997427286" sldId="268"/>
            <ac:spMk id="3" creationId="{3FF93CCA-E9DD-47C9-8EE0-1190EA64BA3D}"/>
          </ac:spMkLst>
        </pc:spChg>
      </pc:sldChg>
      <pc:sldChg chg="addSp modSp mod">
        <pc:chgData name="Serhat Erdogan" userId="d3585989-f11d-4da8-a3b2-052048102345" providerId="ADAL" clId="{F8136785-AD61-4BEF-9A81-95D67856BEC2}" dt="2022-06-21T13:28:55.925" v="112" actId="20577"/>
        <pc:sldMkLst>
          <pc:docMk/>
          <pc:sldMk cId="3452197374" sldId="269"/>
        </pc:sldMkLst>
        <pc:spChg chg="mod">
          <ac:chgData name="Serhat Erdogan" userId="d3585989-f11d-4da8-a3b2-052048102345" providerId="ADAL" clId="{F8136785-AD61-4BEF-9A81-95D67856BEC2}" dt="2022-06-21T13:28:55.925" v="112" actId="20577"/>
          <ac:spMkLst>
            <pc:docMk/>
            <pc:sldMk cId="3452197374" sldId="269"/>
            <ac:spMk id="3" creationId="{3FF93CCA-E9DD-47C9-8EE0-1190EA64BA3D}"/>
          </ac:spMkLst>
        </pc:spChg>
        <pc:spChg chg="add mod">
          <ac:chgData name="Serhat Erdogan" userId="d3585989-f11d-4da8-a3b2-052048102345" providerId="ADAL" clId="{F8136785-AD61-4BEF-9A81-95D67856BEC2}" dt="2022-06-21T13:28:12.934" v="77" actId="1076"/>
          <ac:spMkLst>
            <pc:docMk/>
            <pc:sldMk cId="3452197374" sldId="269"/>
            <ac:spMk id="4" creationId="{6BA9F41F-419D-461A-8F1D-4DF99F47E6F9}"/>
          </ac:spMkLst>
        </pc:spChg>
        <pc:grpChg chg="add mod">
          <ac:chgData name="Serhat Erdogan" userId="d3585989-f11d-4da8-a3b2-052048102345" providerId="ADAL" clId="{F8136785-AD61-4BEF-9A81-95D67856BEC2}" dt="2022-06-21T13:28:12.934" v="77" actId="1076"/>
          <ac:grpSpMkLst>
            <pc:docMk/>
            <pc:sldMk cId="3452197374" sldId="269"/>
            <ac:grpSpMk id="5" creationId="{8E2B657E-2D12-4930-B261-DEB1DA71927B}"/>
          </ac:grpSpMkLst>
        </pc:grpChg>
        <pc:picChg chg="add mod">
          <ac:chgData name="Serhat Erdogan" userId="d3585989-f11d-4da8-a3b2-052048102345" providerId="ADAL" clId="{F8136785-AD61-4BEF-9A81-95D67856BEC2}" dt="2022-06-21T13:28:12.934" v="77" actId="1076"/>
          <ac:picMkLst>
            <pc:docMk/>
            <pc:sldMk cId="3452197374" sldId="269"/>
            <ac:picMk id="1026" creationId="{3C9B8D7F-410D-4AB3-B3E3-D541D74766F4}"/>
          </ac:picMkLst>
        </pc:picChg>
      </pc:sldChg>
      <pc:sldChg chg="ord">
        <pc:chgData name="Serhat Erdogan" userId="d3585989-f11d-4da8-a3b2-052048102345" providerId="ADAL" clId="{F8136785-AD61-4BEF-9A81-95D67856BEC2}" dt="2022-06-21T14:03:48.469" v="615"/>
        <pc:sldMkLst>
          <pc:docMk/>
          <pc:sldMk cId="2239459895" sldId="274"/>
        </pc:sldMkLst>
      </pc:sldChg>
      <pc:sldChg chg="add del">
        <pc:chgData name="Serhat Erdogan" userId="d3585989-f11d-4da8-a3b2-052048102345" providerId="ADAL" clId="{F8136785-AD61-4BEF-9A81-95D67856BEC2}" dt="2022-06-21T13:34:23.289" v="116" actId="47"/>
        <pc:sldMkLst>
          <pc:docMk/>
          <pc:sldMk cId="2590796848" sldId="275"/>
        </pc:sldMkLst>
      </pc:sldChg>
      <pc:sldChg chg="add del">
        <pc:chgData name="Serhat Erdogan" userId="d3585989-f11d-4da8-a3b2-052048102345" providerId="ADAL" clId="{F8136785-AD61-4BEF-9A81-95D67856BEC2}" dt="2022-06-21T13:34:21.969" v="115" actId="47"/>
        <pc:sldMkLst>
          <pc:docMk/>
          <pc:sldMk cId="3668787148" sldId="276"/>
        </pc:sldMkLst>
      </pc:sldChg>
      <pc:sldChg chg="addSp delSp modSp add mod modNotesTx">
        <pc:chgData name="Serhat Erdogan" userId="d3585989-f11d-4da8-a3b2-052048102345" providerId="ADAL" clId="{F8136785-AD61-4BEF-9A81-95D67856BEC2}" dt="2022-06-21T14:44:41.680" v="2006" actId="20577"/>
        <pc:sldMkLst>
          <pc:docMk/>
          <pc:sldMk cId="4240380044" sldId="283"/>
        </pc:sldMkLst>
        <pc:spChg chg="mod">
          <ac:chgData name="Serhat Erdogan" userId="d3585989-f11d-4da8-a3b2-052048102345" providerId="ADAL" clId="{F8136785-AD61-4BEF-9A81-95D67856BEC2}" dt="2022-06-21T13:34:56.649" v="159" actId="20577"/>
          <ac:spMkLst>
            <pc:docMk/>
            <pc:sldMk cId="4240380044" sldId="283"/>
            <ac:spMk id="2" creationId="{30AF865A-8181-4DAA-A1EF-5D642527395C}"/>
          </ac:spMkLst>
        </pc:spChg>
        <pc:spChg chg="add del">
          <ac:chgData name="Serhat Erdogan" userId="d3585989-f11d-4da8-a3b2-052048102345" providerId="ADAL" clId="{F8136785-AD61-4BEF-9A81-95D67856BEC2}" dt="2022-06-21T13:41:10.394" v="203"/>
          <ac:spMkLst>
            <pc:docMk/>
            <pc:sldMk cId="4240380044" sldId="283"/>
            <ac:spMk id="4" creationId="{C74FA033-D3C4-4D93-AC82-8E91196088CA}"/>
          </ac:spMkLst>
        </pc:spChg>
        <pc:spChg chg="mod">
          <ac:chgData name="Serhat Erdogan" userId="d3585989-f11d-4da8-a3b2-052048102345" providerId="ADAL" clId="{F8136785-AD61-4BEF-9A81-95D67856BEC2}" dt="2022-06-21T13:46:47.093" v="210" actId="14100"/>
          <ac:spMkLst>
            <pc:docMk/>
            <pc:sldMk cId="4240380044" sldId="283"/>
            <ac:spMk id="5" creationId="{7AB70E53-350E-4252-BA54-FAD53C1FA316}"/>
          </ac:spMkLst>
        </pc:spChg>
        <pc:spChg chg="add mod">
          <ac:chgData name="Serhat Erdogan" userId="d3585989-f11d-4da8-a3b2-052048102345" providerId="ADAL" clId="{F8136785-AD61-4BEF-9A81-95D67856BEC2}" dt="2022-06-21T13:47:40.840" v="256" actId="113"/>
          <ac:spMkLst>
            <pc:docMk/>
            <pc:sldMk cId="4240380044" sldId="283"/>
            <ac:spMk id="6" creationId="{E61A1AE2-4F94-4578-B018-125BA289F374}"/>
          </ac:spMkLst>
        </pc:spChg>
        <pc:spChg chg="mod">
          <ac:chgData name="Serhat Erdogan" userId="d3585989-f11d-4da8-a3b2-052048102345" providerId="ADAL" clId="{F8136785-AD61-4BEF-9A81-95D67856BEC2}" dt="2022-06-21T14:44:41.680" v="2006" actId="20577"/>
          <ac:spMkLst>
            <pc:docMk/>
            <pc:sldMk cId="4240380044" sldId="283"/>
            <ac:spMk id="7" creationId="{462495D6-490E-4384-A950-1C6B7D7AA28D}"/>
          </ac:spMkLst>
        </pc:spChg>
        <pc:spChg chg="mod">
          <ac:chgData name="Serhat Erdogan" userId="d3585989-f11d-4da8-a3b2-052048102345" providerId="ADAL" clId="{F8136785-AD61-4BEF-9A81-95D67856BEC2}" dt="2022-06-21T13:53:29.348" v="353" actId="27636"/>
          <ac:spMkLst>
            <pc:docMk/>
            <pc:sldMk cId="4240380044" sldId="283"/>
            <ac:spMk id="8" creationId="{B022A03A-AB5D-44E1-BC1E-1CEEFE6D7256}"/>
          </ac:spMkLst>
        </pc:spChg>
        <pc:spChg chg="mod">
          <ac:chgData name="Serhat Erdogan" userId="d3585989-f11d-4da8-a3b2-052048102345" providerId="ADAL" clId="{F8136785-AD61-4BEF-9A81-95D67856BEC2}" dt="2022-06-21T13:53:25.055" v="351" actId="27636"/>
          <ac:spMkLst>
            <pc:docMk/>
            <pc:sldMk cId="4240380044" sldId="283"/>
            <ac:spMk id="9" creationId="{F2D74457-8835-4992-863E-E0B3DC671C2E}"/>
          </ac:spMkLst>
        </pc:spChg>
        <pc:spChg chg="add mod">
          <ac:chgData name="Serhat Erdogan" userId="d3585989-f11d-4da8-a3b2-052048102345" providerId="ADAL" clId="{F8136785-AD61-4BEF-9A81-95D67856BEC2}" dt="2022-06-21T13:48:26.759" v="282" actId="20577"/>
          <ac:spMkLst>
            <pc:docMk/>
            <pc:sldMk cId="4240380044" sldId="283"/>
            <ac:spMk id="12" creationId="{03A202AD-C6F7-4AA3-ACE4-96F8A5EDBBC9}"/>
          </ac:spMkLst>
        </pc:spChg>
        <pc:spChg chg="add del mod">
          <ac:chgData name="Serhat Erdogan" userId="d3585989-f11d-4da8-a3b2-052048102345" providerId="ADAL" clId="{F8136785-AD61-4BEF-9A81-95D67856BEC2}" dt="2022-06-21T13:49:52.259" v="284"/>
          <ac:spMkLst>
            <pc:docMk/>
            <pc:sldMk cId="4240380044" sldId="283"/>
            <ac:spMk id="14" creationId="{11851629-A162-4DE9-A486-3B61013727CC}"/>
          </ac:spMkLst>
        </pc:spChg>
        <pc:spChg chg="add mod">
          <ac:chgData name="Serhat Erdogan" userId="d3585989-f11d-4da8-a3b2-052048102345" providerId="ADAL" clId="{F8136785-AD61-4BEF-9A81-95D67856BEC2}" dt="2022-06-21T13:54:15.448" v="521" actId="20577"/>
          <ac:spMkLst>
            <pc:docMk/>
            <pc:sldMk cId="4240380044" sldId="283"/>
            <ac:spMk id="15" creationId="{E0C5F82E-202D-4AAB-ABF8-B2B81FC94158}"/>
          </ac:spMkLst>
        </pc:spChg>
        <pc:spChg chg="add mod">
          <ac:chgData name="Serhat Erdogan" userId="d3585989-f11d-4da8-a3b2-052048102345" providerId="ADAL" clId="{F8136785-AD61-4BEF-9A81-95D67856BEC2}" dt="2022-06-21T13:54:23.546" v="522"/>
          <ac:spMkLst>
            <pc:docMk/>
            <pc:sldMk cId="4240380044" sldId="283"/>
            <ac:spMk id="17" creationId="{BD4BBD3D-26FF-4B12-B52C-1AA058D14F31}"/>
          </ac:spMkLst>
        </pc:spChg>
        <pc:graphicFrameChg chg="add del mod">
          <ac:chgData name="Serhat Erdogan" userId="d3585989-f11d-4da8-a3b2-052048102345" providerId="ADAL" clId="{F8136785-AD61-4BEF-9A81-95D67856BEC2}" dt="2022-06-21T13:49:52.259" v="284"/>
          <ac:graphicFrameMkLst>
            <pc:docMk/>
            <pc:sldMk cId="4240380044" sldId="283"/>
            <ac:graphicFrameMk id="13" creationId="{E858054E-3D12-4946-A1E1-0F7964460ADE}"/>
          </ac:graphicFrameMkLst>
        </pc:graphicFrameChg>
        <pc:cxnChg chg="add mod">
          <ac:chgData name="Serhat Erdogan" userId="d3585989-f11d-4da8-a3b2-052048102345" providerId="ADAL" clId="{F8136785-AD61-4BEF-9A81-95D67856BEC2}" dt="2022-06-21T13:48:02.982" v="260" actId="208"/>
          <ac:cxnSpMkLst>
            <pc:docMk/>
            <pc:sldMk cId="4240380044" sldId="283"/>
            <ac:cxnSpMk id="11" creationId="{4C2CFFC6-0096-4D67-9309-E6190BF8E96C}"/>
          </ac:cxnSpMkLst>
        </pc:cxnChg>
        <pc:cxnChg chg="add mod">
          <ac:chgData name="Serhat Erdogan" userId="d3585989-f11d-4da8-a3b2-052048102345" providerId="ADAL" clId="{F8136785-AD61-4BEF-9A81-95D67856BEC2}" dt="2022-06-21T13:54:06.038" v="512" actId="1037"/>
          <ac:cxnSpMkLst>
            <pc:docMk/>
            <pc:sldMk cId="4240380044" sldId="283"/>
            <ac:cxnSpMk id="16" creationId="{8C422020-BBF0-4E05-8558-F7D2A3FF75F0}"/>
          </ac:cxnSpMkLst>
        </pc:cxnChg>
      </pc:sldChg>
      <pc:sldChg chg="addSp delSp modSp add mod">
        <pc:chgData name="Serhat Erdogan" userId="d3585989-f11d-4da8-a3b2-052048102345" providerId="ADAL" clId="{F8136785-AD61-4BEF-9A81-95D67856BEC2}" dt="2022-06-21T14:01:49.040" v="603" actId="20577"/>
        <pc:sldMkLst>
          <pc:docMk/>
          <pc:sldMk cId="2707712209" sldId="284"/>
        </pc:sldMkLst>
        <pc:spChg chg="mod">
          <ac:chgData name="Serhat Erdogan" userId="d3585989-f11d-4da8-a3b2-052048102345" providerId="ADAL" clId="{F8136785-AD61-4BEF-9A81-95D67856BEC2}" dt="2022-06-21T13:59:28.441" v="581" actId="20577"/>
          <ac:spMkLst>
            <pc:docMk/>
            <pc:sldMk cId="2707712209" sldId="284"/>
            <ac:spMk id="2" creationId="{30AF865A-8181-4DAA-A1EF-5D642527395C}"/>
          </ac:spMkLst>
        </pc:spChg>
        <pc:spChg chg="add del mod">
          <ac:chgData name="Serhat Erdogan" userId="d3585989-f11d-4da8-a3b2-052048102345" providerId="ADAL" clId="{F8136785-AD61-4BEF-9A81-95D67856BEC2}" dt="2022-06-21T13:56:36.425" v="528" actId="47"/>
          <ac:spMkLst>
            <pc:docMk/>
            <pc:sldMk cId="2707712209" sldId="284"/>
            <ac:spMk id="4" creationId="{A7AD5794-77CD-4184-B9C3-FF9B2CF3C5D6}"/>
          </ac:spMkLst>
        </pc:spChg>
        <pc:spChg chg="mod">
          <ac:chgData name="Serhat Erdogan" userId="d3585989-f11d-4da8-a3b2-052048102345" providerId="ADAL" clId="{F8136785-AD61-4BEF-9A81-95D67856BEC2}" dt="2022-06-21T14:01:49.040" v="603" actId="20577"/>
          <ac:spMkLst>
            <pc:docMk/>
            <pc:sldMk cId="2707712209" sldId="284"/>
            <ac:spMk id="7" creationId="{462495D6-490E-4384-A950-1C6B7D7AA28D}"/>
          </ac:spMkLst>
        </pc:spChg>
        <pc:spChg chg="add del mod">
          <ac:chgData name="Serhat Erdogan" userId="d3585989-f11d-4da8-a3b2-052048102345" providerId="ADAL" clId="{F8136785-AD61-4BEF-9A81-95D67856BEC2}" dt="2022-06-21T13:57:23.942" v="535" actId="478"/>
          <ac:spMkLst>
            <pc:docMk/>
            <pc:sldMk cId="2707712209" sldId="284"/>
            <ac:spMk id="10" creationId="{04AB10B3-17B8-41EA-BB04-3EEFBD04D00A}"/>
          </ac:spMkLst>
        </pc:spChg>
        <pc:spChg chg="add mod">
          <ac:chgData name="Serhat Erdogan" userId="d3585989-f11d-4da8-a3b2-052048102345" providerId="ADAL" clId="{F8136785-AD61-4BEF-9A81-95D67856BEC2}" dt="2022-06-21T14:00:57.522" v="593" actId="113"/>
          <ac:spMkLst>
            <pc:docMk/>
            <pc:sldMk cId="2707712209" sldId="284"/>
            <ac:spMk id="13" creationId="{46300643-6C78-41BD-8806-B6834F8E341C}"/>
          </ac:spMkLst>
        </pc:spChg>
        <pc:spChg chg="add del">
          <ac:chgData name="Serhat Erdogan" userId="d3585989-f11d-4da8-a3b2-052048102345" providerId="ADAL" clId="{F8136785-AD61-4BEF-9A81-95D67856BEC2}" dt="2022-06-21T13:58:33.607" v="543" actId="478"/>
          <ac:spMkLst>
            <pc:docMk/>
            <pc:sldMk cId="2707712209" sldId="284"/>
            <ac:spMk id="14" creationId="{BDA45981-C381-437A-B27D-C21EACED92E4}"/>
          </ac:spMkLst>
        </pc:spChg>
        <pc:spChg chg="add mod">
          <ac:chgData name="Serhat Erdogan" userId="d3585989-f11d-4da8-a3b2-052048102345" providerId="ADAL" clId="{F8136785-AD61-4BEF-9A81-95D67856BEC2}" dt="2022-06-21T13:58:44.838" v="546" actId="14100"/>
          <ac:spMkLst>
            <pc:docMk/>
            <pc:sldMk cId="2707712209" sldId="284"/>
            <ac:spMk id="18" creationId="{11CB0B5F-22C6-4646-BAD7-562D0923B5C7}"/>
          </ac:spMkLst>
        </pc:spChg>
      </pc:sldChg>
      <pc:sldChg chg="add del">
        <pc:chgData name="Serhat Erdogan" userId="d3585989-f11d-4da8-a3b2-052048102345" providerId="ADAL" clId="{F8136785-AD61-4BEF-9A81-95D67856BEC2}" dt="2022-06-21T13:56:40.093" v="529"/>
        <pc:sldMkLst>
          <pc:docMk/>
          <pc:sldMk cId="1161763257" sldId="285"/>
        </pc:sldMkLst>
      </pc:sldChg>
      <pc:sldChg chg="addSp modSp add mod">
        <pc:chgData name="Serhat Erdogan" userId="d3585989-f11d-4da8-a3b2-052048102345" providerId="ADAL" clId="{F8136785-AD61-4BEF-9A81-95D67856BEC2}" dt="2022-06-21T14:01:58.505" v="607" actId="20577"/>
        <pc:sldMkLst>
          <pc:docMk/>
          <pc:sldMk cId="1413609149" sldId="285"/>
        </pc:sldMkLst>
        <pc:spChg chg="mod">
          <ac:chgData name="Serhat Erdogan" userId="d3585989-f11d-4da8-a3b2-052048102345" providerId="ADAL" clId="{F8136785-AD61-4BEF-9A81-95D67856BEC2}" dt="2022-06-21T14:01:14.501" v="594"/>
          <ac:spMkLst>
            <pc:docMk/>
            <pc:sldMk cId="1413609149" sldId="285"/>
            <ac:spMk id="2" creationId="{30AF865A-8181-4DAA-A1EF-5D642527395C}"/>
          </ac:spMkLst>
        </pc:spChg>
        <pc:spChg chg="mod">
          <ac:chgData name="Serhat Erdogan" userId="d3585989-f11d-4da8-a3b2-052048102345" providerId="ADAL" clId="{F8136785-AD61-4BEF-9A81-95D67856BEC2}" dt="2022-06-21T14:01:58.505" v="607" actId="20577"/>
          <ac:spMkLst>
            <pc:docMk/>
            <pc:sldMk cId="1413609149" sldId="285"/>
            <ac:spMk id="7" creationId="{462495D6-490E-4384-A950-1C6B7D7AA28D}"/>
          </ac:spMkLst>
        </pc:spChg>
        <pc:spChg chg="add mod">
          <ac:chgData name="Serhat Erdogan" userId="d3585989-f11d-4da8-a3b2-052048102345" providerId="ADAL" clId="{F8136785-AD61-4BEF-9A81-95D67856BEC2}" dt="2022-06-21T13:59:44.957" v="585" actId="14100"/>
          <ac:spMkLst>
            <pc:docMk/>
            <pc:sldMk cId="1413609149" sldId="285"/>
            <ac:spMk id="14" creationId="{BE5E6F21-9804-4C91-A321-24E4DB538D9D}"/>
          </ac:spMkLst>
        </pc:spChg>
        <pc:spChg chg="add mod">
          <ac:chgData name="Serhat Erdogan" userId="d3585989-f11d-4da8-a3b2-052048102345" providerId="ADAL" clId="{F8136785-AD61-4BEF-9A81-95D67856BEC2}" dt="2022-06-21T14:00:52.536" v="592" actId="207"/>
          <ac:spMkLst>
            <pc:docMk/>
            <pc:sldMk cId="1413609149" sldId="285"/>
            <ac:spMk id="18" creationId="{B09F8829-B5BD-4251-979A-B9C58F6CA428}"/>
          </ac:spMkLst>
        </pc:spChg>
      </pc:sldChg>
      <pc:sldChg chg="addSp delSp modSp add mod">
        <pc:chgData name="Serhat Erdogan" userId="d3585989-f11d-4da8-a3b2-052048102345" providerId="ADAL" clId="{F8136785-AD61-4BEF-9A81-95D67856BEC2}" dt="2022-06-21T14:35:42.123" v="1536" actId="20577"/>
        <pc:sldMkLst>
          <pc:docMk/>
          <pc:sldMk cId="3850904461" sldId="286"/>
        </pc:sldMkLst>
        <pc:spChg chg="mod">
          <ac:chgData name="Serhat Erdogan" userId="d3585989-f11d-4da8-a3b2-052048102345" providerId="ADAL" clId="{F8136785-AD61-4BEF-9A81-95D67856BEC2}" dt="2022-06-21T14:04:44.250" v="640" actId="20577"/>
          <ac:spMkLst>
            <pc:docMk/>
            <pc:sldMk cId="3850904461" sldId="286"/>
            <ac:spMk id="2" creationId="{30AF865A-8181-4DAA-A1EF-5D642527395C}"/>
          </ac:spMkLst>
        </pc:spChg>
        <pc:spChg chg="mod">
          <ac:chgData name="Serhat Erdogan" userId="d3585989-f11d-4da8-a3b2-052048102345" providerId="ADAL" clId="{F8136785-AD61-4BEF-9A81-95D67856BEC2}" dt="2022-06-21T14:13:38.736" v="748" actId="20577"/>
          <ac:spMkLst>
            <pc:docMk/>
            <pc:sldMk cId="3850904461" sldId="286"/>
            <ac:spMk id="3" creationId="{3FF93CCA-E9DD-47C9-8EE0-1190EA64BA3D}"/>
          </ac:spMkLst>
        </pc:spChg>
        <pc:spChg chg="add mod">
          <ac:chgData name="Serhat Erdogan" userId="d3585989-f11d-4da8-a3b2-052048102345" providerId="ADAL" clId="{F8136785-AD61-4BEF-9A81-95D67856BEC2}" dt="2022-06-21T14:20:40.808" v="928" actId="164"/>
          <ac:spMkLst>
            <pc:docMk/>
            <pc:sldMk cId="3850904461" sldId="286"/>
            <ac:spMk id="6" creationId="{33436690-BA15-4589-B305-EE7852B0218E}"/>
          </ac:spMkLst>
        </pc:spChg>
        <pc:spChg chg="add mod">
          <ac:chgData name="Serhat Erdogan" userId="d3585989-f11d-4da8-a3b2-052048102345" providerId="ADAL" clId="{F8136785-AD61-4BEF-9A81-95D67856BEC2}" dt="2022-06-21T14:20:40.808" v="928" actId="164"/>
          <ac:spMkLst>
            <pc:docMk/>
            <pc:sldMk cId="3850904461" sldId="286"/>
            <ac:spMk id="7" creationId="{46DD2D5A-E110-47F2-852A-0355116BAB45}"/>
          </ac:spMkLst>
        </pc:spChg>
        <pc:spChg chg="add mod">
          <ac:chgData name="Serhat Erdogan" userId="d3585989-f11d-4da8-a3b2-052048102345" providerId="ADAL" clId="{F8136785-AD61-4BEF-9A81-95D67856BEC2}" dt="2022-06-21T14:20:37.028" v="927" actId="164"/>
          <ac:spMkLst>
            <pc:docMk/>
            <pc:sldMk cId="3850904461" sldId="286"/>
            <ac:spMk id="8" creationId="{962884CE-6FF2-440B-9DF1-F8D0C96098DE}"/>
          </ac:spMkLst>
        </pc:spChg>
        <pc:spChg chg="add mod">
          <ac:chgData name="Serhat Erdogan" userId="d3585989-f11d-4da8-a3b2-052048102345" providerId="ADAL" clId="{F8136785-AD61-4BEF-9A81-95D67856BEC2}" dt="2022-06-21T14:24:40.809" v="1087" actId="14100"/>
          <ac:spMkLst>
            <pc:docMk/>
            <pc:sldMk cId="3850904461" sldId="286"/>
            <ac:spMk id="10" creationId="{6CFA7ED9-A05D-480E-92BA-21472AF4C9A9}"/>
          </ac:spMkLst>
        </pc:spChg>
        <pc:spChg chg="mod">
          <ac:chgData name="Serhat Erdogan" userId="d3585989-f11d-4da8-a3b2-052048102345" providerId="ADAL" clId="{F8136785-AD61-4BEF-9A81-95D67856BEC2}" dt="2022-06-21T14:20:49.418" v="932"/>
          <ac:spMkLst>
            <pc:docMk/>
            <pc:sldMk cId="3850904461" sldId="286"/>
            <ac:spMk id="15" creationId="{4C9068D9-222A-438F-A113-492A028DAE5D}"/>
          </ac:spMkLst>
        </pc:spChg>
        <pc:spChg chg="mod">
          <ac:chgData name="Serhat Erdogan" userId="d3585989-f11d-4da8-a3b2-052048102345" providerId="ADAL" clId="{F8136785-AD61-4BEF-9A81-95D67856BEC2}" dt="2022-06-21T14:20:59.381" v="943" actId="20577"/>
          <ac:spMkLst>
            <pc:docMk/>
            <pc:sldMk cId="3850904461" sldId="286"/>
            <ac:spMk id="16" creationId="{7DC361B7-AF8B-406F-B4AE-F18885736729}"/>
          </ac:spMkLst>
        </pc:spChg>
        <pc:spChg chg="mod">
          <ac:chgData name="Serhat Erdogan" userId="d3585989-f11d-4da8-a3b2-052048102345" providerId="ADAL" clId="{F8136785-AD61-4BEF-9A81-95D67856BEC2}" dt="2022-06-21T14:35:42.123" v="1536" actId="20577"/>
          <ac:spMkLst>
            <pc:docMk/>
            <pc:sldMk cId="3850904461" sldId="286"/>
            <ac:spMk id="18" creationId="{E6130F36-51FB-4A92-A326-7F4BEA491B74}"/>
          </ac:spMkLst>
        </pc:spChg>
        <pc:spChg chg="mod">
          <ac:chgData name="Serhat Erdogan" userId="d3585989-f11d-4da8-a3b2-052048102345" providerId="ADAL" clId="{F8136785-AD61-4BEF-9A81-95D67856BEC2}" dt="2022-06-21T14:24:46.246" v="1093" actId="14100"/>
          <ac:spMkLst>
            <pc:docMk/>
            <pc:sldMk cId="3850904461" sldId="286"/>
            <ac:spMk id="19" creationId="{CBD6AE50-97A8-43C4-9484-33863F35EE0D}"/>
          </ac:spMkLst>
        </pc:spChg>
        <pc:spChg chg="add mod">
          <ac:chgData name="Serhat Erdogan" userId="d3585989-f11d-4da8-a3b2-052048102345" providerId="ADAL" clId="{F8136785-AD61-4BEF-9A81-95D67856BEC2}" dt="2022-06-21T14:23:40.157" v="1043" actId="113"/>
          <ac:spMkLst>
            <pc:docMk/>
            <pc:sldMk cId="3850904461" sldId="286"/>
            <ac:spMk id="22" creationId="{5B05237F-596D-4B3A-BC33-C04A4B403D5C}"/>
          </ac:spMkLst>
        </pc:spChg>
        <pc:spChg chg="add mod">
          <ac:chgData name="Serhat Erdogan" userId="d3585989-f11d-4da8-a3b2-052048102345" providerId="ADAL" clId="{F8136785-AD61-4BEF-9A81-95D67856BEC2}" dt="2022-06-21T14:26:06.362" v="1172" actId="122"/>
          <ac:spMkLst>
            <pc:docMk/>
            <pc:sldMk cId="3850904461" sldId="286"/>
            <ac:spMk id="25" creationId="{2E2A20B6-E077-47BB-BEAB-7016031237FD}"/>
          </ac:spMkLst>
        </pc:spChg>
        <pc:grpChg chg="del">
          <ac:chgData name="Serhat Erdogan" userId="d3585989-f11d-4da8-a3b2-052048102345" providerId="ADAL" clId="{F8136785-AD61-4BEF-9A81-95D67856BEC2}" dt="2022-06-21T14:04:46.332" v="641" actId="478"/>
          <ac:grpSpMkLst>
            <pc:docMk/>
            <pc:sldMk cId="3850904461" sldId="286"/>
            <ac:grpSpMk id="5" creationId="{8E2B657E-2D12-4930-B261-DEB1DA71927B}"/>
          </ac:grpSpMkLst>
        </pc:grpChg>
        <pc:grpChg chg="add mod">
          <ac:chgData name="Serhat Erdogan" userId="d3585989-f11d-4da8-a3b2-052048102345" providerId="ADAL" clId="{F8136785-AD61-4BEF-9A81-95D67856BEC2}" dt="2022-06-21T14:20:40.808" v="928" actId="164"/>
          <ac:grpSpMkLst>
            <pc:docMk/>
            <pc:sldMk cId="3850904461" sldId="286"/>
            <ac:grpSpMk id="9" creationId="{67B4E36D-27E3-41A4-B454-1A62CD8935CA}"/>
          </ac:grpSpMkLst>
        </pc:grpChg>
        <pc:grpChg chg="add mod">
          <ac:chgData name="Serhat Erdogan" userId="d3585989-f11d-4da8-a3b2-052048102345" providerId="ADAL" clId="{F8136785-AD61-4BEF-9A81-95D67856BEC2}" dt="2022-06-21T14:20:37.028" v="927" actId="164"/>
          <ac:grpSpMkLst>
            <pc:docMk/>
            <pc:sldMk cId="3850904461" sldId="286"/>
            <ac:grpSpMk id="11" creationId="{3281AD60-19E4-4519-BAAA-2A47ED5BD683}"/>
          </ac:grpSpMkLst>
        </pc:grpChg>
        <pc:grpChg chg="add mod">
          <ac:chgData name="Serhat Erdogan" userId="d3585989-f11d-4da8-a3b2-052048102345" providerId="ADAL" clId="{F8136785-AD61-4BEF-9A81-95D67856BEC2}" dt="2022-06-21T14:20:44.718" v="931" actId="1076"/>
          <ac:grpSpMkLst>
            <pc:docMk/>
            <pc:sldMk cId="3850904461" sldId="286"/>
            <ac:grpSpMk id="12" creationId="{E7D13DAA-3F9F-4D90-A71E-3EFFB6C96C62}"/>
          </ac:grpSpMkLst>
        </pc:grpChg>
        <pc:grpChg chg="add mod">
          <ac:chgData name="Serhat Erdogan" userId="d3585989-f11d-4da8-a3b2-052048102345" providerId="ADAL" clId="{F8136785-AD61-4BEF-9A81-95D67856BEC2}" dt="2022-06-21T14:22:21.262" v="1020" actId="1038"/>
          <ac:grpSpMkLst>
            <pc:docMk/>
            <pc:sldMk cId="3850904461" sldId="286"/>
            <ac:grpSpMk id="14" creationId="{21167E7E-0DF7-425B-8FBA-2754C324E07D}"/>
          </ac:grpSpMkLst>
        </pc:grpChg>
        <pc:grpChg chg="mod">
          <ac:chgData name="Serhat Erdogan" userId="d3585989-f11d-4da8-a3b2-052048102345" providerId="ADAL" clId="{F8136785-AD61-4BEF-9A81-95D67856BEC2}" dt="2022-06-21T14:20:49.418" v="932"/>
          <ac:grpSpMkLst>
            <pc:docMk/>
            <pc:sldMk cId="3850904461" sldId="286"/>
            <ac:grpSpMk id="17" creationId="{B83C4CAB-814F-4223-BC71-0639AF7E21A5}"/>
          </ac:grpSpMkLst>
        </pc:grpChg>
        <pc:picChg chg="add mod">
          <ac:chgData name="Serhat Erdogan" userId="d3585989-f11d-4da8-a3b2-052048102345" providerId="ADAL" clId="{F8136785-AD61-4BEF-9A81-95D67856BEC2}" dt="2022-06-21T14:23:04.906" v="1029" actId="167"/>
          <ac:picMkLst>
            <pc:docMk/>
            <pc:sldMk cId="3850904461" sldId="286"/>
            <ac:picMk id="3074" creationId="{7AA3D407-2E92-4AD9-8134-61539F795B35}"/>
          </ac:picMkLst>
        </pc:picChg>
        <pc:cxnChg chg="add mod">
          <ac:chgData name="Serhat Erdogan" userId="d3585989-f11d-4da8-a3b2-052048102345" providerId="ADAL" clId="{F8136785-AD61-4BEF-9A81-95D67856BEC2}" dt="2022-06-21T14:22:25.457" v="1021" actId="14100"/>
          <ac:cxnSpMkLst>
            <pc:docMk/>
            <pc:sldMk cId="3850904461" sldId="286"/>
            <ac:cxnSpMk id="20" creationId="{817EFD5A-F86D-4B27-8A52-D2CA8FB6D2C1}"/>
          </ac:cxnSpMkLst>
        </pc:cxnChg>
      </pc:sldChg>
      <pc:sldChg chg="add del">
        <pc:chgData name="Serhat Erdogan" userId="d3585989-f11d-4da8-a3b2-052048102345" providerId="ADAL" clId="{F8136785-AD61-4BEF-9A81-95D67856BEC2}" dt="2022-06-21T14:12:01.323" v="675" actId="47"/>
        <pc:sldMkLst>
          <pc:docMk/>
          <pc:sldMk cId="837651916" sldId="287"/>
        </pc:sldMkLst>
      </pc:sldChg>
      <pc:sldChg chg="addSp delSp modSp add mod">
        <pc:chgData name="Serhat Erdogan" userId="d3585989-f11d-4da8-a3b2-052048102345" providerId="ADAL" clId="{F8136785-AD61-4BEF-9A81-95D67856BEC2}" dt="2022-06-21T14:35:19.567" v="1528" actId="478"/>
        <pc:sldMkLst>
          <pc:docMk/>
          <pc:sldMk cId="2019971397" sldId="287"/>
        </pc:sldMkLst>
        <pc:spChg chg="mod">
          <ac:chgData name="Serhat Erdogan" userId="d3585989-f11d-4da8-a3b2-052048102345" providerId="ADAL" clId="{F8136785-AD61-4BEF-9A81-95D67856BEC2}" dt="2022-06-21T14:29:46.013" v="1285" actId="20577"/>
          <ac:spMkLst>
            <pc:docMk/>
            <pc:sldMk cId="2019971397" sldId="287"/>
            <ac:spMk id="3" creationId="{3FF93CCA-E9DD-47C9-8EE0-1190EA64BA3D}"/>
          </ac:spMkLst>
        </pc:spChg>
        <pc:spChg chg="mod">
          <ac:chgData name="Serhat Erdogan" userId="d3585989-f11d-4da8-a3b2-052048102345" providerId="ADAL" clId="{F8136785-AD61-4BEF-9A81-95D67856BEC2}" dt="2022-06-21T14:32:16.462" v="1405" actId="20577"/>
          <ac:spMkLst>
            <pc:docMk/>
            <pc:sldMk cId="2019971397" sldId="287"/>
            <ac:spMk id="8" creationId="{962884CE-6FF2-440B-9DF1-F8D0C96098DE}"/>
          </ac:spMkLst>
        </pc:spChg>
        <pc:spChg chg="mod">
          <ac:chgData name="Serhat Erdogan" userId="d3585989-f11d-4da8-a3b2-052048102345" providerId="ADAL" clId="{F8136785-AD61-4BEF-9A81-95D67856BEC2}" dt="2022-06-21T14:34:26.734" v="1495" actId="20577"/>
          <ac:spMkLst>
            <pc:docMk/>
            <pc:sldMk cId="2019971397" sldId="287"/>
            <ac:spMk id="18" creationId="{E6130F36-51FB-4A92-A326-7F4BEA491B74}"/>
          </ac:spMkLst>
        </pc:spChg>
        <pc:spChg chg="add del mod">
          <ac:chgData name="Serhat Erdogan" userId="d3585989-f11d-4da8-a3b2-052048102345" providerId="ADAL" clId="{F8136785-AD61-4BEF-9A81-95D67856BEC2}" dt="2022-06-21T14:35:19.567" v="1528" actId="478"/>
          <ac:spMkLst>
            <pc:docMk/>
            <pc:sldMk cId="2019971397" sldId="287"/>
            <ac:spMk id="24" creationId="{912FAB26-947F-49A0-88E7-B7F525E967A7}"/>
          </ac:spMkLst>
        </pc:spChg>
        <pc:spChg chg="del mod">
          <ac:chgData name="Serhat Erdogan" userId="d3585989-f11d-4da8-a3b2-052048102345" providerId="ADAL" clId="{F8136785-AD61-4BEF-9A81-95D67856BEC2}" dt="2022-06-21T14:29:58.670" v="1288" actId="478"/>
          <ac:spMkLst>
            <pc:docMk/>
            <pc:sldMk cId="2019971397" sldId="287"/>
            <ac:spMk id="25" creationId="{2E2A20B6-E077-47BB-BEAB-7016031237FD}"/>
          </ac:spMkLst>
        </pc:spChg>
        <pc:cxnChg chg="mod">
          <ac:chgData name="Serhat Erdogan" userId="d3585989-f11d-4da8-a3b2-052048102345" providerId="ADAL" clId="{F8136785-AD61-4BEF-9A81-95D67856BEC2}" dt="2022-06-21T14:34:16.726" v="1492" actId="14100"/>
          <ac:cxnSpMkLst>
            <pc:docMk/>
            <pc:sldMk cId="2019971397" sldId="287"/>
            <ac:cxnSpMk id="20" creationId="{817EFD5A-F86D-4B27-8A52-D2CA8FB6D2C1}"/>
          </ac:cxnSpMkLst>
        </pc:cxnChg>
      </pc:sldChg>
      <pc:sldChg chg="modSp add mod">
        <pc:chgData name="Serhat Erdogan" userId="d3585989-f11d-4da8-a3b2-052048102345" providerId="ADAL" clId="{F8136785-AD61-4BEF-9A81-95D67856BEC2}" dt="2022-06-21T14:45:06.832" v="2007" actId="207"/>
        <pc:sldMkLst>
          <pc:docMk/>
          <pc:sldMk cId="830876391" sldId="288"/>
        </pc:sldMkLst>
        <pc:spChg chg="mod">
          <ac:chgData name="Serhat Erdogan" userId="d3585989-f11d-4da8-a3b2-052048102345" providerId="ADAL" clId="{F8136785-AD61-4BEF-9A81-95D67856BEC2}" dt="2022-06-21T14:45:06.832" v="2007" actId="207"/>
          <ac:spMkLst>
            <pc:docMk/>
            <pc:sldMk cId="830876391" sldId="288"/>
            <ac:spMk id="3" creationId="{3FF93CCA-E9DD-47C9-8EE0-1190EA64BA3D}"/>
          </ac:spMkLst>
        </pc:spChg>
      </pc:sldChg>
      <pc:sldChg chg="modSp add mod">
        <pc:chgData name="Serhat Erdogan" userId="d3585989-f11d-4da8-a3b2-052048102345" providerId="ADAL" clId="{F8136785-AD61-4BEF-9A81-95D67856BEC2}" dt="2022-06-21T14:30:24.467" v="1291" actId="207"/>
        <pc:sldMkLst>
          <pc:docMk/>
          <pc:sldMk cId="3171480817" sldId="289"/>
        </pc:sldMkLst>
        <pc:spChg chg="mod">
          <ac:chgData name="Serhat Erdogan" userId="d3585989-f11d-4da8-a3b2-052048102345" providerId="ADAL" clId="{F8136785-AD61-4BEF-9A81-95D67856BEC2}" dt="2022-06-21T14:30:24.467" v="1291" actId="207"/>
          <ac:spMkLst>
            <pc:docMk/>
            <pc:sldMk cId="3171480817" sldId="289"/>
            <ac:spMk id="3" creationId="{3FF93CCA-E9DD-47C9-8EE0-1190EA64BA3D}"/>
          </ac:spMkLst>
        </pc:spChg>
      </pc:sldChg>
      <pc:sldChg chg="addSp delSp modSp add mod">
        <pc:chgData name="Serhat Erdogan" userId="d3585989-f11d-4da8-a3b2-052048102345" providerId="ADAL" clId="{F8136785-AD61-4BEF-9A81-95D67856BEC2}" dt="2022-06-21T14:43:40.114" v="1956" actId="20577"/>
        <pc:sldMkLst>
          <pc:docMk/>
          <pc:sldMk cId="2339112859" sldId="290"/>
        </pc:sldMkLst>
        <pc:spChg chg="mod">
          <ac:chgData name="Serhat Erdogan" userId="d3585989-f11d-4da8-a3b2-052048102345" providerId="ADAL" clId="{F8136785-AD61-4BEF-9A81-95D67856BEC2}" dt="2022-06-21T14:36:16.726" v="1559" actId="20577"/>
          <ac:spMkLst>
            <pc:docMk/>
            <pc:sldMk cId="2339112859" sldId="290"/>
            <ac:spMk id="2" creationId="{30AF865A-8181-4DAA-A1EF-5D642527395C}"/>
          </ac:spMkLst>
        </pc:spChg>
        <pc:spChg chg="del">
          <ac:chgData name="Serhat Erdogan" userId="d3585989-f11d-4da8-a3b2-052048102345" providerId="ADAL" clId="{F8136785-AD61-4BEF-9A81-95D67856BEC2}" dt="2022-06-21T14:36:45.861" v="1564" actId="478"/>
          <ac:spMkLst>
            <pc:docMk/>
            <pc:sldMk cId="2339112859" sldId="290"/>
            <ac:spMk id="3" creationId="{3FF93CCA-E9DD-47C9-8EE0-1190EA64BA3D}"/>
          </ac:spMkLst>
        </pc:spChg>
        <pc:spChg chg="add mod">
          <ac:chgData name="Serhat Erdogan" userId="d3585989-f11d-4da8-a3b2-052048102345" providerId="ADAL" clId="{F8136785-AD61-4BEF-9A81-95D67856BEC2}" dt="2022-06-21T14:43:37.309" v="1954" actId="20577"/>
          <ac:spMkLst>
            <pc:docMk/>
            <pc:sldMk cId="2339112859" sldId="290"/>
            <ac:spMk id="7" creationId="{3ABA4227-BC1A-40A5-B6AC-0A2B6F277956}"/>
          </ac:spMkLst>
        </pc:spChg>
        <pc:spChg chg="add mod">
          <ac:chgData name="Serhat Erdogan" userId="d3585989-f11d-4da8-a3b2-052048102345" providerId="ADAL" clId="{F8136785-AD61-4BEF-9A81-95D67856BEC2}" dt="2022-06-21T14:37:39.418" v="1588" actId="164"/>
          <ac:spMkLst>
            <pc:docMk/>
            <pc:sldMk cId="2339112859" sldId="290"/>
            <ac:spMk id="8" creationId="{2D90848C-E034-4F0D-B849-B3F2A82FE7AB}"/>
          </ac:spMkLst>
        </pc:spChg>
        <pc:spChg chg="mod">
          <ac:chgData name="Serhat Erdogan" userId="d3585989-f11d-4da8-a3b2-052048102345" providerId="ADAL" clId="{F8136785-AD61-4BEF-9A81-95D67856BEC2}" dt="2022-06-21T14:37:41.110" v="1589"/>
          <ac:spMkLst>
            <pc:docMk/>
            <pc:sldMk cId="2339112859" sldId="290"/>
            <ac:spMk id="12" creationId="{E057F93B-2A77-4525-91D4-55BCEF04DF9B}"/>
          </ac:spMkLst>
        </pc:spChg>
        <pc:spChg chg="mod">
          <ac:chgData name="Serhat Erdogan" userId="d3585989-f11d-4da8-a3b2-052048102345" providerId="ADAL" clId="{F8136785-AD61-4BEF-9A81-95D67856BEC2}" dt="2022-06-21T14:43:40.114" v="1956" actId="20577"/>
          <ac:spMkLst>
            <pc:docMk/>
            <pc:sldMk cId="2339112859" sldId="290"/>
            <ac:spMk id="13" creationId="{436A9B8E-D367-42FF-B617-1319049744B6}"/>
          </ac:spMkLst>
        </pc:spChg>
        <pc:spChg chg="mod">
          <ac:chgData name="Serhat Erdogan" userId="d3585989-f11d-4da8-a3b2-052048102345" providerId="ADAL" clId="{F8136785-AD61-4BEF-9A81-95D67856BEC2}" dt="2022-06-21T14:39:37.352" v="1681" actId="207"/>
          <ac:spMkLst>
            <pc:docMk/>
            <pc:sldMk cId="2339112859" sldId="290"/>
            <ac:spMk id="15" creationId="{7200DE19-1AE4-4FA7-BDBB-FAEB47F6DBE1}"/>
          </ac:spMkLst>
        </pc:spChg>
        <pc:spChg chg="mod">
          <ac:chgData name="Serhat Erdogan" userId="d3585989-f11d-4da8-a3b2-052048102345" providerId="ADAL" clId="{F8136785-AD61-4BEF-9A81-95D67856BEC2}" dt="2022-06-21T14:38:02.112" v="1625"/>
          <ac:spMkLst>
            <pc:docMk/>
            <pc:sldMk cId="2339112859" sldId="290"/>
            <ac:spMk id="16" creationId="{A2BFD569-C3B0-42E6-A5B6-18C329CF20E7}"/>
          </ac:spMkLst>
        </pc:spChg>
        <pc:spChg chg="add mod">
          <ac:chgData name="Serhat Erdogan" userId="d3585989-f11d-4da8-a3b2-052048102345" providerId="ADAL" clId="{F8136785-AD61-4BEF-9A81-95D67856BEC2}" dt="2022-06-21T14:42:07.828" v="1792" actId="164"/>
          <ac:spMkLst>
            <pc:docMk/>
            <pc:sldMk cId="2339112859" sldId="290"/>
            <ac:spMk id="18" creationId="{A77BBB1C-758E-4A3B-9B0B-33E6A8BE865D}"/>
          </ac:spMkLst>
        </pc:spChg>
        <pc:spChg chg="add mod">
          <ac:chgData name="Serhat Erdogan" userId="d3585989-f11d-4da8-a3b2-052048102345" providerId="ADAL" clId="{F8136785-AD61-4BEF-9A81-95D67856BEC2}" dt="2022-06-21T14:42:07.828" v="1792" actId="164"/>
          <ac:spMkLst>
            <pc:docMk/>
            <pc:sldMk cId="2339112859" sldId="290"/>
            <ac:spMk id="21" creationId="{C8A372C8-11B7-4B8C-A567-BA964BE87A4F}"/>
          </ac:spMkLst>
        </pc:spChg>
        <pc:spChg chg="add mod">
          <ac:chgData name="Serhat Erdogan" userId="d3585989-f11d-4da8-a3b2-052048102345" providerId="ADAL" clId="{F8136785-AD61-4BEF-9A81-95D67856BEC2}" dt="2022-06-21T14:43:33.290" v="1952" actId="20577"/>
          <ac:spMkLst>
            <pc:docMk/>
            <pc:sldMk cId="2339112859" sldId="290"/>
            <ac:spMk id="23" creationId="{8BB6BE92-7C15-41CD-9DB5-176640DC06E0}"/>
          </ac:spMkLst>
        </pc:spChg>
        <pc:grpChg chg="del">
          <ac:chgData name="Serhat Erdogan" userId="d3585989-f11d-4da8-a3b2-052048102345" providerId="ADAL" clId="{F8136785-AD61-4BEF-9A81-95D67856BEC2}" dt="2022-06-21T14:36:07.535" v="1538" actId="478"/>
          <ac:grpSpMkLst>
            <pc:docMk/>
            <pc:sldMk cId="2339112859" sldId="290"/>
            <ac:grpSpMk id="5" creationId="{8E2B657E-2D12-4930-B261-DEB1DA71927B}"/>
          </ac:grpSpMkLst>
        </pc:grpChg>
        <pc:grpChg chg="add mod">
          <ac:chgData name="Serhat Erdogan" userId="d3585989-f11d-4da8-a3b2-052048102345" providerId="ADAL" clId="{F8136785-AD61-4BEF-9A81-95D67856BEC2}" dt="2022-06-21T14:42:07.828" v="1792" actId="164"/>
          <ac:grpSpMkLst>
            <pc:docMk/>
            <pc:sldMk cId="2339112859" sldId="290"/>
            <ac:grpSpMk id="9" creationId="{40008CA7-B8AE-406F-A6B1-7071D537BADE}"/>
          </ac:grpSpMkLst>
        </pc:grpChg>
        <pc:grpChg chg="add mod">
          <ac:chgData name="Serhat Erdogan" userId="d3585989-f11d-4da8-a3b2-052048102345" providerId="ADAL" clId="{F8136785-AD61-4BEF-9A81-95D67856BEC2}" dt="2022-06-21T14:42:07.828" v="1792" actId="164"/>
          <ac:grpSpMkLst>
            <pc:docMk/>
            <pc:sldMk cId="2339112859" sldId="290"/>
            <ac:grpSpMk id="11" creationId="{B12E6E33-1CEE-4FE5-B66F-7720510F9991}"/>
          </ac:grpSpMkLst>
        </pc:grpChg>
        <pc:grpChg chg="add mod">
          <ac:chgData name="Serhat Erdogan" userId="d3585989-f11d-4da8-a3b2-052048102345" providerId="ADAL" clId="{F8136785-AD61-4BEF-9A81-95D67856BEC2}" dt="2022-06-21T14:42:07.828" v="1792" actId="164"/>
          <ac:grpSpMkLst>
            <pc:docMk/>
            <pc:sldMk cId="2339112859" sldId="290"/>
            <ac:grpSpMk id="14" creationId="{36876529-CC75-47EA-8336-FC7E12A8E53B}"/>
          </ac:grpSpMkLst>
        </pc:grpChg>
        <pc:grpChg chg="add mod">
          <ac:chgData name="Serhat Erdogan" userId="d3585989-f11d-4da8-a3b2-052048102345" providerId="ADAL" clId="{F8136785-AD61-4BEF-9A81-95D67856BEC2}" dt="2022-06-21T14:42:11.378" v="1793" actId="1076"/>
          <ac:grpSpMkLst>
            <pc:docMk/>
            <pc:sldMk cId="2339112859" sldId="290"/>
            <ac:grpSpMk id="19" creationId="{ECA47E0D-7B14-4C79-AC40-2E2FB75D07E5}"/>
          </ac:grpSpMkLst>
        </pc:grpChg>
        <pc:cxnChg chg="add mod">
          <ac:chgData name="Serhat Erdogan" userId="d3585989-f11d-4da8-a3b2-052048102345" providerId="ADAL" clId="{F8136785-AD61-4BEF-9A81-95D67856BEC2}" dt="2022-06-21T14:42:07.828" v="1792" actId="164"/>
          <ac:cxnSpMkLst>
            <pc:docMk/>
            <pc:sldMk cId="2339112859" sldId="290"/>
            <ac:cxnSpMk id="17" creationId="{09FB12D3-D3C3-4528-86EB-C1F6DB007F91}"/>
          </ac:cxnSpMkLst>
        </pc:cxnChg>
        <pc:cxnChg chg="add mod">
          <ac:chgData name="Serhat Erdogan" userId="d3585989-f11d-4da8-a3b2-052048102345" providerId="ADAL" clId="{F8136785-AD61-4BEF-9A81-95D67856BEC2}" dt="2022-06-21T14:42:07.828" v="1792" actId="164"/>
          <ac:cxnSpMkLst>
            <pc:docMk/>
            <pc:sldMk cId="2339112859" sldId="290"/>
            <ac:cxnSpMk id="20" creationId="{13B0E59B-37BD-430C-A5F1-42C533E7917C}"/>
          </ac:cxnSpMkLst>
        </pc:cxnChg>
      </pc:sldChg>
      <pc:sldChg chg="modSp add mod">
        <pc:chgData name="Serhat Erdogan" userId="d3585989-f11d-4da8-a3b2-052048102345" providerId="ADAL" clId="{F8136785-AD61-4BEF-9A81-95D67856BEC2}" dt="2022-06-21T14:45:15.390" v="2010" actId="207"/>
        <pc:sldMkLst>
          <pc:docMk/>
          <pc:sldMk cId="3216129819" sldId="291"/>
        </pc:sldMkLst>
        <pc:spChg chg="mod">
          <ac:chgData name="Serhat Erdogan" userId="d3585989-f11d-4da8-a3b2-052048102345" providerId="ADAL" clId="{F8136785-AD61-4BEF-9A81-95D67856BEC2}" dt="2022-06-21T14:45:15.390" v="2010" actId="207"/>
          <ac:spMkLst>
            <pc:docMk/>
            <pc:sldMk cId="3216129819" sldId="291"/>
            <ac:spMk id="3" creationId="{3FF93CCA-E9DD-47C9-8EE0-1190EA64BA3D}"/>
          </ac:spMkLst>
        </pc:spChg>
      </pc:sldChg>
      <pc:sldChg chg="addSp delSp modSp add mod modClrScheme chgLayout modNotesTx">
        <pc:chgData name="Serhat Erdogan" userId="d3585989-f11d-4da8-a3b2-052048102345" providerId="ADAL" clId="{F8136785-AD61-4BEF-9A81-95D67856BEC2}" dt="2022-06-24T11:17:55.902" v="3327" actId="207"/>
        <pc:sldMkLst>
          <pc:docMk/>
          <pc:sldMk cId="326046401" sldId="292"/>
        </pc:sldMkLst>
        <pc:spChg chg="mod">
          <ac:chgData name="Serhat Erdogan" userId="d3585989-f11d-4da8-a3b2-052048102345" providerId="ADAL" clId="{F8136785-AD61-4BEF-9A81-95D67856BEC2}" dt="2022-06-24T10:28:45.299" v="2080" actId="26606"/>
          <ac:spMkLst>
            <pc:docMk/>
            <pc:sldMk cId="326046401" sldId="292"/>
            <ac:spMk id="2" creationId="{30AF865A-8181-4DAA-A1EF-5D642527395C}"/>
          </ac:spMkLst>
        </pc:spChg>
        <pc:spChg chg="mod">
          <ac:chgData name="Serhat Erdogan" userId="d3585989-f11d-4da8-a3b2-052048102345" providerId="ADAL" clId="{F8136785-AD61-4BEF-9A81-95D67856BEC2}" dt="2022-06-24T11:17:55.902" v="3327" actId="207"/>
          <ac:spMkLst>
            <pc:docMk/>
            <pc:sldMk cId="326046401" sldId="292"/>
            <ac:spMk id="3" creationId="{3FF93CCA-E9DD-47C9-8EE0-1190EA64BA3D}"/>
          </ac:spMkLst>
        </pc:spChg>
        <pc:grpChg chg="del">
          <ac:chgData name="Serhat Erdogan" userId="d3585989-f11d-4da8-a3b2-052048102345" providerId="ADAL" clId="{F8136785-AD61-4BEF-9A81-95D67856BEC2}" dt="2022-06-24T10:16:17.150" v="2026" actId="478"/>
          <ac:grpSpMkLst>
            <pc:docMk/>
            <pc:sldMk cId="326046401" sldId="292"/>
            <ac:grpSpMk id="5" creationId="{8E2B657E-2D12-4930-B261-DEB1DA71927B}"/>
          </ac:grpSpMkLst>
        </pc:grpChg>
        <pc:picChg chg="add del mod">
          <ac:chgData name="Serhat Erdogan" userId="d3585989-f11d-4da8-a3b2-052048102345" providerId="ADAL" clId="{F8136785-AD61-4BEF-9A81-95D67856BEC2}" dt="2022-06-24T10:23:23.833" v="2072" actId="478"/>
          <ac:picMkLst>
            <pc:docMk/>
            <pc:sldMk cId="326046401" sldId="292"/>
            <ac:picMk id="6" creationId="{25053AF6-8D1C-46E2-B1C9-2CCDE9DB480B}"/>
          </ac:picMkLst>
        </pc:picChg>
        <pc:picChg chg="add del mod">
          <ac:chgData name="Serhat Erdogan" userId="d3585989-f11d-4da8-a3b2-052048102345" providerId="ADAL" clId="{F8136785-AD61-4BEF-9A81-95D67856BEC2}" dt="2022-06-24T10:24:17.641" v="2076" actId="478"/>
          <ac:picMkLst>
            <pc:docMk/>
            <pc:sldMk cId="326046401" sldId="292"/>
            <ac:picMk id="1028" creationId="{BFB28717-1DCE-484C-B3B6-BB0F5E595AC4}"/>
          </ac:picMkLst>
        </pc:picChg>
        <pc:picChg chg="add del mod">
          <ac:chgData name="Serhat Erdogan" userId="d3585989-f11d-4da8-a3b2-052048102345" providerId="ADAL" clId="{F8136785-AD61-4BEF-9A81-95D67856BEC2}" dt="2022-06-24T10:48:07.922" v="2209" actId="478"/>
          <ac:picMkLst>
            <pc:docMk/>
            <pc:sldMk cId="326046401" sldId="292"/>
            <ac:picMk id="1030" creationId="{716D0C87-D591-4E4B-92C8-93F48AD1C66F}"/>
          </ac:picMkLst>
        </pc:picChg>
        <pc:picChg chg="add mod">
          <ac:chgData name="Serhat Erdogan" userId="d3585989-f11d-4da8-a3b2-052048102345" providerId="ADAL" clId="{F8136785-AD61-4BEF-9A81-95D67856BEC2}" dt="2022-06-24T11:17:50.656" v="3325" actId="26606"/>
          <ac:picMkLst>
            <pc:docMk/>
            <pc:sldMk cId="326046401" sldId="292"/>
            <ac:picMk id="1032" creationId="{F733B62E-A435-4EF9-943C-436406D41A47}"/>
          </ac:picMkLst>
        </pc:picChg>
      </pc:sldChg>
      <pc:sldChg chg="addSp delSp modSp add mod modNotesTx">
        <pc:chgData name="Serhat Erdogan" userId="d3585989-f11d-4da8-a3b2-052048102345" providerId="ADAL" clId="{F8136785-AD61-4BEF-9A81-95D67856BEC2}" dt="2022-06-24T11:03:04.713" v="2518" actId="20577"/>
        <pc:sldMkLst>
          <pc:docMk/>
          <pc:sldMk cId="2149451173" sldId="293"/>
        </pc:sldMkLst>
        <pc:spChg chg="mod">
          <ac:chgData name="Serhat Erdogan" userId="d3585989-f11d-4da8-a3b2-052048102345" providerId="ADAL" clId="{F8136785-AD61-4BEF-9A81-95D67856BEC2}" dt="2022-06-24T10:29:58.644" v="2097" actId="20577"/>
          <ac:spMkLst>
            <pc:docMk/>
            <pc:sldMk cId="2149451173" sldId="293"/>
            <ac:spMk id="2" creationId="{30AF865A-8181-4DAA-A1EF-5D642527395C}"/>
          </ac:spMkLst>
        </pc:spChg>
        <pc:spChg chg="del mod">
          <ac:chgData name="Serhat Erdogan" userId="d3585989-f11d-4da8-a3b2-052048102345" providerId="ADAL" clId="{F8136785-AD61-4BEF-9A81-95D67856BEC2}" dt="2022-06-24T10:53:09.542" v="2323" actId="478"/>
          <ac:spMkLst>
            <pc:docMk/>
            <pc:sldMk cId="2149451173" sldId="293"/>
            <ac:spMk id="5" creationId="{7AB70E53-350E-4252-BA54-FAD53C1FA316}"/>
          </ac:spMkLst>
        </pc:spChg>
        <pc:spChg chg="del">
          <ac:chgData name="Serhat Erdogan" userId="d3585989-f11d-4da8-a3b2-052048102345" providerId="ADAL" clId="{F8136785-AD61-4BEF-9A81-95D67856BEC2}" dt="2022-06-24T10:49:20.684" v="2222" actId="478"/>
          <ac:spMkLst>
            <pc:docMk/>
            <pc:sldMk cId="2149451173" sldId="293"/>
            <ac:spMk id="6" creationId="{E61A1AE2-4F94-4578-B018-125BA289F374}"/>
          </ac:spMkLst>
        </pc:spChg>
        <pc:spChg chg="del">
          <ac:chgData name="Serhat Erdogan" userId="d3585989-f11d-4da8-a3b2-052048102345" providerId="ADAL" clId="{F8136785-AD61-4BEF-9A81-95D67856BEC2}" dt="2022-06-24T10:49:14.752" v="2220" actId="478"/>
          <ac:spMkLst>
            <pc:docMk/>
            <pc:sldMk cId="2149451173" sldId="293"/>
            <ac:spMk id="7" creationId="{462495D6-490E-4384-A950-1C6B7D7AA28D}"/>
          </ac:spMkLst>
        </pc:spChg>
        <pc:spChg chg="del">
          <ac:chgData name="Serhat Erdogan" userId="d3585989-f11d-4da8-a3b2-052048102345" providerId="ADAL" clId="{F8136785-AD61-4BEF-9A81-95D67856BEC2}" dt="2022-06-24T10:51:48.872" v="2285" actId="478"/>
          <ac:spMkLst>
            <pc:docMk/>
            <pc:sldMk cId="2149451173" sldId="293"/>
            <ac:spMk id="8" creationId="{B022A03A-AB5D-44E1-BC1E-1CEEFE6D7256}"/>
          </ac:spMkLst>
        </pc:spChg>
        <pc:spChg chg="del">
          <ac:chgData name="Serhat Erdogan" userId="d3585989-f11d-4da8-a3b2-052048102345" providerId="ADAL" clId="{F8136785-AD61-4BEF-9A81-95D67856BEC2}" dt="2022-06-24T10:49:14.752" v="2220" actId="478"/>
          <ac:spMkLst>
            <pc:docMk/>
            <pc:sldMk cId="2149451173" sldId="293"/>
            <ac:spMk id="9" creationId="{F2D74457-8835-4992-863E-E0B3DC671C2E}"/>
          </ac:spMkLst>
        </pc:spChg>
        <pc:spChg chg="del">
          <ac:chgData name="Serhat Erdogan" userId="d3585989-f11d-4da8-a3b2-052048102345" providerId="ADAL" clId="{F8136785-AD61-4BEF-9A81-95D67856BEC2}" dt="2022-06-24T10:49:20.684" v="2222" actId="478"/>
          <ac:spMkLst>
            <pc:docMk/>
            <pc:sldMk cId="2149451173" sldId="293"/>
            <ac:spMk id="12" creationId="{03A202AD-C6F7-4AA3-ACE4-96F8A5EDBBC9}"/>
          </ac:spMkLst>
        </pc:spChg>
        <pc:spChg chg="add mod">
          <ac:chgData name="Serhat Erdogan" userId="d3585989-f11d-4da8-a3b2-052048102345" providerId="ADAL" clId="{F8136785-AD61-4BEF-9A81-95D67856BEC2}" dt="2022-06-24T10:58:50.907" v="2454" actId="14100"/>
          <ac:spMkLst>
            <pc:docMk/>
            <pc:sldMk cId="2149451173" sldId="293"/>
            <ac:spMk id="14" creationId="{5CC90752-0B74-4803-B4A9-DAFBA7541B8A}"/>
          </ac:spMkLst>
        </pc:spChg>
        <pc:spChg chg="del">
          <ac:chgData name="Serhat Erdogan" userId="d3585989-f11d-4da8-a3b2-052048102345" providerId="ADAL" clId="{F8136785-AD61-4BEF-9A81-95D67856BEC2}" dt="2022-06-24T10:49:17.735" v="2221" actId="478"/>
          <ac:spMkLst>
            <pc:docMk/>
            <pc:sldMk cId="2149451173" sldId="293"/>
            <ac:spMk id="15" creationId="{E0C5F82E-202D-4AAB-ABF8-B2B81FC94158}"/>
          </ac:spMkLst>
        </pc:spChg>
        <pc:spChg chg="del">
          <ac:chgData name="Serhat Erdogan" userId="d3585989-f11d-4da8-a3b2-052048102345" providerId="ADAL" clId="{F8136785-AD61-4BEF-9A81-95D67856BEC2}" dt="2022-06-24T10:49:17.735" v="2221" actId="478"/>
          <ac:spMkLst>
            <pc:docMk/>
            <pc:sldMk cId="2149451173" sldId="293"/>
            <ac:spMk id="17" creationId="{BD4BBD3D-26FF-4B12-B52C-1AA058D14F31}"/>
          </ac:spMkLst>
        </pc:spChg>
        <pc:spChg chg="add del mod">
          <ac:chgData name="Serhat Erdogan" userId="d3585989-f11d-4da8-a3b2-052048102345" providerId="ADAL" clId="{F8136785-AD61-4BEF-9A81-95D67856BEC2}" dt="2022-06-24T10:53:47.752" v="2327" actId="478"/>
          <ac:spMkLst>
            <pc:docMk/>
            <pc:sldMk cId="2149451173" sldId="293"/>
            <ac:spMk id="18" creationId="{B65BCDBB-76DC-412D-90BA-631F7418EB18}"/>
          </ac:spMkLst>
        </pc:spChg>
        <pc:spChg chg="add mod">
          <ac:chgData name="Serhat Erdogan" userId="d3585989-f11d-4da8-a3b2-052048102345" providerId="ADAL" clId="{F8136785-AD61-4BEF-9A81-95D67856BEC2}" dt="2022-06-24T11:03:04.713" v="2518" actId="20577"/>
          <ac:spMkLst>
            <pc:docMk/>
            <pc:sldMk cId="2149451173" sldId="293"/>
            <ac:spMk id="19" creationId="{929C01DC-3B44-4277-B6DA-32F34ADC1E73}"/>
          </ac:spMkLst>
        </pc:spChg>
        <pc:spChg chg="add del mod">
          <ac:chgData name="Serhat Erdogan" userId="d3585989-f11d-4da8-a3b2-052048102345" providerId="ADAL" clId="{F8136785-AD61-4BEF-9A81-95D67856BEC2}" dt="2022-06-24T10:59:22.090" v="2457" actId="478"/>
          <ac:spMkLst>
            <pc:docMk/>
            <pc:sldMk cId="2149451173" sldId="293"/>
            <ac:spMk id="20" creationId="{B570D60F-2AF3-4F07-AB2B-A1D8A92A5193}"/>
          </ac:spMkLst>
        </pc:spChg>
        <pc:spChg chg="add del mod">
          <ac:chgData name="Serhat Erdogan" userId="d3585989-f11d-4da8-a3b2-052048102345" providerId="ADAL" clId="{F8136785-AD61-4BEF-9A81-95D67856BEC2}" dt="2022-06-24T10:59:22.090" v="2457" actId="478"/>
          <ac:spMkLst>
            <pc:docMk/>
            <pc:sldMk cId="2149451173" sldId="293"/>
            <ac:spMk id="21" creationId="{B4CAF4E3-0149-4091-A16E-F27A24682DB5}"/>
          </ac:spMkLst>
        </pc:spChg>
        <pc:spChg chg="add mod">
          <ac:chgData name="Serhat Erdogan" userId="d3585989-f11d-4da8-a3b2-052048102345" providerId="ADAL" clId="{F8136785-AD61-4BEF-9A81-95D67856BEC2}" dt="2022-06-24T10:59:40.127" v="2462"/>
          <ac:spMkLst>
            <pc:docMk/>
            <pc:sldMk cId="2149451173" sldId="293"/>
            <ac:spMk id="22" creationId="{D3C692DD-B6C1-43B9-8D1A-2845F09934EF}"/>
          </ac:spMkLst>
        </pc:spChg>
        <pc:cxnChg chg="del">
          <ac:chgData name="Serhat Erdogan" userId="d3585989-f11d-4da8-a3b2-052048102345" providerId="ADAL" clId="{F8136785-AD61-4BEF-9A81-95D67856BEC2}" dt="2022-06-24T10:49:20.684" v="2222" actId="478"/>
          <ac:cxnSpMkLst>
            <pc:docMk/>
            <pc:sldMk cId="2149451173" sldId="293"/>
            <ac:cxnSpMk id="11" creationId="{4C2CFFC6-0096-4D67-9309-E6190BF8E96C}"/>
          </ac:cxnSpMkLst>
        </pc:cxnChg>
        <pc:cxnChg chg="del">
          <ac:chgData name="Serhat Erdogan" userId="d3585989-f11d-4da8-a3b2-052048102345" providerId="ADAL" clId="{F8136785-AD61-4BEF-9A81-95D67856BEC2}" dt="2022-06-24T10:49:17.735" v="2221" actId="478"/>
          <ac:cxnSpMkLst>
            <pc:docMk/>
            <pc:sldMk cId="2149451173" sldId="293"/>
            <ac:cxnSpMk id="16" creationId="{8C422020-BBF0-4E05-8558-F7D2A3FF75F0}"/>
          </ac:cxnSpMkLst>
        </pc:cxnChg>
      </pc:sldChg>
      <pc:sldChg chg="add del">
        <pc:chgData name="Serhat Erdogan" userId="d3585989-f11d-4da8-a3b2-052048102345" providerId="ADAL" clId="{F8136785-AD61-4BEF-9A81-95D67856BEC2}" dt="2022-06-24T10:31:20.620" v="2101"/>
        <pc:sldMkLst>
          <pc:docMk/>
          <pc:sldMk cId="646166370" sldId="294"/>
        </pc:sldMkLst>
      </pc:sldChg>
      <pc:sldChg chg="addSp delSp modSp add mod modNotesTx">
        <pc:chgData name="Serhat Erdogan" userId="d3585989-f11d-4da8-a3b2-052048102345" providerId="ADAL" clId="{F8136785-AD61-4BEF-9A81-95D67856BEC2}" dt="2022-06-24T11:02:01.861" v="2508" actId="113"/>
        <pc:sldMkLst>
          <pc:docMk/>
          <pc:sldMk cId="3451542139" sldId="294"/>
        </pc:sldMkLst>
        <pc:spChg chg="mod">
          <ac:chgData name="Serhat Erdogan" userId="d3585989-f11d-4da8-a3b2-052048102345" providerId="ADAL" clId="{F8136785-AD61-4BEF-9A81-95D67856BEC2}" dt="2022-06-24T11:00:12.539" v="2476" actId="20577"/>
          <ac:spMkLst>
            <pc:docMk/>
            <pc:sldMk cId="3451542139" sldId="294"/>
            <ac:spMk id="2" creationId="{30AF865A-8181-4DAA-A1EF-5D642527395C}"/>
          </ac:spMkLst>
        </pc:spChg>
        <pc:spChg chg="add del">
          <ac:chgData name="Serhat Erdogan" userId="d3585989-f11d-4da8-a3b2-052048102345" providerId="ADAL" clId="{F8136785-AD61-4BEF-9A81-95D67856BEC2}" dt="2022-06-24T11:01:18.362" v="2489"/>
          <ac:spMkLst>
            <pc:docMk/>
            <pc:sldMk cId="3451542139" sldId="294"/>
            <ac:spMk id="4" creationId="{3FA1F179-6DB4-4329-93BC-3257377E3BFE}"/>
          </ac:spMkLst>
        </pc:spChg>
        <pc:spChg chg="add del mod">
          <ac:chgData name="Serhat Erdogan" userId="d3585989-f11d-4da8-a3b2-052048102345" providerId="ADAL" clId="{F8136785-AD61-4BEF-9A81-95D67856BEC2}" dt="2022-06-24T11:01:17.940" v="2488"/>
          <ac:spMkLst>
            <pc:docMk/>
            <pc:sldMk cId="3451542139" sldId="294"/>
            <ac:spMk id="5" creationId="{939ECE1E-0B2A-42E1-82CD-193D30D3B1E9}"/>
          </ac:spMkLst>
        </pc:spChg>
        <pc:spChg chg="add del">
          <ac:chgData name="Serhat Erdogan" userId="d3585989-f11d-4da8-a3b2-052048102345" providerId="ADAL" clId="{F8136785-AD61-4BEF-9A81-95D67856BEC2}" dt="2022-06-24T11:01:37.448" v="2498"/>
          <ac:spMkLst>
            <pc:docMk/>
            <pc:sldMk cId="3451542139" sldId="294"/>
            <ac:spMk id="6" creationId="{04542FF7-7869-4571-9461-56BC7BE41809}"/>
          </ac:spMkLst>
        </pc:spChg>
        <pc:spChg chg="add mod">
          <ac:chgData name="Serhat Erdogan" userId="d3585989-f11d-4da8-a3b2-052048102345" providerId="ADAL" clId="{F8136785-AD61-4BEF-9A81-95D67856BEC2}" dt="2022-06-24T11:00:43.535" v="2483" actId="27636"/>
          <ac:spMkLst>
            <pc:docMk/>
            <pc:sldMk cId="3451542139" sldId="294"/>
            <ac:spMk id="7" creationId="{526B00EE-40FF-4DD4-A969-3CB699ABA883}"/>
          </ac:spMkLst>
        </pc:spChg>
        <pc:spChg chg="add mod">
          <ac:chgData name="Serhat Erdogan" userId="d3585989-f11d-4da8-a3b2-052048102345" providerId="ADAL" clId="{F8136785-AD61-4BEF-9A81-95D67856BEC2}" dt="2022-06-24T11:02:01.861" v="2508" actId="113"/>
          <ac:spMkLst>
            <pc:docMk/>
            <pc:sldMk cId="3451542139" sldId="294"/>
            <ac:spMk id="8" creationId="{698AE4EE-3574-4CE1-A944-ECA09D8EB71E}"/>
          </ac:spMkLst>
        </pc:spChg>
      </pc:sldChg>
      <pc:sldChg chg="addSp modSp add mod">
        <pc:chgData name="Serhat Erdogan" userId="d3585989-f11d-4da8-a3b2-052048102345" providerId="ADAL" clId="{F8136785-AD61-4BEF-9A81-95D67856BEC2}" dt="2022-06-24T11:03:44.226" v="2527" actId="403"/>
        <pc:sldMkLst>
          <pc:docMk/>
          <pc:sldMk cId="4145923729" sldId="295"/>
        </pc:sldMkLst>
        <pc:spChg chg="add mod">
          <ac:chgData name="Serhat Erdogan" userId="d3585989-f11d-4da8-a3b2-052048102345" providerId="ADAL" clId="{F8136785-AD61-4BEF-9A81-95D67856BEC2}" dt="2022-06-24T11:02:45.221" v="2513" actId="27636"/>
          <ac:spMkLst>
            <pc:docMk/>
            <pc:sldMk cId="4145923729" sldId="295"/>
            <ac:spMk id="7" creationId="{38A80CF1-6AEE-4842-8195-BDAEF573DF22}"/>
          </ac:spMkLst>
        </pc:spChg>
        <pc:spChg chg="add mod">
          <ac:chgData name="Serhat Erdogan" userId="d3585989-f11d-4da8-a3b2-052048102345" providerId="ADAL" clId="{F8136785-AD61-4BEF-9A81-95D67856BEC2}" dt="2022-06-24T11:03:44.226" v="2527" actId="403"/>
          <ac:spMkLst>
            <pc:docMk/>
            <pc:sldMk cId="4145923729" sldId="295"/>
            <ac:spMk id="8" creationId="{4A84C334-4FB9-40A5-A49F-AB84ECF83AA6}"/>
          </ac:spMkLst>
        </pc:spChg>
        <pc:spChg chg="mod">
          <ac:chgData name="Serhat Erdogan" userId="d3585989-f11d-4da8-a3b2-052048102345" providerId="ADAL" clId="{F8136785-AD61-4BEF-9A81-95D67856BEC2}" dt="2022-06-24T11:03:18.306" v="2519" actId="20577"/>
          <ac:spMkLst>
            <pc:docMk/>
            <pc:sldMk cId="4145923729" sldId="295"/>
            <ac:spMk id="19" creationId="{929C01DC-3B44-4277-B6DA-32F34ADC1E73}"/>
          </ac:spMkLst>
        </pc:spChg>
      </pc:sldChg>
      <pc:sldChg chg="addSp delSp modSp add mod modNotesTx">
        <pc:chgData name="Serhat Erdogan" userId="d3585989-f11d-4da8-a3b2-052048102345" providerId="ADAL" clId="{F8136785-AD61-4BEF-9A81-95D67856BEC2}" dt="2022-06-24T11:17:08.860" v="3323" actId="20577"/>
        <pc:sldMkLst>
          <pc:docMk/>
          <pc:sldMk cId="2742267470" sldId="296"/>
        </pc:sldMkLst>
        <pc:spChg chg="mod">
          <ac:chgData name="Serhat Erdogan" userId="d3585989-f11d-4da8-a3b2-052048102345" providerId="ADAL" clId="{F8136785-AD61-4BEF-9A81-95D67856BEC2}" dt="2022-06-24T11:17:08.860" v="3323" actId="20577"/>
          <ac:spMkLst>
            <pc:docMk/>
            <pc:sldMk cId="2742267470" sldId="296"/>
            <ac:spMk id="2" creationId="{30AF865A-8181-4DAA-A1EF-5D642527395C}"/>
          </ac:spMkLst>
        </pc:spChg>
        <pc:spChg chg="del mod">
          <ac:chgData name="Serhat Erdogan" userId="d3585989-f11d-4da8-a3b2-052048102345" providerId="ADAL" clId="{F8136785-AD61-4BEF-9A81-95D67856BEC2}" dt="2022-06-24T11:05:36.712" v="2546" actId="478"/>
          <ac:spMkLst>
            <pc:docMk/>
            <pc:sldMk cId="2742267470" sldId="296"/>
            <ac:spMk id="3" creationId="{3FF93CCA-E9DD-47C9-8EE0-1190EA64BA3D}"/>
          </ac:spMkLst>
        </pc:spChg>
        <pc:graphicFrameChg chg="add mod modGraphic">
          <ac:chgData name="Serhat Erdogan" userId="d3585989-f11d-4da8-a3b2-052048102345" providerId="ADAL" clId="{F8136785-AD61-4BEF-9A81-95D67856BEC2}" dt="2022-06-24T11:16:45.818" v="3317" actId="12385"/>
          <ac:graphicFrameMkLst>
            <pc:docMk/>
            <pc:sldMk cId="2742267470" sldId="296"/>
            <ac:graphicFrameMk id="4" creationId="{C326D295-37CE-4655-B3F6-41012FFE8342}"/>
          </ac:graphicFrameMkLst>
        </pc:graphicFrameChg>
        <pc:picChg chg="add mod">
          <ac:chgData name="Serhat Erdogan" userId="d3585989-f11d-4da8-a3b2-052048102345" providerId="ADAL" clId="{F8136785-AD61-4BEF-9A81-95D67856BEC2}" dt="2022-06-24T11:09:41.767" v="2709" actId="1076"/>
          <ac:picMkLst>
            <pc:docMk/>
            <pc:sldMk cId="2742267470" sldId="296"/>
            <ac:picMk id="6" creationId="{F5D840F8-9B77-48FC-B94D-DFFF6F330FB9}"/>
          </ac:picMkLst>
        </pc:picChg>
        <pc:picChg chg="add mod">
          <ac:chgData name="Serhat Erdogan" userId="d3585989-f11d-4da8-a3b2-052048102345" providerId="ADAL" clId="{F8136785-AD61-4BEF-9A81-95D67856BEC2}" dt="2022-06-24T11:10:22.614" v="2786" actId="1076"/>
          <ac:picMkLst>
            <pc:docMk/>
            <pc:sldMk cId="2742267470" sldId="296"/>
            <ac:picMk id="8" creationId="{85B58E25-F2E2-4D33-85F0-8409E10F30D8}"/>
          </ac:picMkLst>
        </pc:picChg>
        <pc:picChg chg="add mod">
          <ac:chgData name="Serhat Erdogan" userId="d3585989-f11d-4da8-a3b2-052048102345" providerId="ADAL" clId="{F8136785-AD61-4BEF-9A81-95D67856BEC2}" dt="2022-06-24T11:12:51.571" v="3049" actId="1036"/>
          <ac:picMkLst>
            <pc:docMk/>
            <pc:sldMk cId="2742267470" sldId="296"/>
            <ac:picMk id="9" creationId="{3769D62F-85DA-4860-8DC2-4675C5C8A1F4}"/>
          </ac:picMkLst>
        </pc:picChg>
        <pc:picChg chg="add mod">
          <ac:chgData name="Serhat Erdogan" userId="d3585989-f11d-4da8-a3b2-052048102345" providerId="ADAL" clId="{F8136785-AD61-4BEF-9A81-95D67856BEC2}" dt="2022-06-24T11:12:51.571" v="3049" actId="1036"/>
          <ac:picMkLst>
            <pc:docMk/>
            <pc:sldMk cId="2742267470" sldId="296"/>
            <ac:picMk id="11" creationId="{E13F406A-613A-42D1-8247-C1561EC572A6}"/>
          </ac:picMkLst>
        </pc:picChg>
        <pc:picChg chg="add mod">
          <ac:chgData name="Serhat Erdogan" userId="d3585989-f11d-4da8-a3b2-052048102345" providerId="ADAL" clId="{F8136785-AD61-4BEF-9A81-95D67856BEC2}" dt="2022-06-24T11:14:59.087" v="3187" actId="1036"/>
          <ac:picMkLst>
            <pc:docMk/>
            <pc:sldMk cId="2742267470" sldId="296"/>
            <ac:picMk id="12" creationId="{67FD737C-CE9E-4F0D-B2C9-B3A8B2DCA5FC}"/>
          </ac:picMkLst>
        </pc:picChg>
        <pc:picChg chg="add mod">
          <ac:chgData name="Serhat Erdogan" userId="d3585989-f11d-4da8-a3b2-052048102345" providerId="ADAL" clId="{F8136785-AD61-4BEF-9A81-95D67856BEC2}" dt="2022-06-24T11:15:10.238" v="3191" actId="1076"/>
          <ac:picMkLst>
            <pc:docMk/>
            <pc:sldMk cId="2742267470" sldId="296"/>
            <ac:picMk id="14" creationId="{0B45CD98-1D1A-427C-BF9E-7392F60C5745}"/>
          </ac:picMkLst>
        </pc:picChg>
        <pc:picChg chg="add del mod">
          <ac:chgData name="Serhat Erdogan" userId="d3585989-f11d-4da8-a3b2-052048102345" providerId="ADAL" clId="{F8136785-AD61-4BEF-9A81-95D67856BEC2}" dt="2022-06-24T11:06:31.776" v="2555" actId="478"/>
          <ac:picMkLst>
            <pc:docMk/>
            <pc:sldMk cId="2742267470" sldId="296"/>
            <ac:picMk id="4098" creationId="{15A2D907-D187-4585-990D-38855E5769F8}"/>
          </ac:picMkLst>
        </pc:picChg>
      </pc:sldChg>
      <pc:sldChg chg="add del">
        <pc:chgData name="Serhat Erdogan" userId="d3585989-f11d-4da8-a3b2-052048102345" providerId="ADAL" clId="{F8136785-AD61-4BEF-9A81-95D67856BEC2}" dt="2022-06-24T11:05:38.072" v="2548"/>
        <pc:sldMkLst>
          <pc:docMk/>
          <pc:sldMk cId="2784244109" sldId="297"/>
        </pc:sldMkLst>
      </pc:sldChg>
    </pc:docChg>
  </pc:docChgLst>
  <pc:docChgLst>
    <pc:chgData name="Serhat Erdogan" userId="d3585989-f11d-4da8-a3b2-052048102345" providerId="ADAL" clId="{3EA33002-BE52-44C1-B339-DDCAFDA8065B}"/>
    <pc:docChg chg="undo custSel addSld delSld modSld">
      <pc:chgData name="Serhat Erdogan" userId="d3585989-f11d-4da8-a3b2-052048102345" providerId="ADAL" clId="{3EA33002-BE52-44C1-B339-DDCAFDA8065B}" dt="2022-08-30T12:31:20.837" v="1157" actId="20577"/>
      <pc:docMkLst>
        <pc:docMk/>
      </pc:docMkLst>
      <pc:sldChg chg="modSp mod">
        <pc:chgData name="Serhat Erdogan" userId="d3585989-f11d-4da8-a3b2-052048102345" providerId="ADAL" clId="{3EA33002-BE52-44C1-B339-DDCAFDA8065B}" dt="2022-08-18T09:59:00.480" v="68" actId="20577"/>
        <pc:sldMkLst>
          <pc:docMk/>
          <pc:sldMk cId="1997427286" sldId="268"/>
        </pc:sldMkLst>
        <pc:spChg chg="mod">
          <ac:chgData name="Serhat Erdogan" userId="d3585989-f11d-4da8-a3b2-052048102345" providerId="ADAL" clId="{3EA33002-BE52-44C1-B339-DDCAFDA8065B}" dt="2022-08-18T09:59:00.480" v="68" actId="20577"/>
          <ac:spMkLst>
            <pc:docMk/>
            <pc:sldMk cId="1997427286" sldId="268"/>
            <ac:spMk id="3" creationId="{3FF93CCA-E9DD-47C9-8EE0-1190EA64BA3D}"/>
          </ac:spMkLst>
        </pc:spChg>
      </pc:sldChg>
      <pc:sldChg chg="modNotesTx">
        <pc:chgData name="Serhat Erdogan" userId="d3585989-f11d-4da8-a3b2-052048102345" providerId="ADAL" clId="{3EA33002-BE52-44C1-B339-DDCAFDA8065B}" dt="2022-08-19T09:55:10.100" v="426" actId="20577"/>
        <pc:sldMkLst>
          <pc:docMk/>
          <pc:sldMk cId="2239459895" sldId="274"/>
        </pc:sldMkLst>
      </pc:sldChg>
      <pc:sldChg chg="modSp mod">
        <pc:chgData name="Serhat Erdogan" userId="d3585989-f11d-4da8-a3b2-052048102345" providerId="ADAL" clId="{3EA33002-BE52-44C1-B339-DDCAFDA8065B}" dt="2022-08-18T09:59:07.160" v="70" actId="20577"/>
        <pc:sldMkLst>
          <pc:docMk/>
          <pc:sldMk cId="830876391" sldId="288"/>
        </pc:sldMkLst>
        <pc:spChg chg="mod">
          <ac:chgData name="Serhat Erdogan" userId="d3585989-f11d-4da8-a3b2-052048102345" providerId="ADAL" clId="{3EA33002-BE52-44C1-B339-DDCAFDA8065B}" dt="2022-08-18T09:59:07.160" v="70" actId="20577"/>
          <ac:spMkLst>
            <pc:docMk/>
            <pc:sldMk cId="830876391" sldId="288"/>
            <ac:spMk id="3" creationId="{3FF93CCA-E9DD-47C9-8EE0-1190EA64BA3D}"/>
          </ac:spMkLst>
        </pc:spChg>
      </pc:sldChg>
      <pc:sldChg chg="modSp mod">
        <pc:chgData name="Serhat Erdogan" userId="d3585989-f11d-4da8-a3b2-052048102345" providerId="ADAL" clId="{3EA33002-BE52-44C1-B339-DDCAFDA8065B}" dt="2022-08-18T09:59:11.497" v="72" actId="20577"/>
        <pc:sldMkLst>
          <pc:docMk/>
          <pc:sldMk cId="3216129819" sldId="291"/>
        </pc:sldMkLst>
        <pc:spChg chg="mod">
          <ac:chgData name="Serhat Erdogan" userId="d3585989-f11d-4da8-a3b2-052048102345" providerId="ADAL" clId="{3EA33002-BE52-44C1-B339-DDCAFDA8065B}" dt="2022-08-18T09:59:11.497" v="72" actId="20577"/>
          <ac:spMkLst>
            <pc:docMk/>
            <pc:sldMk cId="3216129819" sldId="291"/>
            <ac:spMk id="3" creationId="{3FF93CCA-E9DD-47C9-8EE0-1190EA64BA3D}"/>
          </ac:spMkLst>
        </pc:spChg>
      </pc:sldChg>
      <pc:sldChg chg="modSp mod">
        <pc:chgData name="Serhat Erdogan" userId="d3585989-f11d-4da8-a3b2-052048102345" providerId="ADAL" clId="{3EA33002-BE52-44C1-B339-DDCAFDA8065B}" dt="2022-08-19T09:34:47.353" v="77"/>
        <pc:sldMkLst>
          <pc:docMk/>
          <pc:sldMk cId="2149451173" sldId="293"/>
        </pc:sldMkLst>
        <pc:spChg chg="mod">
          <ac:chgData name="Serhat Erdogan" userId="d3585989-f11d-4da8-a3b2-052048102345" providerId="ADAL" clId="{3EA33002-BE52-44C1-B339-DDCAFDA8065B}" dt="2022-08-19T09:34:47.353" v="77"/>
          <ac:spMkLst>
            <pc:docMk/>
            <pc:sldMk cId="2149451173" sldId="293"/>
            <ac:spMk id="22" creationId="{D3C692DD-B6C1-43B9-8D1A-2845F09934EF}"/>
          </ac:spMkLst>
        </pc:spChg>
      </pc:sldChg>
      <pc:sldChg chg="modSp mod modNotesTx">
        <pc:chgData name="Serhat Erdogan" userId="d3585989-f11d-4da8-a3b2-052048102345" providerId="ADAL" clId="{3EA33002-BE52-44C1-B339-DDCAFDA8065B}" dt="2022-08-19T09:35:54.992" v="78"/>
        <pc:sldMkLst>
          <pc:docMk/>
          <pc:sldMk cId="4145923729" sldId="295"/>
        </pc:sldMkLst>
        <pc:spChg chg="mod">
          <ac:chgData name="Serhat Erdogan" userId="d3585989-f11d-4da8-a3b2-052048102345" providerId="ADAL" clId="{3EA33002-BE52-44C1-B339-DDCAFDA8065B}" dt="2022-08-19T09:35:54.992" v="78"/>
          <ac:spMkLst>
            <pc:docMk/>
            <pc:sldMk cId="4145923729" sldId="295"/>
            <ac:spMk id="22" creationId="{D3C692DD-B6C1-43B9-8D1A-2845F09934EF}"/>
          </ac:spMkLst>
        </pc:spChg>
      </pc:sldChg>
      <pc:sldChg chg="modSp mod modNotesTx">
        <pc:chgData name="Serhat Erdogan" userId="d3585989-f11d-4da8-a3b2-052048102345" providerId="ADAL" clId="{3EA33002-BE52-44C1-B339-DDCAFDA8065B}" dt="2022-08-19T09:28:07.947" v="75"/>
        <pc:sldMkLst>
          <pc:docMk/>
          <pc:sldMk cId="2742267470" sldId="296"/>
        </pc:sldMkLst>
        <pc:graphicFrameChg chg="modGraphic">
          <ac:chgData name="Serhat Erdogan" userId="d3585989-f11d-4da8-a3b2-052048102345" providerId="ADAL" clId="{3EA33002-BE52-44C1-B339-DDCAFDA8065B}" dt="2022-08-18T10:03:13.800" v="74" actId="20577"/>
          <ac:graphicFrameMkLst>
            <pc:docMk/>
            <pc:sldMk cId="2742267470" sldId="296"/>
            <ac:graphicFrameMk id="4" creationId="{C326D295-37CE-4655-B3F6-41012FFE8342}"/>
          </ac:graphicFrameMkLst>
        </pc:graphicFrameChg>
      </pc:sldChg>
      <pc:sldChg chg="addSp delSp modSp add mod modNotesTx">
        <pc:chgData name="Serhat Erdogan" userId="d3585989-f11d-4da8-a3b2-052048102345" providerId="ADAL" clId="{3EA33002-BE52-44C1-B339-DDCAFDA8065B}" dt="2022-08-19T09:52:25.324" v="344" actId="20577"/>
        <pc:sldMkLst>
          <pc:docMk/>
          <pc:sldMk cId="1569386219" sldId="297"/>
        </pc:sldMkLst>
        <pc:spChg chg="mod">
          <ac:chgData name="Serhat Erdogan" userId="d3585989-f11d-4da8-a3b2-052048102345" providerId="ADAL" clId="{3EA33002-BE52-44C1-B339-DDCAFDA8065B}" dt="2022-08-19T09:52:25.324" v="344" actId="20577"/>
          <ac:spMkLst>
            <pc:docMk/>
            <pc:sldMk cId="1569386219" sldId="297"/>
            <ac:spMk id="2" creationId="{30AF865A-8181-4DAA-A1EF-5D642527395C}"/>
          </ac:spMkLst>
        </pc:spChg>
        <pc:spChg chg="mod">
          <ac:chgData name="Serhat Erdogan" userId="d3585989-f11d-4da8-a3b2-052048102345" providerId="ADAL" clId="{3EA33002-BE52-44C1-B339-DDCAFDA8065B}" dt="2022-08-19T09:51:31.059" v="298" actId="164"/>
          <ac:spMkLst>
            <pc:docMk/>
            <pc:sldMk cId="1569386219" sldId="297"/>
            <ac:spMk id="3" creationId="{3FF93CCA-E9DD-47C9-8EE0-1190EA64BA3D}"/>
          </ac:spMkLst>
        </pc:spChg>
        <pc:spChg chg="add del">
          <ac:chgData name="Serhat Erdogan" userId="d3585989-f11d-4da8-a3b2-052048102345" providerId="ADAL" clId="{3EA33002-BE52-44C1-B339-DDCAFDA8065B}" dt="2022-08-19T09:37:29.354" v="83"/>
          <ac:spMkLst>
            <pc:docMk/>
            <pc:sldMk cId="1569386219" sldId="297"/>
            <ac:spMk id="4" creationId="{03CD0FF1-ECD9-49D8-9B63-107C37ECC622}"/>
          </ac:spMkLst>
        </pc:spChg>
        <pc:spChg chg="add del">
          <ac:chgData name="Serhat Erdogan" userId="d3585989-f11d-4da8-a3b2-052048102345" providerId="ADAL" clId="{3EA33002-BE52-44C1-B339-DDCAFDA8065B}" dt="2022-08-19T09:39:00.810" v="112"/>
          <ac:spMkLst>
            <pc:docMk/>
            <pc:sldMk cId="1569386219" sldId="297"/>
            <ac:spMk id="5" creationId="{48D3D0F9-EB4D-40EF-A2A7-ADA3FB74AC38}"/>
          </ac:spMkLst>
        </pc:spChg>
        <pc:spChg chg="add mod">
          <ac:chgData name="Serhat Erdogan" userId="d3585989-f11d-4da8-a3b2-052048102345" providerId="ADAL" clId="{3EA33002-BE52-44C1-B339-DDCAFDA8065B}" dt="2022-08-19T09:51:42.170" v="299" actId="164"/>
          <ac:spMkLst>
            <pc:docMk/>
            <pc:sldMk cId="1569386219" sldId="297"/>
            <ac:spMk id="7" creationId="{8F618F37-C946-4DB5-9C0E-9842DD187A54}"/>
          </ac:spMkLst>
        </pc:spChg>
        <pc:spChg chg="add mod">
          <ac:chgData name="Serhat Erdogan" userId="d3585989-f11d-4da8-a3b2-052048102345" providerId="ADAL" clId="{3EA33002-BE52-44C1-B339-DDCAFDA8065B}" dt="2022-08-19T09:51:42.170" v="299" actId="164"/>
          <ac:spMkLst>
            <pc:docMk/>
            <pc:sldMk cId="1569386219" sldId="297"/>
            <ac:spMk id="8" creationId="{DB85625D-B509-4E4F-82F1-AAD00C690988}"/>
          </ac:spMkLst>
        </pc:spChg>
        <pc:spChg chg="add mod">
          <ac:chgData name="Serhat Erdogan" userId="d3585989-f11d-4da8-a3b2-052048102345" providerId="ADAL" clId="{3EA33002-BE52-44C1-B339-DDCAFDA8065B}" dt="2022-08-19T09:51:42.170" v="299" actId="164"/>
          <ac:spMkLst>
            <pc:docMk/>
            <pc:sldMk cId="1569386219" sldId="297"/>
            <ac:spMk id="9" creationId="{B9282526-CAA8-401A-B386-A4F3A0CC4C7D}"/>
          </ac:spMkLst>
        </pc:spChg>
        <pc:spChg chg="add mod">
          <ac:chgData name="Serhat Erdogan" userId="d3585989-f11d-4da8-a3b2-052048102345" providerId="ADAL" clId="{3EA33002-BE52-44C1-B339-DDCAFDA8065B}" dt="2022-08-19T09:51:31.059" v="298" actId="164"/>
          <ac:spMkLst>
            <pc:docMk/>
            <pc:sldMk cId="1569386219" sldId="297"/>
            <ac:spMk id="10" creationId="{126B0372-462E-48B6-AFEB-C4D0ECDE0113}"/>
          </ac:spMkLst>
        </pc:spChg>
        <pc:spChg chg="add mod">
          <ac:chgData name="Serhat Erdogan" userId="d3585989-f11d-4da8-a3b2-052048102345" providerId="ADAL" clId="{3EA33002-BE52-44C1-B339-DDCAFDA8065B}" dt="2022-08-19T09:51:31.059" v="298" actId="164"/>
          <ac:spMkLst>
            <pc:docMk/>
            <pc:sldMk cId="1569386219" sldId="297"/>
            <ac:spMk id="11" creationId="{C484F9FE-F35C-4CC6-A4F4-61A7735F9566}"/>
          </ac:spMkLst>
        </pc:spChg>
        <pc:grpChg chg="add mod">
          <ac:chgData name="Serhat Erdogan" userId="d3585989-f11d-4da8-a3b2-052048102345" providerId="ADAL" clId="{3EA33002-BE52-44C1-B339-DDCAFDA8065B}" dt="2022-08-19T09:51:31.059" v="298" actId="164"/>
          <ac:grpSpMkLst>
            <pc:docMk/>
            <pc:sldMk cId="1569386219" sldId="297"/>
            <ac:grpSpMk id="6" creationId="{8D6B0481-A72C-4503-BD90-E364FB71825C}"/>
          </ac:grpSpMkLst>
        </pc:grpChg>
        <pc:grpChg chg="add mod">
          <ac:chgData name="Serhat Erdogan" userId="d3585989-f11d-4da8-a3b2-052048102345" providerId="ADAL" clId="{3EA33002-BE52-44C1-B339-DDCAFDA8065B}" dt="2022-08-19T09:51:42.170" v="299" actId="164"/>
          <ac:grpSpMkLst>
            <pc:docMk/>
            <pc:sldMk cId="1569386219" sldId="297"/>
            <ac:grpSpMk id="12" creationId="{1EED5124-7550-4FFB-A490-6B9195D34F97}"/>
          </ac:grpSpMkLst>
        </pc:grpChg>
        <pc:picChg chg="del">
          <ac:chgData name="Serhat Erdogan" userId="d3585989-f11d-4da8-a3b2-052048102345" providerId="ADAL" clId="{3EA33002-BE52-44C1-B339-DDCAFDA8065B}" dt="2022-08-19T09:37:23.088" v="80" actId="478"/>
          <ac:picMkLst>
            <pc:docMk/>
            <pc:sldMk cId="1569386219" sldId="297"/>
            <ac:picMk id="1032" creationId="{F733B62E-A435-4EF9-943C-436406D41A47}"/>
          </ac:picMkLst>
        </pc:picChg>
      </pc:sldChg>
      <pc:sldChg chg="addSp delSp modSp add mod">
        <pc:chgData name="Serhat Erdogan" userId="d3585989-f11d-4da8-a3b2-052048102345" providerId="ADAL" clId="{3EA33002-BE52-44C1-B339-DDCAFDA8065B}" dt="2022-08-22T11:04:00.183" v="701" actId="1036"/>
        <pc:sldMkLst>
          <pc:docMk/>
          <pc:sldMk cId="2949397357" sldId="298"/>
        </pc:sldMkLst>
        <pc:spChg chg="mod">
          <ac:chgData name="Serhat Erdogan" userId="d3585989-f11d-4da8-a3b2-052048102345" providerId="ADAL" clId="{3EA33002-BE52-44C1-B339-DDCAFDA8065B}" dt="2022-08-19T09:53:25.744" v="385" actId="20577"/>
          <ac:spMkLst>
            <pc:docMk/>
            <pc:sldMk cId="2949397357" sldId="298"/>
            <ac:spMk id="2" creationId="{30AF865A-8181-4DAA-A1EF-5D642527395C}"/>
          </ac:spMkLst>
        </pc:spChg>
        <pc:spChg chg="add del">
          <ac:chgData name="Serhat Erdogan" userId="d3585989-f11d-4da8-a3b2-052048102345" providerId="ADAL" clId="{3EA33002-BE52-44C1-B339-DDCAFDA8065B}" dt="2022-08-19T10:00:32.526" v="518"/>
          <ac:spMkLst>
            <pc:docMk/>
            <pc:sldMk cId="2949397357" sldId="298"/>
            <ac:spMk id="4" creationId="{6B620DC8-8A43-4303-9880-CD67A4592FDC}"/>
          </ac:spMkLst>
        </pc:spChg>
        <pc:spChg chg="add mod">
          <ac:chgData name="Serhat Erdogan" userId="d3585989-f11d-4da8-a3b2-052048102345" providerId="ADAL" clId="{3EA33002-BE52-44C1-B339-DDCAFDA8065B}" dt="2022-08-19T10:08:04.415" v="630" actId="14100"/>
          <ac:spMkLst>
            <pc:docMk/>
            <pc:sldMk cId="2949397357" sldId="298"/>
            <ac:spMk id="5" creationId="{619401AA-178B-4B1F-9772-612DC2B4601C}"/>
          </ac:spMkLst>
        </pc:spChg>
        <pc:spChg chg="add mod">
          <ac:chgData name="Serhat Erdogan" userId="d3585989-f11d-4da8-a3b2-052048102345" providerId="ADAL" clId="{3EA33002-BE52-44C1-B339-DDCAFDA8065B}" dt="2022-08-19T10:08:16.610" v="641" actId="1036"/>
          <ac:spMkLst>
            <pc:docMk/>
            <pc:sldMk cId="2949397357" sldId="298"/>
            <ac:spMk id="8" creationId="{F2CD4776-9EA5-46E6-A5DD-28E27CF91935}"/>
          </ac:spMkLst>
        </pc:spChg>
        <pc:spChg chg="add mod">
          <ac:chgData name="Serhat Erdogan" userId="d3585989-f11d-4da8-a3b2-052048102345" providerId="ADAL" clId="{3EA33002-BE52-44C1-B339-DDCAFDA8065B}" dt="2022-08-22T11:04:00.183" v="701" actId="1036"/>
          <ac:spMkLst>
            <pc:docMk/>
            <pc:sldMk cId="2949397357" sldId="298"/>
            <ac:spMk id="10" creationId="{3A3FDA12-951E-4B5C-867A-D904DFE2296A}"/>
          </ac:spMkLst>
        </pc:spChg>
        <pc:spChg chg="add mod">
          <ac:chgData name="Serhat Erdogan" userId="d3585989-f11d-4da8-a3b2-052048102345" providerId="ADAL" clId="{3EA33002-BE52-44C1-B339-DDCAFDA8065B}" dt="2022-08-22T11:03:54.968" v="687" actId="14100"/>
          <ac:spMkLst>
            <pc:docMk/>
            <pc:sldMk cId="2949397357" sldId="298"/>
            <ac:spMk id="11" creationId="{8BA75EA9-D792-4E86-9AE2-436B350EDE94}"/>
          </ac:spMkLst>
        </pc:spChg>
        <pc:spChg chg="mod">
          <ac:chgData name="Serhat Erdogan" userId="d3585989-f11d-4da8-a3b2-052048102345" providerId="ADAL" clId="{3EA33002-BE52-44C1-B339-DDCAFDA8065B}" dt="2022-08-22T11:03:34.594" v="686" actId="27636"/>
          <ac:spMkLst>
            <pc:docMk/>
            <pc:sldMk cId="2949397357" sldId="298"/>
            <ac:spMk id="14" creationId="{5CC90752-0B74-4803-B4A9-DAFBA7541B8A}"/>
          </ac:spMkLst>
        </pc:spChg>
        <pc:spChg chg="del">
          <ac:chgData name="Serhat Erdogan" userId="d3585989-f11d-4da8-a3b2-052048102345" providerId="ADAL" clId="{3EA33002-BE52-44C1-B339-DDCAFDA8065B}" dt="2022-08-19T09:54:35.337" v="422" actId="478"/>
          <ac:spMkLst>
            <pc:docMk/>
            <pc:sldMk cId="2949397357" sldId="298"/>
            <ac:spMk id="19" creationId="{929C01DC-3B44-4277-B6DA-32F34ADC1E73}"/>
          </ac:spMkLst>
        </pc:spChg>
        <pc:spChg chg="mod">
          <ac:chgData name="Serhat Erdogan" userId="d3585989-f11d-4da8-a3b2-052048102345" providerId="ADAL" clId="{3EA33002-BE52-44C1-B339-DDCAFDA8065B}" dt="2022-08-19T10:06:21.275" v="555" actId="14100"/>
          <ac:spMkLst>
            <pc:docMk/>
            <pc:sldMk cId="2949397357" sldId="298"/>
            <ac:spMk id="22" creationId="{D3C692DD-B6C1-43B9-8D1A-2845F09934EF}"/>
          </ac:spMkLst>
        </pc:spChg>
      </pc:sldChg>
      <pc:sldChg chg="delSp modSp add del mod">
        <pc:chgData name="Serhat Erdogan" userId="d3585989-f11d-4da8-a3b2-052048102345" providerId="ADAL" clId="{3EA33002-BE52-44C1-B339-DDCAFDA8065B}" dt="2022-08-19T09:52:45.072" v="348" actId="47"/>
        <pc:sldMkLst>
          <pc:docMk/>
          <pc:sldMk cId="3766669827" sldId="298"/>
        </pc:sldMkLst>
        <pc:spChg chg="del">
          <ac:chgData name="Serhat Erdogan" userId="d3585989-f11d-4da8-a3b2-052048102345" providerId="ADAL" clId="{3EA33002-BE52-44C1-B339-DDCAFDA8065B}" dt="2022-08-19T09:51:22.322" v="297" actId="478"/>
          <ac:spMkLst>
            <pc:docMk/>
            <pc:sldMk cId="3766669827" sldId="298"/>
            <ac:spMk id="3" creationId="{3FF93CCA-E9DD-47C9-8EE0-1190EA64BA3D}"/>
          </ac:spMkLst>
        </pc:spChg>
        <pc:spChg chg="mod">
          <ac:chgData name="Serhat Erdogan" userId="d3585989-f11d-4da8-a3b2-052048102345" providerId="ADAL" clId="{3EA33002-BE52-44C1-B339-DDCAFDA8065B}" dt="2022-08-19T09:52:41.660" v="347" actId="14100"/>
          <ac:spMkLst>
            <pc:docMk/>
            <pc:sldMk cId="3766669827" sldId="298"/>
            <ac:spMk id="7" creationId="{8F618F37-C946-4DB5-9C0E-9842DD187A54}"/>
          </ac:spMkLst>
        </pc:spChg>
        <pc:spChg chg="del">
          <ac:chgData name="Serhat Erdogan" userId="d3585989-f11d-4da8-a3b2-052048102345" providerId="ADAL" clId="{3EA33002-BE52-44C1-B339-DDCAFDA8065B}" dt="2022-08-19T09:52:37.242" v="345" actId="478"/>
          <ac:spMkLst>
            <pc:docMk/>
            <pc:sldMk cId="3766669827" sldId="298"/>
            <ac:spMk id="8" creationId="{DB85625D-B509-4E4F-82F1-AAD00C690988}"/>
          </ac:spMkLst>
        </pc:spChg>
        <pc:spChg chg="del">
          <ac:chgData name="Serhat Erdogan" userId="d3585989-f11d-4da8-a3b2-052048102345" providerId="ADAL" clId="{3EA33002-BE52-44C1-B339-DDCAFDA8065B}" dt="2022-08-19T09:52:37.242" v="345" actId="478"/>
          <ac:spMkLst>
            <pc:docMk/>
            <pc:sldMk cId="3766669827" sldId="298"/>
            <ac:spMk id="9" creationId="{B9282526-CAA8-401A-B386-A4F3A0CC4C7D}"/>
          </ac:spMkLst>
        </pc:spChg>
        <pc:spChg chg="del">
          <ac:chgData name="Serhat Erdogan" userId="d3585989-f11d-4da8-a3b2-052048102345" providerId="ADAL" clId="{3EA33002-BE52-44C1-B339-DDCAFDA8065B}" dt="2022-08-19T09:51:22.322" v="297" actId="478"/>
          <ac:spMkLst>
            <pc:docMk/>
            <pc:sldMk cId="3766669827" sldId="298"/>
            <ac:spMk id="10" creationId="{126B0372-462E-48B6-AFEB-C4D0ECDE0113}"/>
          </ac:spMkLst>
        </pc:spChg>
        <pc:spChg chg="del">
          <ac:chgData name="Serhat Erdogan" userId="d3585989-f11d-4da8-a3b2-052048102345" providerId="ADAL" clId="{3EA33002-BE52-44C1-B339-DDCAFDA8065B}" dt="2022-08-19T09:51:22.322" v="297" actId="478"/>
          <ac:spMkLst>
            <pc:docMk/>
            <pc:sldMk cId="3766669827" sldId="298"/>
            <ac:spMk id="11" creationId="{C484F9FE-F35C-4CC6-A4F4-61A7735F9566}"/>
          </ac:spMkLst>
        </pc:spChg>
      </pc:sldChg>
      <pc:sldChg chg="delSp modSp add mod">
        <pc:chgData name="Serhat Erdogan" userId="d3585989-f11d-4da8-a3b2-052048102345" providerId="ADAL" clId="{3EA33002-BE52-44C1-B339-DDCAFDA8065B}" dt="2022-08-22T11:14:51.891" v="834" actId="20577"/>
        <pc:sldMkLst>
          <pc:docMk/>
          <pc:sldMk cId="642693501" sldId="299"/>
        </pc:sldMkLst>
        <pc:spChg chg="mod">
          <ac:chgData name="Serhat Erdogan" userId="d3585989-f11d-4da8-a3b2-052048102345" providerId="ADAL" clId="{3EA33002-BE52-44C1-B339-DDCAFDA8065B}" dt="2022-08-22T11:14:51.891" v="834" actId="20577"/>
          <ac:spMkLst>
            <pc:docMk/>
            <pc:sldMk cId="642693501" sldId="299"/>
            <ac:spMk id="2" creationId="{30AF865A-8181-4DAA-A1EF-5D642527395C}"/>
          </ac:spMkLst>
        </pc:spChg>
        <pc:spChg chg="del">
          <ac:chgData name="Serhat Erdogan" userId="d3585989-f11d-4da8-a3b2-052048102345" providerId="ADAL" clId="{3EA33002-BE52-44C1-B339-DDCAFDA8065B}" dt="2022-08-22T11:11:40.851" v="776" actId="478"/>
          <ac:spMkLst>
            <pc:docMk/>
            <pc:sldMk cId="642693501" sldId="299"/>
            <ac:spMk id="5" creationId="{619401AA-178B-4B1F-9772-612DC2B4601C}"/>
          </ac:spMkLst>
        </pc:spChg>
        <pc:spChg chg="del">
          <ac:chgData name="Serhat Erdogan" userId="d3585989-f11d-4da8-a3b2-052048102345" providerId="ADAL" clId="{3EA33002-BE52-44C1-B339-DDCAFDA8065B}" dt="2022-08-22T11:11:40.851" v="776" actId="478"/>
          <ac:spMkLst>
            <pc:docMk/>
            <pc:sldMk cId="642693501" sldId="299"/>
            <ac:spMk id="8" creationId="{F2CD4776-9EA5-46E6-A5DD-28E27CF91935}"/>
          </ac:spMkLst>
        </pc:spChg>
        <pc:spChg chg="del">
          <ac:chgData name="Serhat Erdogan" userId="d3585989-f11d-4da8-a3b2-052048102345" providerId="ADAL" clId="{3EA33002-BE52-44C1-B339-DDCAFDA8065B}" dt="2022-08-22T11:11:40.851" v="776" actId="478"/>
          <ac:spMkLst>
            <pc:docMk/>
            <pc:sldMk cId="642693501" sldId="299"/>
            <ac:spMk id="10" creationId="{3A3FDA12-951E-4B5C-867A-D904DFE2296A}"/>
          </ac:spMkLst>
        </pc:spChg>
        <pc:spChg chg="del">
          <ac:chgData name="Serhat Erdogan" userId="d3585989-f11d-4da8-a3b2-052048102345" providerId="ADAL" clId="{3EA33002-BE52-44C1-B339-DDCAFDA8065B}" dt="2022-08-22T11:11:40.851" v="776" actId="478"/>
          <ac:spMkLst>
            <pc:docMk/>
            <pc:sldMk cId="642693501" sldId="299"/>
            <ac:spMk id="11" creationId="{8BA75EA9-D792-4E86-9AE2-436B350EDE94}"/>
          </ac:spMkLst>
        </pc:spChg>
        <pc:spChg chg="mod">
          <ac:chgData name="Serhat Erdogan" userId="d3585989-f11d-4da8-a3b2-052048102345" providerId="ADAL" clId="{3EA33002-BE52-44C1-B339-DDCAFDA8065B}" dt="2022-08-22T11:13:39.280" v="822" actId="207"/>
          <ac:spMkLst>
            <pc:docMk/>
            <pc:sldMk cId="642693501" sldId="299"/>
            <ac:spMk id="14" creationId="{5CC90752-0B74-4803-B4A9-DAFBA7541B8A}"/>
          </ac:spMkLst>
        </pc:spChg>
        <pc:spChg chg="mod">
          <ac:chgData name="Serhat Erdogan" userId="d3585989-f11d-4da8-a3b2-052048102345" providerId="ADAL" clId="{3EA33002-BE52-44C1-B339-DDCAFDA8065B}" dt="2022-08-22T11:11:46.722" v="778" actId="14100"/>
          <ac:spMkLst>
            <pc:docMk/>
            <pc:sldMk cId="642693501" sldId="299"/>
            <ac:spMk id="22" creationId="{D3C692DD-B6C1-43B9-8D1A-2845F09934EF}"/>
          </ac:spMkLst>
        </pc:spChg>
      </pc:sldChg>
      <pc:sldChg chg="modSp add del mod">
        <pc:chgData name="Serhat Erdogan" userId="d3585989-f11d-4da8-a3b2-052048102345" providerId="ADAL" clId="{3EA33002-BE52-44C1-B339-DDCAFDA8065B}" dt="2022-08-22T11:07:26.134" v="717" actId="47"/>
        <pc:sldMkLst>
          <pc:docMk/>
          <pc:sldMk cId="2536549591" sldId="299"/>
        </pc:sldMkLst>
        <pc:spChg chg="mod">
          <ac:chgData name="Serhat Erdogan" userId="d3585989-f11d-4da8-a3b2-052048102345" providerId="ADAL" clId="{3EA33002-BE52-44C1-B339-DDCAFDA8065B}" dt="2022-08-22T11:06:53.448" v="714" actId="20577"/>
          <ac:spMkLst>
            <pc:docMk/>
            <pc:sldMk cId="2536549591" sldId="299"/>
            <ac:spMk id="2" creationId="{30AF865A-8181-4DAA-A1EF-5D642527395C}"/>
          </ac:spMkLst>
        </pc:spChg>
      </pc:sldChg>
      <pc:sldChg chg="modSp add mod">
        <pc:chgData name="Serhat Erdogan" userId="d3585989-f11d-4da8-a3b2-052048102345" providerId="ADAL" clId="{3EA33002-BE52-44C1-B339-DDCAFDA8065B}" dt="2022-08-30T12:31:20.837" v="1157" actId="20577"/>
        <pc:sldMkLst>
          <pc:docMk/>
          <pc:sldMk cId="1601569121" sldId="300"/>
        </pc:sldMkLst>
        <pc:spChg chg="mod">
          <ac:chgData name="Serhat Erdogan" userId="d3585989-f11d-4da8-a3b2-052048102345" providerId="ADAL" clId="{3EA33002-BE52-44C1-B339-DDCAFDA8065B}" dt="2022-08-30T12:31:20.837" v="1157" actId="20577"/>
          <ac:spMkLst>
            <pc:docMk/>
            <pc:sldMk cId="1601569121" sldId="300"/>
            <ac:spMk id="3" creationId="{3FF93CCA-E9DD-47C9-8EE0-1190EA64BA3D}"/>
          </ac:spMkLst>
        </pc:spChg>
      </pc:sldChg>
      <pc:sldChg chg="modSp add del mod">
        <pc:chgData name="Serhat Erdogan" userId="d3585989-f11d-4da8-a3b2-052048102345" providerId="ADAL" clId="{3EA33002-BE52-44C1-B339-DDCAFDA8065B}" dt="2022-08-22T11:10:53.123" v="767" actId="47"/>
        <pc:sldMkLst>
          <pc:docMk/>
          <pc:sldMk cId="3398214626" sldId="300"/>
        </pc:sldMkLst>
        <pc:spChg chg="mod">
          <ac:chgData name="Serhat Erdogan" userId="d3585989-f11d-4da8-a3b2-052048102345" providerId="ADAL" clId="{3EA33002-BE52-44C1-B339-DDCAFDA8065B}" dt="2022-08-22T11:07:23.779" v="716"/>
          <ac:spMkLst>
            <pc:docMk/>
            <pc:sldMk cId="3398214626" sldId="300"/>
            <ac:spMk id="2" creationId="{30AF865A-8181-4DAA-A1EF-5D642527395C}"/>
          </ac:spMkLst>
        </pc:spChg>
        <pc:spChg chg="mod">
          <ac:chgData name="Serhat Erdogan" userId="d3585989-f11d-4da8-a3b2-052048102345" providerId="ADAL" clId="{3EA33002-BE52-44C1-B339-DDCAFDA8065B}" dt="2022-08-22T11:08:22.339" v="766" actId="207"/>
          <ac:spMkLst>
            <pc:docMk/>
            <pc:sldMk cId="3398214626" sldId="300"/>
            <ac:spMk id="14" creationId="{5CC90752-0B74-4803-B4A9-DAFBA7541B8A}"/>
          </ac:spMkLst>
        </pc:spChg>
      </pc:sldChg>
    </pc:docChg>
  </pc:docChgLst>
  <pc:docChgLst>
    <pc:chgData name="Serhat Erdogan" userId="S::u0139490@ucll.be::d3585989-f11d-4da8-a3b2-052048102345" providerId="AD" clId="Web-{8F7B29D0-C5EB-4EE4-9504-EDA30A3545F2}"/>
    <pc:docChg chg="addSld delSld modSld">
      <pc:chgData name="Serhat Erdogan" userId="S::u0139490@ucll.be::d3585989-f11d-4da8-a3b2-052048102345" providerId="AD" clId="Web-{8F7B29D0-C5EB-4EE4-9504-EDA30A3545F2}" dt="2022-09-06T07:59:58.894" v="98" actId="20577"/>
      <pc:docMkLst>
        <pc:docMk/>
      </pc:docMkLst>
      <pc:sldChg chg="modSp">
        <pc:chgData name="Serhat Erdogan" userId="S::u0139490@ucll.be::d3585989-f11d-4da8-a3b2-052048102345" providerId="AD" clId="Web-{8F7B29D0-C5EB-4EE4-9504-EDA30A3545F2}" dt="2022-09-06T07:36:42.259" v="8" actId="14100"/>
        <pc:sldMkLst>
          <pc:docMk/>
          <pc:sldMk cId="2019971397" sldId="287"/>
        </pc:sldMkLst>
        <pc:spChg chg="mod">
          <ac:chgData name="Serhat Erdogan" userId="S::u0139490@ucll.be::d3585989-f11d-4da8-a3b2-052048102345" providerId="AD" clId="Web-{8F7B29D0-C5EB-4EE4-9504-EDA30A3545F2}" dt="2022-09-06T07:36:32.087" v="6" actId="20577"/>
          <ac:spMkLst>
            <pc:docMk/>
            <pc:sldMk cId="2019971397" sldId="287"/>
            <ac:spMk id="8" creationId="{962884CE-6FF2-440B-9DF1-F8D0C96098DE}"/>
          </ac:spMkLst>
        </pc:spChg>
        <pc:cxnChg chg="mod">
          <ac:chgData name="Serhat Erdogan" userId="S::u0139490@ucll.be::d3585989-f11d-4da8-a3b2-052048102345" providerId="AD" clId="Web-{8F7B29D0-C5EB-4EE4-9504-EDA30A3545F2}" dt="2022-09-06T07:36:42.259" v="8" actId="14100"/>
          <ac:cxnSpMkLst>
            <pc:docMk/>
            <pc:sldMk cId="2019971397" sldId="287"/>
            <ac:cxnSpMk id="20" creationId="{817EFD5A-F86D-4B27-8A52-D2CA8FB6D2C1}"/>
          </ac:cxnSpMkLst>
        </pc:cxnChg>
      </pc:sldChg>
      <pc:sldChg chg="addSp delSp modSp">
        <pc:chgData name="Serhat Erdogan" userId="S::u0139490@ucll.be::d3585989-f11d-4da8-a3b2-052048102345" providerId="AD" clId="Web-{8F7B29D0-C5EB-4EE4-9504-EDA30A3545F2}" dt="2022-09-06T07:59:58.894" v="98" actId="20577"/>
        <pc:sldMkLst>
          <pc:docMk/>
          <pc:sldMk cId="3451542139" sldId="294"/>
        </pc:sldMkLst>
        <pc:spChg chg="mod">
          <ac:chgData name="Serhat Erdogan" userId="S::u0139490@ucll.be::d3585989-f11d-4da8-a3b2-052048102345" providerId="AD" clId="Web-{8F7B29D0-C5EB-4EE4-9504-EDA30A3545F2}" dt="2022-09-06T07:59:58.894" v="98" actId="20577"/>
          <ac:spMkLst>
            <pc:docMk/>
            <pc:sldMk cId="3451542139" sldId="294"/>
            <ac:spMk id="2" creationId="{30AF865A-8181-4DAA-A1EF-5D642527395C}"/>
          </ac:spMkLst>
        </pc:spChg>
        <pc:spChg chg="mod">
          <ac:chgData name="Serhat Erdogan" userId="S::u0139490@ucll.be::d3585989-f11d-4da8-a3b2-052048102345" providerId="AD" clId="Web-{8F7B29D0-C5EB-4EE4-9504-EDA30A3545F2}" dt="2022-09-06T07:55:59.837" v="71" actId="1076"/>
          <ac:spMkLst>
            <pc:docMk/>
            <pc:sldMk cId="3451542139" sldId="294"/>
            <ac:spMk id="7" creationId="{526B00EE-40FF-4DD4-A969-3CB699ABA883}"/>
          </ac:spMkLst>
        </pc:spChg>
        <pc:spChg chg="mod">
          <ac:chgData name="Serhat Erdogan" userId="S::u0139490@ucll.be::d3585989-f11d-4da8-a3b2-052048102345" providerId="AD" clId="Web-{8F7B29D0-C5EB-4EE4-9504-EDA30A3545F2}" dt="2022-09-06T07:55:59.837" v="72" actId="1076"/>
          <ac:spMkLst>
            <pc:docMk/>
            <pc:sldMk cId="3451542139" sldId="294"/>
            <ac:spMk id="8" creationId="{698AE4EE-3574-4CE1-A944-ECA09D8EB71E}"/>
          </ac:spMkLst>
        </pc:spChg>
        <pc:spChg chg="mod">
          <ac:chgData name="Serhat Erdogan" userId="S::u0139490@ucll.be::d3585989-f11d-4da8-a3b2-052048102345" providerId="AD" clId="Web-{8F7B29D0-C5EB-4EE4-9504-EDA30A3545F2}" dt="2022-09-06T07:55:59.822" v="70" actId="1076"/>
          <ac:spMkLst>
            <pc:docMk/>
            <pc:sldMk cId="3451542139" sldId="294"/>
            <ac:spMk id="14" creationId="{5CC90752-0B74-4803-B4A9-DAFBA7541B8A}"/>
          </ac:spMkLst>
        </pc:spChg>
        <pc:spChg chg="add mod">
          <ac:chgData name="Serhat Erdogan" userId="S::u0139490@ucll.be::d3585989-f11d-4da8-a3b2-052048102345" providerId="AD" clId="Web-{8F7B29D0-C5EB-4EE4-9504-EDA30A3545F2}" dt="2022-09-06T07:58:21.890" v="94" actId="20577"/>
          <ac:spMkLst>
            <pc:docMk/>
            <pc:sldMk cId="3451542139" sldId="294"/>
            <ac:spMk id="15" creationId="{52DD37AF-CA8E-847F-2D30-59F0AB72C352}"/>
          </ac:spMkLst>
        </pc:spChg>
        <pc:spChg chg="del">
          <ac:chgData name="Serhat Erdogan" userId="S::u0139490@ucll.be::d3585989-f11d-4da8-a3b2-052048102345" providerId="AD" clId="Web-{8F7B29D0-C5EB-4EE4-9504-EDA30A3545F2}" dt="2022-09-06T07:53:22.581" v="47"/>
          <ac:spMkLst>
            <pc:docMk/>
            <pc:sldMk cId="3451542139" sldId="294"/>
            <ac:spMk id="19" creationId="{929C01DC-3B44-4277-B6DA-32F34ADC1E73}"/>
          </ac:spMkLst>
        </pc:spChg>
        <pc:spChg chg="del">
          <ac:chgData name="Serhat Erdogan" userId="S::u0139490@ucll.be::d3585989-f11d-4da8-a3b2-052048102345" providerId="AD" clId="Web-{8F7B29D0-C5EB-4EE4-9504-EDA30A3545F2}" dt="2022-09-06T07:53:22.581" v="46"/>
          <ac:spMkLst>
            <pc:docMk/>
            <pc:sldMk cId="3451542139" sldId="294"/>
            <ac:spMk id="22" creationId="{D3C692DD-B6C1-43B9-8D1A-2845F09934EF}"/>
          </ac:spMkLst>
        </pc:spChg>
        <pc:graphicFrameChg chg="add del mod modGraphic">
          <ac:chgData name="Serhat Erdogan" userId="S::u0139490@ucll.be::d3585989-f11d-4da8-a3b2-052048102345" providerId="AD" clId="Web-{8F7B29D0-C5EB-4EE4-9504-EDA30A3545F2}" dt="2022-09-06T07:57:43.638" v="86"/>
          <ac:graphicFrameMkLst>
            <pc:docMk/>
            <pc:sldMk cId="3451542139" sldId="294"/>
            <ac:graphicFrameMk id="9" creationId="{A02BD585-9EFC-EEDD-08D5-0E5F10E8A500}"/>
          </ac:graphicFrameMkLst>
        </pc:graphicFrameChg>
        <pc:picChg chg="add del mod">
          <ac:chgData name="Serhat Erdogan" userId="S::u0139490@ucll.be::d3585989-f11d-4da8-a3b2-052048102345" providerId="AD" clId="Web-{8F7B29D0-C5EB-4EE4-9504-EDA30A3545F2}" dt="2022-09-06T07:56:34.620" v="78"/>
          <ac:picMkLst>
            <pc:docMk/>
            <pc:sldMk cId="3451542139" sldId="294"/>
            <ac:picMk id="4" creationId="{FF603C8C-CE85-C7EA-A9A6-8FFB83FCB8E2}"/>
          </ac:picMkLst>
        </pc:picChg>
        <pc:picChg chg="add del mod">
          <ac:chgData name="Serhat Erdogan" userId="S::u0139490@ucll.be::d3585989-f11d-4da8-a3b2-052048102345" providerId="AD" clId="Web-{8F7B29D0-C5EB-4EE4-9504-EDA30A3545F2}" dt="2022-09-06T07:54:44.131" v="60"/>
          <ac:picMkLst>
            <pc:docMk/>
            <pc:sldMk cId="3451542139" sldId="294"/>
            <ac:picMk id="5" creationId="{D48398BC-B79D-67A2-2BF5-30BDE4121403}"/>
          </ac:picMkLst>
        </pc:picChg>
        <pc:picChg chg="add del mod">
          <ac:chgData name="Serhat Erdogan" userId="S::u0139490@ucll.be::d3585989-f11d-4da8-a3b2-052048102345" providerId="AD" clId="Web-{8F7B29D0-C5EB-4EE4-9504-EDA30A3545F2}" dt="2022-09-06T07:57:45.341" v="87"/>
          <ac:picMkLst>
            <pc:docMk/>
            <pc:sldMk cId="3451542139" sldId="294"/>
            <ac:picMk id="11" creationId="{2D0BA32B-9AA4-5932-9812-3ACD202FB8C7}"/>
          </ac:picMkLst>
        </pc:picChg>
        <pc:picChg chg="add mod">
          <ac:chgData name="Serhat Erdogan" userId="S::u0139490@ucll.be::d3585989-f11d-4da8-a3b2-052048102345" providerId="AD" clId="Web-{8F7B29D0-C5EB-4EE4-9504-EDA30A3545F2}" dt="2022-09-06T07:56:55.511" v="83"/>
          <ac:picMkLst>
            <pc:docMk/>
            <pc:sldMk cId="3451542139" sldId="294"/>
            <ac:picMk id="12" creationId="{1738CAC5-DF53-27F6-6D92-67B5E2471D1C}"/>
          </ac:picMkLst>
        </pc:picChg>
      </pc:sldChg>
      <pc:sldChg chg="modSp">
        <pc:chgData name="Serhat Erdogan" userId="S::u0139490@ucll.be::d3585989-f11d-4da8-a3b2-052048102345" providerId="AD" clId="Web-{8F7B29D0-C5EB-4EE4-9504-EDA30A3545F2}" dt="2022-09-06T07:35:27.615" v="0" actId="20577"/>
        <pc:sldMkLst>
          <pc:docMk/>
          <pc:sldMk cId="1601569121" sldId="300"/>
        </pc:sldMkLst>
        <pc:spChg chg="mod">
          <ac:chgData name="Serhat Erdogan" userId="S::u0139490@ucll.be::d3585989-f11d-4da8-a3b2-052048102345" providerId="AD" clId="Web-{8F7B29D0-C5EB-4EE4-9504-EDA30A3545F2}" dt="2022-09-06T07:35:27.615" v="0" actId="20577"/>
          <ac:spMkLst>
            <pc:docMk/>
            <pc:sldMk cId="1601569121" sldId="300"/>
            <ac:spMk id="2" creationId="{30AF865A-8181-4DAA-A1EF-5D642527395C}"/>
          </ac:spMkLst>
        </pc:spChg>
      </pc:sldChg>
      <pc:sldChg chg="addSp delSp modSp add del replId">
        <pc:chgData name="Serhat Erdogan" userId="S::u0139490@ucll.be::d3585989-f11d-4da8-a3b2-052048102345" providerId="AD" clId="Web-{8F7B29D0-C5EB-4EE4-9504-EDA30A3545F2}" dt="2022-09-06T07:53:52.785" v="55"/>
        <pc:sldMkLst>
          <pc:docMk/>
          <pc:sldMk cId="268052525" sldId="301"/>
        </pc:sldMkLst>
        <pc:spChg chg="del mod">
          <ac:chgData name="Serhat Erdogan" userId="S::u0139490@ucll.be::d3585989-f11d-4da8-a3b2-052048102345" providerId="AD" clId="Web-{8F7B29D0-C5EB-4EE4-9504-EDA30A3545F2}" dt="2022-09-06T07:52:23.250" v="41"/>
          <ac:spMkLst>
            <pc:docMk/>
            <pc:sldMk cId="268052525" sldId="301"/>
            <ac:spMk id="8" creationId="{698AE4EE-3574-4CE1-A944-ECA09D8EB71E}"/>
          </ac:spMkLst>
        </pc:spChg>
        <pc:picChg chg="add del mod">
          <ac:chgData name="Serhat Erdogan" userId="S::u0139490@ucll.be::d3585989-f11d-4da8-a3b2-052048102345" providerId="AD" clId="Web-{8F7B29D0-C5EB-4EE4-9504-EDA30A3545F2}" dt="2022-09-06T07:53:27.034" v="48"/>
          <ac:picMkLst>
            <pc:docMk/>
            <pc:sldMk cId="268052525" sldId="301"/>
            <ac:picMk id="4" creationId="{7774A573-B559-5D58-39E0-D162327FD1AC}"/>
          </ac:picMkLst>
        </pc:picChg>
      </pc:sldChg>
      <pc:sldChg chg="addSp delSp modSp add del replId">
        <pc:chgData name="Serhat Erdogan" userId="S::u0139490@ucll.be::d3585989-f11d-4da8-a3b2-052048102345" providerId="AD" clId="Web-{8F7B29D0-C5EB-4EE4-9504-EDA30A3545F2}" dt="2022-09-06T07:48:43.804" v="28"/>
        <pc:sldMkLst>
          <pc:docMk/>
          <pc:sldMk cId="1731046787" sldId="301"/>
        </pc:sldMkLst>
        <pc:spChg chg="add del mod">
          <ac:chgData name="Serhat Erdogan" userId="S::u0139490@ucll.be::d3585989-f11d-4da8-a3b2-052048102345" providerId="AD" clId="Web-{8F7B29D0-C5EB-4EE4-9504-EDA30A3545F2}" dt="2022-09-06T07:48:26.678" v="26" actId="14100"/>
          <ac:spMkLst>
            <pc:docMk/>
            <pc:sldMk cId="1731046787" sldId="301"/>
            <ac:spMk id="8" creationId="{698AE4EE-3574-4CE1-A944-ECA09D8EB71E}"/>
          </ac:spMkLst>
        </pc:spChg>
        <pc:picChg chg="add mod">
          <ac:chgData name="Serhat Erdogan" userId="S::u0139490@ucll.be::d3585989-f11d-4da8-a3b2-052048102345" providerId="AD" clId="Web-{8F7B29D0-C5EB-4EE4-9504-EDA30A3545F2}" dt="2022-09-06T07:48:36.929" v="27" actId="1076"/>
          <ac:picMkLst>
            <pc:docMk/>
            <pc:sldMk cId="1731046787" sldId="301"/>
            <ac:picMk id="4" creationId="{7B8D7E41-A38B-3E8F-27BA-9434650EF3B0}"/>
          </ac:picMkLst>
        </pc:picChg>
        <pc:picChg chg="add del mod">
          <ac:chgData name="Serhat Erdogan" userId="S::u0139490@ucll.be::d3585989-f11d-4da8-a3b2-052048102345" providerId="AD" clId="Web-{8F7B29D0-C5EB-4EE4-9504-EDA30A3545F2}" dt="2022-09-06T07:47:10.988" v="15"/>
          <ac:picMkLst>
            <pc:docMk/>
            <pc:sldMk cId="1731046787" sldId="301"/>
            <ac:picMk id="5" creationId="{A5919486-1FE9-BECD-5969-512E29C5F4E0}"/>
          </ac:picMkLst>
        </pc:picChg>
      </pc:sldChg>
      <pc:sldChg chg="add del replId">
        <pc:chgData name="Serhat Erdogan" userId="S::u0139490@ucll.be::d3585989-f11d-4da8-a3b2-052048102345" providerId="AD" clId="Web-{8F7B29D0-C5EB-4EE4-9504-EDA30A3545F2}" dt="2022-09-06T07:52:58.549" v="45"/>
        <pc:sldMkLst>
          <pc:docMk/>
          <pc:sldMk cId="1694933762"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76BDB-6153-47CC-BA45-D51AE7AEEC4D}"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50DCF-CE07-47AA-95E3-B8E70D0F8C24}" type="slidenum">
              <a:rPr lang="en-US" smtClean="0"/>
              <a:t>‹#›</a:t>
            </a:fld>
            <a:endParaRPr lang="en-US"/>
          </a:p>
        </p:txBody>
      </p:sp>
    </p:spTree>
    <p:extLst>
      <p:ext uri="{BB962C8B-B14F-4D97-AF65-F5344CB8AC3E}">
        <p14:creationId xmlns:p14="http://schemas.microsoft.com/office/powerpoint/2010/main" val="403867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800" b="0" i="0" u="none" strike="noStrike" baseline="0" dirty="0">
                <a:solidFill>
                  <a:srgbClr val="000000"/>
                </a:solidFill>
                <a:latin typeface="Calibri" panose="020F0502020204030204" pitchFamily="34" charset="0"/>
              </a:rPr>
              <a:t>En dat voor duizenden producten, voor miljoenen klanten en bestellingen. Met andere woorden, dit is niet alleen erg complex, maar ook gigantisch omvangrijk. </a:t>
            </a:r>
          </a:p>
          <a:p>
            <a:endParaRPr lang="nl-NL" sz="1800" b="0" i="0" u="none" strike="noStrike" baseline="0" dirty="0">
              <a:solidFill>
                <a:srgbClr val="000000"/>
              </a:solidFill>
              <a:latin typeface="Calibri" panose="020F0502020204030204" pitchFamily="34" charset="0"/>
            </a:endParaRPr>
          </a:p>
          <a:p>
            <a:r>
              <a:rPr lang="nl-NL" sz="1800" b="0" i="0" u="none" strike="noStrike" baseline="0" dirty="0">
                <a:solidFill>
                  <a:srgbClr val="000000"/>
                </a:solidFill>
                <a:latin typeface="Calibri" panose="020F0502020204030204" pitchFamily="34" charset="0"/>
              </a:rPr>
              <a:t>Verschillende softwaresystemen ontwikkeld voor bol.com maken gebruik van de data die wordt opgeslagen. Zoals: </a:t>
            </a:r>
          </a:p>
          <a:p>
            <a:r>
              <a:rPr lang="nl-NL" sz="1800" b="0" i="0" u="none" strike="noStrike" baseline="0" dirty="0">
                <a:solidFill>
                  <a:srgbClr val="000000"/>
                </a:solidFill>
                <a:latin typeface="Calibri" panose="020F0502020204030204" pitchFamily="34" charset="0"/>
              </a:rPr>
              <a:t>• De bol.com website voor klanten (zoals wij). </a:t>
            </a:r>
          </a:p>
          <a:p>
            <a:r>
              <a:rPr lang="nl-NL" sz="1800" b="0" i="0" u="none" strike="noStrike" baseline="0" dirty="0">
                <a:solidFill>
                  <a:srgbClr val="000000"/>
                </a:solidFill>
                <a:latin typeface="Calibri" panose="020F0502020204030204" pitchFamily="34" charset="0"/>
              </a:rPr>
              <a:t>• De mobile app om bestellingen te plaatsen en op te volgen. </a:t>
            </a:r>
          </a:p>
          <a:p>
            <a:r>
              <a:rPr lang="nl-NL" sz="1800" b="0" i="0" u="none" strike="noStrike" baseline="0" dirty="0">
                <a:solidFill>
                  <a:srgbClr val="000000"/>
                </a:solidFill>
                <a:latin typeface="Calibri" panose="020F0502020204030204" pitchFamily="34" charset="0"/>
              </a:rPr>
              <a:t>• De helpdesk applicatie, die de helpdesk medewerker gebruikt als de klant belt voor een klacht. </a:t>
            </a:r>
          </a:p>
          <a:p>
            <a:r>
              <a:rPr lang="nl-NL" sz="1800" b="0" i="0" u="none" strike="noStrike" baseline="0" dirty="0">
                <a:solidFill>
                  <a:srgbClr val="000000"/>
                </a:solidFill>
                <a:latin typeface="Calibri" panose="020F0502020204030204" pitchFamily="34" charset="0"/>
              </a:rPr>
              <a:t>• Business dashboards, waar het management kan zien hoe goed of slecht het gaat, en waar er moet bijgestuurd worden. </a:t>
            </a:r>
          </a:p>
          <a:p>
            <a:endParaRPr lang="nl-NL" sz="1800" b="0" i="0" u="none" strike="noStrike" baseline="0" dirty="0">
              <a:solidFill>
                <a:srgbClr val="000000"/>
              </a:solidFill>
              <a:latin typeface="Calibri" panose="020F0502020204030204" pitchFamily="34" charset="0"/>
            </a:endParaRPr>
          </a:p>
          <a:p>
            <a:r>
              <a:rPr lang="nl-NL" sz="1800" b="0" i="0" u="none" strike="noStrike" baseline="0" dirty="0">
                <a:solidFill>
                  <a:srgbClr val="000000"/>
                </a:solidFill>
                <a:latin typeface="Calibri" panose="020F0502020204030204" pitchFamily="34" charset="0"/>
              </a:rPr>
              <a:t>Het bouwen van zo’n database is dus al even complex als het bouwen van software. </a:t>
            </a:r>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4</a:t>
            </a:fld>
            <a:endParaRPr lang="en-US"/>
          </a:p>
        </p:txBody>
      </p:sp>
    </p:spTree>
    <p:extLst>
      <p:ext uri="{BB962C8B-B14F-4D97-AF65-F5344CB8AC3E}">
        <p14:creationId xmlns:p14="http://schemas.microsoft.com/office/powerpoint/2010/main" val="216554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13</a:t>
            </a:fld>
            <a:endParaRPr lang="en-US"/>
          </a:p>
        </p:txBody>
      </p:sp>
    </p:spTree>
    <p:extLst>
      <p:ext uri="{BB962C8B-B14F-4D97-AF65-F5344CB8AC3E}">
        <p14:creationId xmlns:p14="http://schemas.microsoft.com/office/powerpoint/2010/main" val="3875484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14</a:t>
            </a:fld>
            <a:endParaRPr lang="en-US"/>
          </a:p>
        </p:txBody>
      </p:sp>
    </p:spTree>
    <p:extLst>
      <p:ext uri="{BB962C8B-B14F-4D97-AF65-F5344CB8AC3E}">
        <p14:creationId xmlns:p14="http://schemas.microsoft.com/office/powerpoint/2010/main" val="2788804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15</a:t>
            </a:fld>
            <a:endParaRPr lang="en-US"/>
          </a:p>
        </p:txBody>
      </p:sp>
    </p:spTree>
    <p:extLst>
      <p:ext uri="{BB962C8B-B14F-4D97-AF65-F5344CB8AC3E}">
        <p14:creationId xmlns:p14="http://schemas.microsoft.com/office/powerpoint/2010/main" val="1145292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16</a:t>
            </a:fld>
            <a:endParaRPr lang="en-US"/>
          </a:p>
        </p:txBody>
      </p:sp>
    </p:spTree>
    <p:extLst>
      <p:ext uri="{BB962C8B-B14F-4D97-AF65-F5344CB8AC3E}">
        <p14:creationId xmlns:p14="http://schemas.microsoft.com/office/powerpoint/2010/main" val="450804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17</a:t>
            </a:fld>
            <a:endParaRPr lang="en-US"/>
          </a:p>
        </p:txBody>
      </p:sp>
    </p:spTree>
    <p:extLst>
      <p:ext uri="{BB962C8B-B14F-4D97-AF65-F5344CB8AC3E}">
        <p14:creationId xmlns:p14="http://schemas.microsoft.com/office/powerpoint/2010/main" val="1497668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18</a:t>
            </a:fld>
            <a:endParaRPr lang="en-US"/>
          </a:p>
        </p:txBody>
      </p:sp>
    </p:spTree>
    <p:extLst>
      <p:ext uri="{BB962C8B-B14F-4D97-AF65-F5344CB8AC3E}">
        <p14:creationId xmlns:p14="http://schemas.microsoft.com/office/powerpoint/2010/main" val="3351117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19</a:t>
            </a:fld>
            <a:endParaRPr lang="en-US"/>
          </a:p>
        </p:txBody>
      </p:sp>
    </p:spTree>
    <p:extLst>
      <p:ext uri="{BB962C8B-B14F-4D97-AF65-F5344CB8AC3E}">
        <p14:creationId xmlns:p14="http://schemas.microsoft.com/office/powerpoint/2010/main" val="2296561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800" b="0" i="0" u="none" strike="noStrike" baseline="0" dirty="0">
                <a:solidFill>
                  <a:srgbClr val="000000"/>
                </a:solidFill>
                <a:latin typeface="Calibri" panose="020F0502020204030204" pitchFamily="34" charset="0"/>
              </a:rPr>
              <a:t>Een relatie wordt voorgesteld door een volle lijn. De vreemde symbolen aan de uiteinden van die lijn, die we in het schema zien, worden later uitgelegd.  Vaak wordt ook de naam van de relatie (= het werkwoord) toegevoegd ter verduidelijking. In ons voorbeeld is dat “plaatst” en “wordt toegevoegd”. Uiteraard is de naam van de relatie anders, afhankelijk van de leesrichting. </a:t>
            </a:r>
          </a:p>
          <a:p>
            <a:endParaRPr lang="nl-NL" sz="1800" b="0" i="0" u="none" strike="noStrike" baseline="0" dirty="0">
              <a:solidFill>
                <a:srgbClr val="000000"/>
              </a:solidFill>
              <a:latin typeface="Calibri" panose="020F0502020204030204" pitchFamily="34" charset="0"/>
            </a:endParaRPr>
          </a:p>
          <a:p>
            <a:r>
              <a:rPr lang="nl-NL" sz="1800" b="0" i="0" u="none" strike="noStrike" baseline="0" dirty="0">
                <a:solidFill>
                  <a:srgbClr val="000000"/>
                </a:solidFill>
                <a:latin typeface="Calibri" panose="020F0502020204030204" pitchFamily="34" charset="0"/>
              </a:rPr>
              <a:t>• Een klant </a:t>
            </a:r>
            <a:r>
              <a:rPr lang="nl-NL" sz="1800" b="1" i="0" u="none" strike="noStrike" baseline="0" dirty="0">
                <a:solidFill>
                  <a:srgbClr val="000000"/>
                </a:solidFill>
                <a:latin typeface="Calibri" panose="020F0502020204030204" pitchFamily="34" charset="0"/>
              </a:rPr>
              <a:t>plaatst </a:t>
            </a:r>
            <a:r>
              <a:rPr lang="nl-NL" sz="1800" b="0" i="0" u="none" strike="noStrike" baseline="0" dirty="0">
                <a:solidFill>
                  <a:srgbClr val="000000"/>
                </a:solidFill>
                <a:latin typeface="Calibri" panose="020F0502020204030204" pitchFamily="34" charset="0"/>
              </a:rPr>
              <a:t>een bestelling (VLNR) of een bestelling </a:t>
            </a:r>
            <a:r>
              <a:rPr lang="nl-NL" sz="1800" b="1" i="0" u="none" strike="noStrike" baseline="0" dirty="0">
                <a:solidFill>
                  <a:srgbClr val="000000"/>
                </a:solidFill>
                <a:latin typeface="Calibri" panose="020F0502020204030204" pitchFamily="34" charset="0"/>
              </a:rPr>
              <a:t>wordt geplaatst </a:t>
            </a:r>
            <a:r>
              <a:rPr lang="nl-NL" sz="1800" b="0" i="0" u="none" strike="noStrike" baseline="0" dirty="0">
                <a:solidFill>
                  <a:srgbClr val="000000"/>
                </a:solidFill>
                <a:latin typeface="Calibri" panose="020F0502020204030204" pitchFamily="34" charset="0"/>
              </a:rPr>
              <a:t>door een klant (VRNL) </a:t>
            </a:r>
            <a:endParaRPr lang="en-US" sz="1800" b="0" i="0" u="none" strike="noStrike" baseline="0" dirty="0">
              <a:latin typeface="Calibri" panose="020F0502020204030204" pitchFamily="34" charset="0"/>
            </a:endParaRPr>
          </a:p>
          <a:p>
            <a:r>
              <a:rPr lang="nl-NL" sz="1800" b="0" i="0" u="none" strike="noStrike" baseline="0" dirty="0">
                <a:latin typeface="Calibri" panose="020F0502020204030204" pitchFamily="34" charset="0"/>
              </a:rPr>
              <a:t>• Een product </a:t>
            </a:r>
            <a:r>
              <a:rPr lang="nl-NL" sz="1800" b="1" i="0" u="none" strike="noStrike" baseline="0" dirty="0">
                <a:latin typeface="Calibri" panose="020F0502020204030204" pitchFamily="34" charset="0"/>
              </a:rPr>
              <a:t>wordt toegevoegd </a:t>
            </a:r>
            <a:r>
              <a:rPr lang="nl-NL" sz="1800" b="0" i="0" u="none" strike="noStrike" baseline="0" dirty="0">
                <a:latin typeface="Calibri" panose="020F0502020204030204" pitchFamily="34" charset="0"/>
              </a:rPr>
              <a:t>aan een bestelling (VLNR) of een bestelling </a:t>
            </a:r>
            <a:r>
              <a:rPr lang="nl-NL" sz="1800" b="1" i="0" u="none" strike="noStrike" baseline="0" dirty="0">
                <a:latin typeface="Calibri" panose="020F0502020204030204" pitchFamily="34" charset="0"/>
              </a:rPr>
              <a:t>wordt uitgebreid </a:t>
            </a:r>
            <a:r>
              <a:rPr lang="nl-NL" sz="1800" b="0" i="0" u="none" strike="noStrike" baseline="0" dirty="0">
                <a:latin typeface="Calibri" panose="020F0502020204030204" pitchFamily="34" charset="0"/>
              </a:rPr>
              <a:t>met een product (VRNL). </a:t>
            </a:r>
          </a:p>
          <a:p>
            <a:endParaRPr lang="en-US" sz="1800" b="0" i="0" u="none" strike="noStrike" baseline="0" dirty="0">
              <a:latin typeface="Calibri" panose="020F0502020204030204" pitchFamily="34" charset="0"/>
            </a:endParaRPr>
          </a:p>
          <a:p>
            <a:r>
              <a:rPr lang="nl-NL" sz="1800" b="0" i="0" u="none" strike="noStrike" baseline="0" dirty="0">
                <a:latin typeface="Calibri" panose="020F0502020204030204" pitchFamily="34" charset="0"/>
              </a:rPr>
              <a:t>Soms worden beide werkwoorden toegevoegd. Maar in de meeste gevallen is de andere leesrichting wel duidelijk en wordt dat weggelaten om het schema niet nodeloos complex te maken. </a:t>
            </a:r>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20</a:t>
            </a:fld>
            <a:endParaRPr lang="en-US"/>
          </a:p>
        </p:txBody>
      </p:sp>
    </p:spTree>
    <p:extLst>
      <p:ext uri="{BB962C8B-B14F-4D97-AF65-F5344CB8AC3E}">
        <p14:creationId xmlns:p14="http://schemas.microsoft.com/office/powerpoint/2010/main" val="4224603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21</a:t>
            </a:fld>
            <a:endParaRPr lang="en-US"/>
          </a:p>
        </p:txBody>
      </p:sp>
    </p:spTree>
    <p:extLst>
      <p:ext uri="{BB962C8B-B14F-4D97-AF65-F5344CB8AC3E}">
        <p14:creationId xmlns:p14="http://schemas.microsoft.com/office/powerpoint/2010/main" val="1263244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22</a:t>
            </a:fld>
            <a:endParaRPr lang="en-US"/>
          </a:p>
        </p:txBody>
      </p:sp>
    </p:spTree>
    <p:extLst>
      <p:ext uri="{BB962C8B-B14F-4D97-AF65-F5344CB8AC3E}">
        <p14:creationId xmlns:p14="http://schemas.microsoft.com/office/powerpoint/2010/main" val="79784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5</a:t>
            </a:fld>
            <a:endParaRPr lang="en-US"/>
          </a:p>
        </p:txBody>
      </p:sp>
    </p:spTree>
    <p:extLst>
      <p:ext uri="{BB962C8B-B14F-4D97-AF65-F5344CB8AC3E}">
        <p14:creationId xmlns:p14="http://schemas.microsoft.com/office/powerpoint/2010/main" val="693514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23</a:t>
            </a:fld>
            <a:endParaRPr lang="en-US"/>
          </a:p>
        </p:txBody>
      </p:sp>
    </p:spTree>
    <p:extLst>
      <p:ext uri="{BB962C8B-B14F-4D97-AF65-F5344CB8AC3E}">
        <p14:creationId xmlns:p14="http://schemas.microsoft.com/office/powerpoint/2010/main" val="3672793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24</a:t>
            </a:fld>
            <a:endParaRPr lang="en-US"/>
          </a:p>
        </p:txBody>
      </p:sp>
    </p:spTree>
    <p:extLst>
      <p:ext uri="{BB962C8B-B14F-4D97-AF65-F5344CB8AC3E}">
        <p14:creationId xmlns:p14="http://schemas.microsoft.com/office/powerpoint/2010/main" val="81107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25</a:t>
            </a:fld>
            <a:endParaRPr lang="en-US"/>
          </a:p>
        </p:txBody>
      </p:sp>
    </p:spTree>
    <p:extLst>
      <p:ext uri="{BB962C8B-B14F-4D97-AF65-F5344CB8AC3E}">
        <p14:creationId xmlns:p14="http://schemas.microsoft.com/office/powerpoint/2010/main" val="4046016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26</a:t>
            </a:fld>
            <a:endParaRPr lang="en-US"/>
          </a:p>
        </p:txBody>
      </p:sp>
    </p:spTree>
    <p:extLst>
      <p:ext uri="{BB962C8B-B14F-4D97-AF65-F5344CB8AC3E}">
        <p14:creationId xmlns:p14="http://schemas.microsoft.com/office/powerpoint/2010/main" val="1551831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27</a:t>
            </a:fld>
            <a:endParaRPr lang="en-US"/>
          </a:p>
        </p:txBody>
      </p:sp>
    </p:spTree>
    <p:extLst>
      <p:ext uri="{BB962C8B-B14F-4D97-AF65-F5344CB8AC3E}">
        <p14:creationId xmlns:p14="http://schemas.microsoft.com/office/powerpoint/2010/main" val="2454470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28</a:t>
            </a:fld>
            <a:endParaRPr lang="en-US"/>
          </a:p>
        </p:txBody>
      </p:sp>
    </p:spTree>
    <p:extLst>
      <p:ext uri="{BB962C8B-B14F-4D97-AF65-F5344CB8AC3E}">
        <p14:creationId xmlns:p14="http://schemas.microsoft.com/office/powerpoint/2010/main" val="1924830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29</a:t>
            </a:fld>
            <a:endParaRPr lang="en-US"/>
          </a:p>
        </p:txBody>
      </p:sp>
    </p:spTree>
    <p:extLst>
      <p:ext uri="{BB962C8B-B14F-4D97-AF65-F5344CB8AC3E}">
        <p14:creationId xmlns:p14="http://schemas.microsoft.com/office/powerpoint/2010/main" val="343111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30</a:t>
            </a:fld>
            <a:endParaRPr lang="en-US"/>
          </a:p>
        </p:txBody>
      </p:sp>
    </p:spTree>
    <p:extLst>
      <p:ext uri="{BB962C8B-B14F-4D97-AF65-F5344CB8AC3E}">
        <p14:creationId xmlns:p14="http://schemas.microsoft.com/office/powerpoint/2010/main" val="694853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800" b="0" i="0" u="none" strike="noStrike" baseline="0" dirty="0">
                <a:solidFill>
                  <a:srgbClr val="000000"/>
                </a:solidFill>
                <a:latin typeface="Calibri" panose="020F0502020204030204" pitchFamily="34" charset="0"/>
              </a:rPr>
              <a:t>Er zijn ook andere redenen waarom een N:N relatie soms opgesplitst wordt in twee 1:N relaties. Bijvoorbeeld als je aan de relatie extra attributen wilt toevoegen. In ons voorbeeld is dat </a:t>
            </a:r>
            <a:r>
              <a:rPr lang="nl-NL" sz="1800" b="1" i="0" u="none" strike="noStrike" baseline="0" dirty="0">
                <a:solidFill>
                  <a:srgbClr val="000000"/>
                </a:solidFill>
                <a:latin typeface="Calibri" panose="020F0502020204030204" pitchFamily="34" charset="0"/>
              </a:rPr>
              <a:t>het aantal minuten </a:t>
            </a:r>
            <a:r>
              <a:rPr lang="nl-NL" sz="1800" b="0" i="0" u="none" strike="noStrike" baseline="0" dirty="0">
                <a:solidFill>
                  <a:srgbClr val="000000"/>
                </a:solidFill>
                <a:latin typeface="Calibri" panose="020F0502020204030204" pitchFamily="34" charset="0"/>
              </a:rPr>
              <a:t>dat een speler in een bepaalde wedstrijd heeft gespeeld. </a:t>
            </a:r>
          </a:p>
          <a:p>
            <a:r>
              <a:rPr lang="nl-NL" sz="1800" b="0" i="0" u="none" strike="noStrike" baseline="0" dirty="0">
                <a:solidFill>
                  <a:srgbClr val="000000"/>
                </a:solidFill>
                <a:latin typeface="Calibri" panose="020F0502020204030204" pitchFamily="34" charset="0"/>
              </a:rPr>
              <a:t>Die informatie kan je NIET kwijt in het ERD schema met de N:N relatie. Want het hoort niet bij de Speler noch bij de Wedstrijd. 	</a:t>
            </a:r>
          </a:p>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31</a:t>
            </a:fld>
            <a:endParaRPr lang="en-US"/>
          </a:p>
        </p:txBody>
      </p:sp>
    </p:spTree>
    <p:extLst>
      <p:ext uri="{BB962C8B-B14F-4D97-AF65-F5344CB8AC3E}">
        <p14:creationId xmlns:p14="http://schemas.microsoft.com/office/powerpoint/2010/main" val="2748568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32</a:t>
            </a:fld>
            <a:endParaRPr lang="en-US"/>
          </a:p>
        </p:txBody>
      </p:sp>
    </p:spTree>
    <p:extLst>
      <p:ext uri="{BB962C8B-B14F-4D97-AF65-F5344CB8AC3E}">
        <p14:creationId xmlns:p14="http://schemas.microsoft.com/office/powerpoint/2010/main" val="3566879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https://lucidchart.zendesk.com/hc/nl/articles/207299756-Entiteit-relatiediagrammen</a:t>
            </a:r>
          </a:p>
        </p:txBody>
      </p:sp>
      <p:sp>
        <p:nvSpPr>
          <p:cNvPr id="4" name="Slide Number Placeholder 3"/>
          <p:cNvSpPr>
            <a:spLocks noGrp="1"/>
          </p:cNvSpPr>
          <p:nvPr>
            <p:ph type="sldNum" sz="quarter" idx="5"/>
          </p:nvPr>
        </p:nvSpPr>
        <p:spPr/>
        <p:txBody>
          <a:bodyPr/>
          <a:lstStyle/>
          <a:p>
            <a:fld id="{C7C50DCF-CE07-47AA-95E3-B8E70D0F8C24}" type="slidenum">
              <a:rPr lang="en-US" smtClean="0"/>
              <a:t>6</a:t>
            </a:fld>
            <a:endParaRPr lang="en-US"/>
          </a:p>
        </p:txBody>
      </p:sp>
    </p:spTree>
    <p:extLst>
      <p:ext uri="{BB962C8B-B14F-4D97-AF65-F5344CB8AC3E}">
        <p14:creationId xmlns:p14="http://schemas.microsoft.com/office/powerpoint/2010/main" val="4158315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7</a:t>
            </a:fld>
            <a:endParaRPr lang="en-US"/>
          </a:p>
        </p:txBody>
      </p:sp>
    </p:spTree>
    <p:extLst>
      <p:ext uri="{BB962C8B-B14F-4D97-AF65-F5344CB8AC3E}">
        <p14:creationId xmlns:p14="http://schemas.microsoft.com/office/powerpoint/2010/main" val="2199054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nl-NL" sz="1800" b="0" i="0" u="none" strike="noStrike" baseline="0" dirty="0">
                <a:solidFill>
                  <a:srgbClr val="000000"/>
                </a:solidFill>
                <a:latin typeface="Calibri" panose="020F0502020204030204" pitchFamily="34" charset="0"/>
              </a:rPr>
              <a:t>Het verschil tussen een conceptueel en logisch model kan je vergelijken bij het bouwen van een huis.  Als je met de architect gaat samenzitten, heb je wellicht al op papier een ruw schema gemaakt (misschien als tekening op papier) van hoe je huis moet ingedeeld worden. Waar komt de living, de garage, de trap, de vensters…? Dit is eigenlijk een </a:t>
            </a:r>
            <a:r>
              <a:rPr lang="nl-NL" sz="1800" b="1" i="0" u="none" strike="noStrike" baseline="0" dirty="0">
                <a:solidFill>
                  <a:srgbClr val="000000"/>
                </a:solidFill>
                <a:latin typeface="Calibri" panose="020F0502020204030204" pitchFamily="34" charset="0"/>
              </a:rPr>
              <a:t>conceptueel </a:t>
            </a:r>
            <a:r>
              <a:rPr lang="nl-NL" sz="1800" b="0" i="0" u="none" strike="noStrike" baseline="0" dirty="0">
                <a:solidFill>
                  <a:srgbClr val="000000"/>
                </a:solidFill>
                <a:latin typeface="Calibri" panose="020F0502020204030204" pitchFamily="34" charset="0"/>
              </a:rPr>
              <a:t>model.  Het schema dat de architect nadien zal tekenen en met jou zal bespreken, zal uiteraard uitgaan van jouw conceptueel model. Maar er zullen veel meer details aan toegevoegd worden. Waar komen stopcontacten, waar komen de stalen balken om de eerste verdieping te ondersteunen…? Maar opgelet, de kans is groot dat de architect ook enkele wijzigingen aanbrengt aan jouw initieel schema. Omdat hij/zij weet dat sommige zaken later voor problemen kunnen zorgen, of omdat het gewoon beter zal uitkomen bij het bouwen van het huis. Zo kan bijvoorbeeld een binnenmuur op de benedenverdieping iets meer naar links verschoven worden, omdat deze dan precies onder een binnenmuur op de eerste verdieping terechtkomt. Zodat het gewicht van de binnenmuur op de 1e verdieping, ondersteund wordt door de binnenmuur op het gelijkvloers. Dit doet de architect om efficiëntie redenen en het </a:t>
            </a:r>
            <a:r>
              <a:rPr lang="nl-NL" sz="1800" b="1" i="0" u="none" strike="noStrike" baseline="0" dirty="0">
                <a:solidFill>
                  <a:srgbClr val="000000"/>
                </a:solidFill>
                <a:latin typeface="Calibri" panose="020F0502020204030204" pitchFamily="34" charset="0"/>
              </a:rPr>
              <a:t>logischerwijs </a:t>
            </a:r>
            <a:r>
              <a:rPr lang="nl-NL" sz="1800" b="0" i="0" u="none" strike="noStrike" baseline="0" dirty="0">
                <a:solidFill>
                  <a:srgbClr val="000000"/>
                </a:solidFill>
                <a:latin typeface="Calibri" panose="020F0502020204030204" pitchFamily="34" charset="0"/>
              </a:rPr>
              <a:t>te laten kloppen. 	</a:t>
            </a:r>
          </a:p>
        </p:txBody>
      </p:sp>
      <p:sp>
        <p:nvSpPr>
          <p:cNvPr id="4" name="Slide Number Placeholder 3"/>
          <p:cNvSpPr>
            <a:spLocks noGrp="1"/>
          </p:cNvSpPr>
          <p:nvPr>
            <p:ph type="sldNum" sz="quarter" idx="5"/>
          </p:nvPr>
        </p:nvSpPr>
        <p:spPr/>
        <p:txBody>
          <a:bodyPr/>
          <a:lstStyle/>
          <a:p>
            <a:fld id="{C7C50DCF-CE07-47AA-95E3-B8E70D0F8C24}" type="slidenum">
              <a:rPr lang="en-US" smtClean="0"/>
              <a:t>8</a:t>
            </a:fld>
            <a:endParaRPr lang="en-US"/>
          </a:p>
        </p:txBody>
      </p:sp>
    </p:spTree>
    <p:extLst>
      <p:ext uri="{BB962C8B-B14F-4D97-AF65-F5344CB8AC3E}">
        <p14:creationId xmlns:p14="http://schemas.microsoft.com/office/powerpoint/2010/main" val="340605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nl-NL" sz="1800" b="0" i="0" u="none" strike="noStrike" baseline="0" dirty="0">
                <a:solidFill>
                  <a:srgbClr val="000000"/>
                </a:solidFill>
                <a:latin typeface="Calibri" panose="020F0502020204030204" pitchFamily="34" charset="0"/>
              </a:rPr>
              <a:t>Laat ons de basisbegrippen van ERD uitleggen aan de hand van een vereenvoudigde online webwinkel (bol.com). </a:t>
            </a:r>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9</a:t>
            </a:fld>
            <a:endParaRPr lang="en-US"/>
          </a:p>
        </p:txBody>
      </p:sp>
    </p:spTree>
    <p:extLst>
      <p:ext uri="{BB962C8B-B14F-4D97-AF65-F5344CB8AC3E}">
        <p14:creationId xmlns:p14="http://schemas.microsoft.com/office/powerpoint/2010/main" val="758091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10</a:t>
            </a:fld>
            <a:endParaRPr lang="en-US"/>
          </a:p>
        </p:txBody>
      </p:sp>
    </p:spTree>
    <p:extLst>
      <p:ext uri="{BB962C8B-B14F-4D97-AF65-F5344CB8AC3E}">
        <p14:creationId xmlns:p14="http://schemas.microsoft.com/office/powerpoint/2010/main" val="1757562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11</a:t>
            </a:fld>
            <a:endParaRPr lang="en-US"/>
          </a:p>
        </p:txBody>
      </p:sp>
    </p:spTree>
    <p:extLst>
      <p:ext uri="{BB962C8B-B14F-4D97-AF65-F5344CB8AC3E}">
        <p14:creationId xmlns:p14="http://schemas.microsoft.com/office/powerpoint/2010/main" val="124446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Calibri" panose="020F0502020204030204" pitchFamily="34" charset="0"/>
              </a:rPr>
              <a:t>Hoe </a:t>
            </a:r>
            <a:r>
              <a:rPr lang="en-US" sz="1800" b="0" i="0" u="none" strike="noStrike" baseline="0" dirty="0" err="1">
                <a:solidFill>
                  <a:srgbClr val="000000"/>
                </a:solidFill>
                <a:latin typeface="Calibri" panose="020F0502020204030204" pitchFamily="34" charset="0"/>
              </a:rPr>
              <a:t>herken</a:t>
            </a:r>
            <a:r>
              <a:rPr lang="en-US" sz="1800" b="0" i="0" u="none" strike="noStrike" baseline="0" dirty="0">
                <a:solidFill>
                  <a:srgbClr val="000000"/>
                </a:solidFill>
                <a:latin typeface="Calibri" panose="020F0502020204030204" pitchFamily="34" charset="0"/>
              </a:rPr>
              <a:t> je </a:t>
            </a:r>
            <a:r>
              <a:rPr lang="en-US" sz="1800" b="0" i="0" u="none" strike="noStrike" baseline="0" dirty="0" err="1">
                <a:solidFill>
                  <a:srgbClr val="000000"/>
                </a:solidFill>
                <a:latin typeface="Calibri" panose="020F0502020204030204" pitchFamily="34" charset="0"/>
              </a:rPr>
              <a:t>entiteiten</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Entiteiten</a:t>
            </a:r>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zijn</a:t>
            </a:r>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zelfstandige</a:t>
            </a:r>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naamwoorden</a:t>
            </a:r>
            <a:r>
              <a:rPr lang="en-US" sz="1800" b="0" i="0" u="none" strike="noStrike" baseline="0" dirty="0">
                <a:solidFill>
                  <a:srgbClr val="000000"/>
                </a:solidFill>
                <a:latin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C7C50DCF-CE07-47AA-95E3-B8E70D0F8C24}" type="slidenum">
              <a:rPr lang="en-US" smtClean="0"/>
              <a:t>12</a:t>
            </a:fld>
            <a:endParaRPr lang="en-US"/>
          </a:p>
        </p:txBody>
      </p:sp>
    </p:spTree>
    <p:extLst>
      <p:ext uri="{BB962C8B-B14F-4D97-AF65-F5344CB8AC3E}">
        <p14:creationId xmlns:p14="http://schemas.microsoft.com/office/powerpoint/2010/main" val="4260933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8" name="Vrije vorm: vorm 17">
            <a:extLst>
              <a:ext uri="{FF2B5EF4-FFF2-40B4-BE49-F238E27FC236}">
                <a16:creationId xmlns:a16="http://schemas.microsoft.com/office/drawing/2014/main" id="{FD08E83C-29B9-4030-95FE-681D73EE3FAE}"/>
              </a:ext>
            </a:extLst>
          </p:cNvPr>
          <p:cNvSpPr/>
          <p:nvPr userDrawn="1"/>
        </p:nvSpPr>
        <p:spPr>
          <a:xfrm>
            <a:off x="4256116" y="0"/>
            <a:ext cx="7935884" cy="5343926"/>
          </a:xfrm>
          <a:custGeom>
            <a:avLst/>
            <a:gdLst>
              <a:gd name="connsiteX0" fmla="*/ 473826 w 6691746"/>
              <a:gd name="connsiteY0" fmla="*/ 16625 h 4613563"/>
              <a:gd name="connsiteX1" fmla="*/ 6691746 w 6691746"/>
              <a:gd name="connsiteY1" fmla="*/ 0 h 4613563"/>
              <a:gd name="connsiteX2" fmla="*/ 6683433 w 6691746"/>
              <a:gd name="connsiteY2" fmla="*/ 4613563 h 4613563"/>
              <a:gd name="connsiteX3" fmla="*/ 0 w 6691746"/>
              <a:gd name="connsiteY3" fmla="*/ 3865418 h 4613563"/>
              <a:gd name="connsiteX4" fmla="*/ 473826 w 6691746"/>
              <a:gd name="connsiteY4" fmla="*/ 16625 h 4613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746" h="4613563">
                <a:moveTo>
                  <a:pt x="473826" y="16625"/>
                </a:moveTo>
                <a:lnTo>
                  <a:pt x="6691746" y="0"/>
                </a:lnTo>
                <a:lnTo>
                  <a:pt x="6683433" y="4613563"/>
                </a:lnTo>
                <a:lnTo>
                  <a:pt x="0" y="3865418"/>
                </a:lnTo>
                <a:lnTo>
                  <a:pt x="473826" y="16625"/>
                </a:lnTo>
                <a:close/>
              </a:path>
            </a:pathLst>
          </a:custGeom>
          <a:blipFill dpi="0" rotWithShape="1">
            <a:blip r:embed="rId2">
              <a:alphaModFix amt="5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050" name="Picture 2">
            <a:extLst>
              <a:ext uri="{FF2B5EF4-FFF2-40B4-BE49-F238E27FC236}">
                <a16:creationId xmlns:a16="http://schemas.microsoft.com/office/drawing/2014/main" id="{41A99A4F-35CE-47F0-8C3E-203AE0949DAD}"/>
              </a:ext>
            </a:extLst>
          </p:cNvPr>
          <p:cNvPicPr>
            <a:picLocks noChangeAspect="1" noChangeArrowheads="1"/>
          </p:cNvPicPr>
          <p:nvPr userDrawn="1"/>
        </p:nvPicPr>
        <p:blipFill>
          <a:blip r:embed="rId3">
            <a:alphaModFix amt="70000"/>
            <a:extLst>
              <a:ext uri="{28A0092B-C50C-407E-A947-70E740481C1C}">
                <a14:useLocalDpi xmlns:a14="http://schemas.microsoft.com/office/drawing/2010/main" val="0"/>
              </a:ext>
            </a:extLst>
          </a:blip>
          <a:srcRect/>
          <a:stretch>
            <a:fillRect/>
          </a:stretch>
        </p:blipFill>
        <p:spPr bwMode="auto">
          <a:xfrm>
            <a:off x="8666640" y="203420"/>
            <a:ext cx="3297850" cy="1261472"/>
          </a:xfrm>
          <a:prstGeom prst="rect">
            <a:avLst/>
          </a:prstGeom>
          <a:noFill/>
          <a:extLst>
            <a:ext uri="{909E8E84-426E-40DD-AFC4-6F175D3DCCD1}">
              <a14:hiddenFill xmlns:a14="http://schemas.microsoft.com/office/drawing/2010/main">
                <a:solidFill>
                  <a:srgbClr val="FFFFFF"/>
                </a:solidFill>
              </a14:hiddenFill>
            </a:ext>
          </a:extLst>
        </p:spPr>
      </p:pic>
      <p:sp>
        <p:nvSpPr>
          <p:cNvPr id="26" name="Ondertitel 2">
            <a:extLst>
              <a:ext uri="{FF2B5EF4-FFF2-40B4-BE49-F238E27FC236}">
                <a16:creationId xmlns:a16="http://schemas.microsoft.com/office/drawing/2014/main" id="{7A68A714-4E45-4A04-B828-B282FA62E7BB}"/>
              </a:ext>
            </a:extLst>
          </p:cNvPr>
          <p:cNvSpPr txBox="1">
            <a:spLocks/>
          </p:cNvSpPr>
          <p:nvPr userDrawn="1"/>
        </p:nvSpPr>
        <p:spPr>
          <a:xfrm>
            <a:off x="1450282" y="5343926"/>
            <a:ext cx="4074659" cy="554767"/>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28" name="Ondertitel 2">
            <a:extLst>
              <a:ext uri="{FF2B5EF4-FFF2-40B4-BE49-F238E27FC236}">
                <a16:creationId xmlns:a16="http://schemas.microsoft.com/office/drawing/2014/main" id="{8A446F7F-F106-4612-85BC-FC020C0B34DC}"/>
              </a:ext>
            </a:extLst>
          </p:cNvPr>
          <p:cNvSpPr txBox="1">
            <a:spLocks/>
          </p:cNvSpPr>
          <p:nvPr userDrawn="1"/>
        </p:nvSpPr>
        <p:spPr>
          <a:xfrm>
            <a:off x="1450282" y="5898693"/>
            <a:ext cx="4074659" cy="554767"/>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36" name="Ondertitel 2">
            <a:extLst>
              <a:ext uri="{FF2B5EF4-FFF2-40B4-BE49-F238E27FC236}">
                <a16:creationId xmlns:a16="http://schemas.microsoft.com/office/drawing/2014/main" id="{DB1150AE-9B1F-43AF-B4A6-C1581C0B3127}"/>
              </a:ext>
            </a:extLst>
          </p:cNvPr>
          <p:cNvSpPr txBox="1">
            <a:spLocks/>
          </p:cNvSpPr>
          <p:nvPr userDrawn="1"/>
        </p:nvSpPr>
        <p:spPr>
          <a:xfrm>
            <a:off x="1" y="462498"/>
            <a:ext cx="1853738"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200" dirty="0"/>
              <a:t>Toegepaste Informatica</a:t>
            </a:r>
          </a:p>
        </p:txBody>
      </p:sp>
      <p:sp>
        <p:nvSpPr>
          <p:cNvPr id="38" name="Minteken 37">
            <a:extLst>
              <a:ext uri="{FF2B5EF4-FFF2-40B4-BE49-F238E27FC236}">
                <a16:creationId xmlns:a16="http://schemas.microsoft.com/office/drawing/2014/main" id="{FFEC5E01-43EA-497E-BCC0-939DBCAFA0AC}"/>
              </a:ext>
            </a:extLst>
          </p:cNvPr>
          <p:cNvSpPr/>
          <p:nvPr userDrawn="1"/>
        </p:nvSpPr>
        <p:spPr>
          <a:xfrm rot="5400000">
            <a:off x="-183168" y="5307680"/>
            <a:ext cx="2851263"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1" name="Ondertitel 2">
            <a:extLst>
              <a:ext uri="{FF2B5EF4-FFF2-40B4-BE49-F238E27FC236}">
                <a16:creationId xmlns:a16="http://schemas.microsoft.com/office/drawing/2014/main" id="{DCD259FC-79B5-41AB-BBC2-4D07C62B0949}"/>
              </a:ext>
            </a:extLst>
          </p:cNvPr>
          <p:cNvSpPr txBox="1">
            <a:spLocks/>
          </p:cNvSpPr>
          <p:nvPr userDrawn="1"/>
        </p:nvSpPr>
        <p:spPr>
          <a:xfrm>
            <a:off x="-31204" y="1442735"/>
            <a:ext cx="1481486"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sz="1200" kern="1200" cap="none" baseline="0" dirty="0">
              <a:solidFill>
                <a:srgbClr val="002757"/>
              </a:solidFill>
              <a:latin typeface="Tahoma" panose="020B0604030504040204" pitchFamily="34" charset="0"/>
              <a:ea typeface="Tahoma" panose="020B0604030504040204" pitchFamily="34" charset="0"/>
              <a:cs typeface="Tahoma" panose="020B0604030504040204" pitchFamily="34" charset="0"/>
            </a:endParaRPr>
          </a:p>
        </p:txBody>
      </p:sp>
      <p:sp>
        <p:nvSpPr>
          <p:cNvPr id="42" name="Minteken 41">
            <a:extLst>
              <a:ext uri="{FF2B5EF4-FFF2-40B4-BE49-F238E27FC236}">
                <a16:creationId xmlns:a16="http://schemas.microsoft.com/office/drawing/2014/main" id="{FB0D61FF-F819-41D6-9F0E-2A87A96AF34A}"/>
              </a:ext>
            </a:extLst>
          </p:cNvPr>
          <p:cNvSpPr/>
          <p:nvPr userDrawn="1"/>
        </p:nvSpPr>
        <p:spPr>
          <a:xfrm>
            <a:off x="-353435" y="166756"/>
            <a:ext cx="2776160"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3" name="Minteken 42">
            <a:extLst>
              <a:ext uri="{FF2B5EF4-FFF2-40B4-BE49-F238E27FC236}">
                <a16:creationId xmlns:a16="http://schemas.microsoft.com/office/drawing/2014/main" id="{1A9D60B7-98CA-44B4-A342-238265272E5D}"/>
              </a:ext>
            </a:extLst>
          </p:cNvPr>
          <p:cNvSpPr/>
          <p:nvPr userDrawn="1"/>
        </p:nvSpPr>
        <p:spPr>
          <a:xfrm>
            <a:off x="-221962" y="626338"/>
            <a:ext cx="1762587"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4" name="Minteken 43">
            <a:extLst>
              <a:ext uri="{FF2B5EF4-FFF2-40B4-BE49-F238E27FC236}">
                <a16:creationId xmlns:a16="http://schemas.microsoft.com/office/drawing/2014/main" id="{2AD40B60-09F3-42CA-BFC7-F232D5069233}"/>
              </a:ext>
            </a:extLst>
          </p:cNvPr>
          <p:cNvSpPr/>
          <p:nvPr userDrawn="1"/>
        </p:nvSpPr>
        <p:spPr>
          <a:xfrm>
            <a:off x="-155460" y="1111987"/>
            <a:ext cx="1256606"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14" name="Ondertitel 2">
            <a:extLst>
              <a:ext uri="{FF2B5EF4-FFF2-40B4-BE49-F238E27FC236}">
                <a16:creationId xmlns:a16="http://schemas.microsoft.com/office/drawing/2014/main" id="{DA9D40DB-B7E8-4A33-B5FB-9DD5105C49A1}"/>
              </a:ext>
            </a:extLst>
          </p:cNvPr>
          <p:cNvSpPr txBox="1">
            <a:spLocks/>
          </p:cNvSpPr>
          <p:nvPr userDrawn="1"/>
        </p:nvSpPr>
        <p:spPr>
          <a:xfrm>
            <a:off x="-31204" y="957086"/>
            <a:ext cx="1853738"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sz="1200" dirty="0"/>
          </a:p>
        </p:txBody>
      </p:sp>
      <p:sp>
        <p:nvSpPr>
          <p:cNvPr id="12" name="Tijdelijke aanduiding voor tekst 11">
            <a:extLst>
              <a:ext uri="{FF2B5EF4-FFF2-40B4-BE49-F238E27FC236}">
                <a16:creationId xmlns:a16="http://schemas.microsoft.com/office/drawing/2014/main" id="{684198A2-C59F-4C38-9F72-765E48FA8235}"/>
              </a:ext>
            </a:extLst>
          </p:cNvPr>
          <p:cNvSpPr>
            <a:spLocks noGrp="1"/>
          </p:cNvSpPr>
          <p:nvPr>
            <p:ph type="body" sz="quarter" idx="10" hasCustomPrompt="1"/>
          </p:nvPr>
        </p:nvSpPr>
        <p:spPr>
          <a:xfrm>
            <a:off x="1495855" y="4825632"/>
            <a:ext cx="1853739"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&lt;Naam OPO&gt;</a:t>
            </a:r>
          </a:p>
        </p:txBody>
      </p:sp>
      <p:sp>
        <p:nvSpPr>
          <p:cNvPr id="29" name="Tijdelijke aanduiding voor tekst 11">
            <a:extLst>
              <a:ext uri="{FF2B5EF4-FFF2-40B4-BE49-F238E27FC236}">
                <a16:creationId xmlns:a16="http://schemas.microsoft.com/office/drawing/2014/main" id="{9B9004F5-4339-48FE-B04B-599527A63599}"/>
              </a:ext>
            </a:extLst>
          </p:cNvPr>
          <p:cNvSpPr>
            <a:spLocks noGrp="1"/>
          </p:cNvSpPr>
          <p:nvPr>
            <p:ph type="body" sz="quarter" idx="11" hasCustomPrompt="1"/>
          </p:nvPr>
        </p:nvSpPr>
        <p:spPr>
          <a:xfrm>
            <a:off x="1495855" y="5411372"/>
            <a:ext cx="4594995"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&lt;Hoofdstuk/Module/Onderdeel&gt;</a:t>
            </a:r>
          </a:p>
        </p:txBody>
      </p:sp>
      <p:sp>
        <p:nvSpPr>
          <p:cNvPr id="30" name="Tijdelijke aanduiding voor tekst 11">
            <a:extLst>
              <a:ext uri="{FF2B5EF4-FFF2-40B4-BE49-F238E27FC236}">
                <a16:creationId xmlns:a16="http://schemas.microsoft.com/office/drawing/2014/main" id="{73EE6705-1665-43A1-AB37-E50C48AA3F86}"/>
              </a:ext>
            </a:extLst>
          </p:cNvPr>
          <p:cNvSpPr>
            <a:spLocks noGrp="1"/>
          </p:cNvSpPr>
          <p:nvPr>
            <p:ph type="body" sz="quarter" idx="12" hasCustomPrompt="1"/>
          </p:nvPr>
        </p:nvSpPr>
        <p:spPr>
          <a:xfrm>
            <a:off x="1495855" y="5993878"/>
            <a:ext cx="4594995"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&lt;Naam Docent&gt;</a:t>
            </a:r>
          </a:p>
        </p:txBody>
      </p:sp>
      <p:sp>
        <p:nvSpPr>
          <p:cNvPr id="17" name="Tijdelijke aanduiding voor tekst 16">
            <a:extLst>
              <a:ext uri="{FF2B5EF4-FFF2-40B4-BE49-F238E27FC236}">
                <a16:creationId xmlns:a16="http://schemas.microsoft.com/office/drawing/2014/main" id="{B2803BC5-4FBF-4FFC-8CD7-56A7494327D9}"/>
              </a:ext>
            </a:extLst>
          </p:cNvPr>
          <p:cNvSpPr>
            <a:spLocks noGrp="1"/>
          </p:cNvSpPr>
          <p:nvPr>
            <p:ph type="body" sz="quarter" idx="13" hasCustomPrompt="1"/>
          </p:nvPr>
        </p:nvSpPr>
        <p:spPr>
          <a:xfrm>
            <a:off x="12937" y="923475"/>
            <a:ext cx="1641443" cy="30328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nl-BE" sz="12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pPr lvl="0"/>
            <a:r>
              <a:rPr lang="nl-NL" dirty="0"/>
              <a:t>&lt;Afstudeerrichting&gt;</a:t>
            </a:r>
            <a:endParaRPr lang="nl-BE" dirty="0"/>
          </a:p>
        </p:txBody>
      </p:sp>
      <p:sp>
        <p:nvSpPr>
          <p:cNvPr id="32" name="Tijdelijke aanduiding voor tekst 16">
            <a:extLst>
              <a:ext uri="{FF2B5EF4-FFF2-40B4-BE49-F238E27FC236}">
                <a16:creationId xmlns:a16="http://schemas.microsoft.com/office/drawing/2014/main" id="{2F60E031-BF26-44A1-A0B6-D48454BFD945}"/>
              </a:ext>
            </a:extLst>
          </p:cNvPr>
          <p:cNvSpPr>
            <a:spLocks noGrp="1"/>
          </p:cNvSpPr>
          <p:nvPr>
            <p:ph type="body" sz="quarter" idx="14" hasCustomPrompt="1"/>
          </p:nvPr>
        </p:nvSpPr>
        <p:spPr>
          <a:xfrm>
            <a:off x="12936" y="1429630"/>
            <a:ext cx="1641443" cy="30328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nl-BE" sz="12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sz="1200" kern="1200" cap="none" baseline="0" dirty="0">
                <a:solidFill>
                  <a:srgbClr val="002757"/>
                </a:solidFill>
                <a:latin typeface="Tahoma" panose="020B0604030504040204" pitchFamily="34" charset="0"/>
                <a:ea typeface="Tahoma" panose="020B0604030504040204" pitchFamily="34" charset="0"/>
                <a:cs typeface="Tahoma" panose="020B0604030504040204" pitchFamily="34" charset="0"/>
              </a:rPr>
              <a:t>&lt;Academiejaar&gt;</a:t>
            </a:r>
          </a:p>
        </p:txBody>
      </p:sp>
    </p:spTree>
    <p:extLst>
      <p:ext uri="{BB962C8B-B14F-4D97-AF65-F5344CB8AC3E}">
        <p14:creationId xmlns:p14="http://schemas.microsoft.com/office/powerpoint/2010/main" val="77426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0E7DD-EE9A-4CC9-8C25-676E51EFE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afbeelding 2">
            <a:extLst>
              <a:ext uri="{FF2B5EF4-FFF2-40B4-BE49-F238E27FC236}">
                <a16:creationId xmlns:a16="http://schemas.microsoft.com/office/drawing/2014/main" id="{E48A5BBD-EB4E-45D6-AE42-E48427169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BE"/>
          </a:p>
        </p:txBody>
      </p:sp>
      <p:sp>
        <p:nvSpPr>
          <p:cNvPr id="4" name="Tijdelijke aanduiding voor tekst 3">
            <a:extLst>
              <a:ext uri="{FF2B5EF4-FFF2-40B4-BE49-F238E27FC236}">
                <a16:creationId xmlns:a16="http://schemas.microsoft.com/office/drawing/2014/main" id="{D66EB8EC-DE0A-4D55-BC4C-614275BE1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80F5DBFE-351E-4EE8-ADAB-1EEF823A637C}"/>
              </a:ext>
            </a:extLst>
          </p:cNvPr>
          <p:cNvSpPr>
            <a:spLocks noGrp="1"/>
          </p:cNvSpPr>
          <p:nvPr>
            <p:ph type="dt" sz="half" idx="10"/>
          </p:nvPr>
        </p:nvSpPr>
        <p:spPr/>
        <p:txBody>
          <a:bodyPr/>
          <a:lstStyle/>
          <a:p>
            <a:fld id="{1CD1815E-B49F-43FE-B280-CDF6682C3964}" type="datetimeFigureOut">
              <a:rPr lang="nl-BE" smtClean="0"/>
              <a:t>7/11/2022</a:t>
            </a:fld>
            <a:endParaRPr lang="nl-BE"/>
          </a:p>
        </p:txBody>
      </p:sp>
      <p:sp>
        <p:nvSpPr>
          <p:cNvPr id="6" name="Tijdelijke aanduiding voor voettekst 5">
            <a:extLst>
              <a:ext uri="{FF2B5EF4-FFF2-40B4-BE49-F238E27FC236}">
                <a16:creationId xmlns:a16="http://schemas.microsoft.com/office/drawing/2014/main" id="{BE0E090A-C01F-416E-BF13-483497611EBB}"/>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5790A0E5-2670-4891-8045-AB40C835E0A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57914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EACC51-F7E5-40B9-80E8-1EF2107F0791}"/>
              </a:ext>
            </a:extLst>
          </p:cNvPr>
          <p:cNvSpPr>
            <a:spLocks noGrp="1"/>
          </p:cNvSpPr>
          <p:nvPr>
            <p:ph type="title"/>
          </p:nvPr>
        </p:nvSpPr>
        <p:spPr/>
        <p:txBody>
          <a:bodyPr/>
          <a:lstStyle/>
          <a:p>
            <a:r>
              <a:rPr lang="en-US"/>
              <a:t>Click to edit Master title style</a:t>
            </a:r>
            <a:endParaRPr lang="nl-BE"/>
          </a:p>
        </p:txBody>
      </p:sp>
      <p:sp>
        <p:nvSpPr>
          <p:cNvPr id="3" name="Tijdelijke aanduiding voor verticale tekst 2">
            <a:extLst>
              <a:ext uri="{FF2B5EF4-FFF2-40B4-BE49-F238E27FC236}">
                <a16:creationId xmlns:a16="http://schemas.microsoft.com/office/drawing/2014/main" id="{4CEA346F-2455-4321-99FC-0F55ECBC5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8DD5A672-E901-441A-AA8C-342314F34F21}"/>
              </a:ext>
            </a:extLst>
          </p:cNvPr>
          <p:cNvSpPr>
            <a:spLocks noGrp="1"/>
          </p:cNvSpPr>
          <p:nvPr>
            <p:ph type="dt" sz="half" idx="10"/>
          </p:nvPr>
        </p:nvSpPr>
        <p:spPr/>
        <p:txBody>
          <a:bodyPr/>
          <a:lstStyle/>
          <a:p>
            <a:fld id="{1CD1815E-B49F-43FE-B280-CDF6682C3964}" type="datetimeFigureOut">
              <a:rPr lang="nl-BE" smtClean="0"/>
              <a:t>7/11/2022</a:t>
            </a:fld>
            <a:endParaRPr lang="nl-BE"/>
          </a:p>
        </p:txBody>
      </p:sp>
      <p:sp>
        <p:nvSpPr>
          <p:cNvPr id="5" name="Tijdelijke aanduiding voor voettekst 4">
            <a:extLst>
              <a:ext uri="{FF2B5EF4-FFF2-40B4-BE49-F238E27FC236}">
                <a16:creationId xmlns:a16="http://schemas.microsoft.com/office/drawing/2014/main" id="{FE36B37C-979A-4CE2-BFB9-1CEE33789817}"/>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C66F279E-64B7-4995-8B2D-9E98200DC474}"/>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903487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4A3048B-7CB7-4CB7-9036-E1072F6567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Tijdelijke aanduiding voor verticale tekst 2">
            <a:extLst>
              <a:ext uri="{FF2B5EF4-FFF2-40B4-BE49-F238E27FC236}">
                <a16:creationId xmlns:a16="http://schemas.microsoft.com/office/drawing/2014/main" id="{977AF696-8160-4BEE-B594-08AA6ED4B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F70B8EA8-32FF-45D6-BDF4-DEC9D5665FEE}"/>
              </a:ext>
            </a:extLst>
          </p:cNvPr>
          <p:cNvSpPr>
            <a:spLocks noGrp="1"/>
          </p:cNvSpPr>
          <p:nvPr>
            <p:ph type="dt" sz="half" idx="10"/>
          </p:nvPr>
        </p:nvSpPr>
        <p:spPr/>
        <p:txBody>
          <a:bodyPr/>
          <a:lstStyle/>
          <a:p>
            <a:fld id="{1CD1815E-B49F-43FE-B280-CDF6682C3964}" type="datetimeFigureOut">
              <a:rPr lang="nl-BE" smtClean="0"/>
              <a:t>7/11/2022</a:t>
            </a:fld>
            <a:endParaRPr lang="nl-BE"/>
          </a:p>
        </p:txBody>
      </p:sp>
      <p:sp>
        <p:nvSpPr>
          <p:cNvPr id="5" name="Tijdelijke aanduiding voor voettekst 4">
            <a:extLst>
              <a:ext uri="{FF2B5EF4-FFF2-40B4-BE49-F238E27FC236}">
                <a16:creationId xmlns:a16="http://schemas.microsoft.com/office/drawing/2014/main" id="{701F5F5D-B431-4297-94E5-5C3E63450DEC}"/>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D29EC59-10E4-4E90-AEF4-F74EC07C825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421473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1641C2-BF9B-4FDD-914E-B64C21E0036D}"/>
              </a:ext>
            </a:extLst>
          </p:cNvPr>
          <p:cNvSpPr>
            <a:spLocks noGrp="1"/>
          </p:cNvSpPr>
          <p:nvPr>
            <p:ph type="title"/>
          </p:nvPr>
        </p:nvSpPr>
        <p:spPr/>
        <p:txBody>
          <a:bodyPr/>
          <a:lstStyle/>
          <a:p>
            <a:r>
              <a:rPr lang="en-US"/>
              <a:t>Click to edit Master title style</a:t>
            </a:r>
            <a:endParaRPr lang="nl-BE"/>
          </a:p>
        </p:txBody>
      </p:sp>
      <p:sp>
        <p:nvSpPr>
          <p:cNvPr id="3" name="Tijdelijke aanduiding voor datum 2">
            <a:extLst>
              <a:ext uri="{FF2B5EF4-FFF2-40B4-BE49-F238E27FC236}">
                <a16:creationId xmlns:a16="http://schemas.microsoft.com/office/drawing/2014/main" id="{10DFE554-7232-4244-8A56-332314AEEEC3}"/>
              </a:ext>
            </a:extLst>
          </p:cNvPr>
          <p:cNvSpPr>
            <a:spLocks noGrp="1"/>
          </p:cNvSpPr>
          <p:nvPr>
            <p:ph type="dt" sz="half" idx="10"/>
          </p:nvPr>
        </p:nvSpPr>
        <p:spPr/>
        <p:txBody>
          <a:bodyPr/>
          <a:lstStyle/>
          <a:p>
            <a:fld id="{1CD1815E-B49F-43FE-B280-CDF6682C3964}" type="datetimeFigureOut">
              <a:rPr lang="nl-BE" smtClean="0"/>
              <a:t>7/11/2022</a:t>
            </a:fld>
            <a:endParaRPr lang="nl-BE"/>
          </a:p>
        </p:txBody>
      </p:sp>
      <p:sp>
        <p:nvSpPr>
          <p:cNvPr id="4" name="Tijdelijke aanduiding voor voettekst 3">
            <a:extLst>
              <a:ext uri="{FF2B5EF4-FFF2-40B4-BE49-F238E27FC236}">
                <a16:creationId xmlns:a16="http://schemas.microsoft.com/office/drawing/2014/main" id="{DEC717CF-2817-47D4-8B6A-AC3FF5712DF8}"/>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BE2D9812-56C8-4D19-8865-A6D4C4A6D336}"/>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53525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F78E84-41E7-4C0B-9876-95A81A828B2F}"/>
              </a:ext>
            </a:extLst>
          </p:cNvPr>
          <p:cNvSpPr>
            <a:spLocks noGrp="1"/>
          </p:cNvSpPr>
          <p:nvPr>
            <p:ph type="title"/>
          </p:nvPr>
        </p:nvSpPr>
        <p:spPr/>
        <p:txBody>
          <a:body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BADAD563-D612-4769-9B0D-FF5F1C3025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22BECD8B-CD05-4F1D-A5CC-3FEA703FE793}"/>
              </a:ext>
            </a:extLst>
          </p:cNvPr>
          <p:cNvSpPr>
            <a:spLocks noGrp="1"/>
          </p:cNvSpPr>
          <p:nvPr>
            <p:ph type="dt" sz="half" idx="10"/>
          </p:nvPr>
        </p:nvSpPr>
        <p:spPr/>
        <p:txBody>
          <a:bodyPr/>
          <a:lstStyle/>
          <a:p>
            <a:fld id="{1CD1815E-B49F-43FE-B280-CDF6682C3964}" type="datetimeFigureOut">
              <a:rPr lang="nl-BE" smtClean="0"/>
              <a:t>7/11/2022</a:t>
            </a:fld>
            <a:endParaRPr lang="nl-BE"/>
          </a:p>
        </p:txBody>
      </p:sp>
      <p:sp>
        <p:nvSpPr>
          <p:cNvPr id="5" name="Tijdelijke aanduiding voor voettekst 4">
            <a:extLst>
              <a:ext uri="{FF2B5EF4-FFF2-40B4-BE49-F238E27FC236}">
                <a16:creationId xmlns:a16="http://schemas.microsoft.com/office/drawing/2014/main" id="{F562C523-B3D7-4EB4-A7D6-382F9B9CC4AA}"/>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389EF5C4-6487-432E-AB47-26229FE019EF}"/>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18290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F1C78-2104-4398-AD52-6781C48DD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ijdelijke aanduiding voor tekst 2">
            <a:extLst>
              <a:ext uri="{FF2B5EF4-FFF2-40B4-BE49-F238E27FC236}">
                <a16:creationId xmlns:a16="http://schemas.microsoft.com/office/drawing/2014/main" id="{2E324310-16AB-4268-B0C6-CF8B77613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a:extLst>
              <a:ext uri="{FF2B5EF4-FFF2-40B4-BE49-F238E27FC236}">
                <a16:creationId xmlns:a16="http://schemas.microsoft.com/office/drawing/2014/main" id="{60CD69EF-E63A-4D9C-8EFE-E80749E03A31}"/>
              </a:ext>
            </a:extLst>
          </p:cNvPr>
          <p:cNvSpPr>
            <a:spLocks noGrp="1"/>
          </p:cNvSpPr>
          <p:nvPr>
            <p:ph type="dt" sz="half" idx="10"/>
          </p:nvPr>
        </p:nvSpPr>
        <p:spPr/>
        <p:txBody>
          <a:bodyPr/>
          <a:lstStyle/>
          <a:p>
            <a:fld id="{1CD1815E-B49F-43FE-B280-CDF6682C3964}" type="datetimeFigureOut">
              <a:rPr lang="nl-BE" smtClean="0"/>
              <a:t>7/11/2022</a:t>
            </a:fld>
            <a:endParaRPr lang="nl-BE"/>
          </a:p>
        </p:txBody>
      </p:sp>
      <p:sp>
        <p:nvSpPr>
          <p:cNvPr id="5" name="Tijdelijke aanduiding voor voettekst 4">
            <a:extLst>
              <a:ext uri="{FF2B5EF4-FFF2-40B4-BE49-F238E27FC236}">
                <a16:creationId xmlns:a16="http://schemas.microsoft.com/office/drawing/2014/main" id="{71547F23-F0D7-4208-A013-9AE0FF2EADD9}"/>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94AE972C-86E8-4E5F-8E59-2FB14076CEF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301048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DCFF4-3B50-4930-AEAE-782904E7527C}"/>
              </a:ext>
            </a:extLst>
          </p:cNvPr>
          <p:cNvSpPr>
            <a:spLocks noGrp="1"/>
          </p:cNvSpPr>
          <p:nvPr>
            <p:ph type="title"/>
          </p:nvPr>
        </p:nvSpPr>
        <p:spPr/>
        <p:txBody>
          <a:body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19E7AE46-BCF9-47C8-9BCC-B7B1F520A3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inhoud 3">
            <a:extLst>
              <a:ext uri="{FF2B5EF4-FFF2-40B4-BE49-F238E27FC236}">
                <a16:creationId xmlns:a16="http://schemas.microsoft.com/office/drawing/2014/main" id="{B6C2F997-1F41-4A6F-9193-4DE7735AC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ijdelijke aanduiding voor datum 4">
            <a:extLst>
              <a:ext uri="{FF2B5EF4-FFF2-40B4-BE49-F238E27FC236}">
                <a16:creationId xmlns:a16="http://schemas.microsoft.com/office/drawing/2014/main" id="{3B370E2F-2B3F-41AC-9A34-276EA7450FA3}"/>
              </a:ext>
            </a:extLst>
          </p:cNvPr>
          <p:cNvSpPr>
            <a:spLocks noGrp="1"/>
          </p:cNvSpPr>
          <p:nvPr>
            <p:ph type="dt" sz="half" idx="10"/>
          </p:nvPr>
        </p:nvSpPr>
        <p:spPr/>
        <p:txBody>
          <a:bodyPr/>
          <a:lstStyle/>
          <a:p>
            <a:fld id="{1CD1815E-B49F-43FE-B280-CDF6682C3964}" type="datetimeFigureOut">
              <a:rPr lang="nl-BE" smtClean="0"/>
              <a:t>7/11/2022</a:t>
            </a:fld>
            <a:endParaRPr lang="nl-BE"/>
          </a:p>
        </p:txBody>
      </p:sp>
      <p:sp>
        <p:nvSpPr>
          <p:cNvPr id="6" name="Tijdelijke aanduiding voor voettekst 5">
            <a:extLst>
              <a:ext uri="{FF2B5EF4-FFF2-40B4-BE49-F238E27FC236}">
                <a16:creationId xmlns:a16="http://schemas.microsoft.com/office/drawing/2014/main" id="{CD63B9D7-3594-4F78-B540-B15463859D8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079CDB93-518D-4FDA-849A-10DC0942DF1D}"/>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68559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94D81-B112-42DA-9826-23E1C6113B41}"/>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ijdelijke aanduiding voor tekst 2">
            <a:extLst>
              <a:ext uri="{FF2B5EF4-FFF2-40B4-BE49-F238E27FC236}">
                <a16:creationId xmlns:a16="http://schemas.microsoft.com/office/drawing/2014/main" id="{5B25F2C9-29C7-4222-81BA-825176D7A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a:extLst>
              <a:ext uri="{FF2B5EF4-FFF2-40B4-BE49-F238E27FC236}">
                <a16:creationId xmlns:a16="http://schemas.microsoft.com/office/drawing/2014/main" id="{07496213-5C84-46EC-B711-CDF9FF6B6B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ijdelijke aanduiding voor tekst 4">
            <a:extLst>
              <a:ext uri="{FF2B5EF4-FFF2-40B4-BE49-F238E27FC236}">
                <a16:creationId xmlns:a16="http://schemas.microsoft.com/office/drawing/2014/main" id="{90DE4F81-0BA7-4244-BB5B-492AB97EF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E79B47A1-EE33-4FAB-B7C3-E0E137931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Tijdelijke aanduiding voor datum 6">
            <a:extLst>
              <a:ext uri="{FF2B5EF4-FFF2-40B4-BE49-F238E27FC236}">
                <a16:creationId xmlns:a16="http://schemas.microsoft.com/office/drawing/2014/main" id="{34D9D81A-0C3E-473B-ACBE-F498DB484952}"/>
              </a:ext>
            </a:extLst>
          </p:cNvPr>
          <p:cNvSpPr>
            <a:spLocks noGrp="1"/>
          </p:cNvSpPr>
          <p:nvPr>
            <p:ph type="dt" sz="half" idx="10"/>
          </p:nvPr>
        </p:nvSpPr>
        <p:spPr/>
        <p:txBody>
          <a:bodyPr/>
          <a:lstStyle/>
          <a:p>
            <a:fld id="{1CD1815E-B49F-43FE-B280-CDF6682C3964}" type="datetimeFigureOut">
              <a:rPr lang="nl-BE" smtClean="0"/>
              <a:t>7/11/2022</a:t>
            </a:fld>
            <a:endParaRPr lang="nl-BE"/>
          </a:p>
        </p:txBody>
      </p:sp>
      <p:sp>
        <p:nvSpPr>
          <p:cNvPr id="8" name="Tijdelijke aanduiding voor voettekst 7">
            <a:extLst>
              <a:ext uri="{FF2B5EF4-FFF2-40B4-BE49-F238E27FC236}">
                <a16:creationId xmlns:a16="http://schemas.microsoft.com/office/drawing/2014/main" id="{58E84A63-52E6-431C-9002-3F2381DF1841}"/>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D27C1939-B8AA-4E0F-96C6-B7E933D9F811}"/>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3479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CCACC-50FC-4D5D-B072-A22D8C73E6FD}"/>
              </a:ext>
            </a:extLst>
          </p:cNvPr>
          <p:cNvSpPr>
            <a:spLocks noGrp="1"/>
          </p:cNvSpPr>
          <p:nvPr>
            <p:ph type="title"/>
          </p:nvPr>
        </p:nvSpPr>
        <p:spPr/>
        <p:txBody>
          <a:bodyPr/>
          <a:lstStyle/>
          <a:p>
            <a:r>
              <a:rPr lang="en-US"/>
              <a:t>Click to edit Master title style</a:t>
            </a:r>
            <a:endParaRPr lang="nl-BE"/>
          </a:p>
        </p:txBody>
      </p:sp>
      <p:sp>
        <p:nvSpPr>
          <p:cNvPr id="3" name="Tijdelijke aanduiding voor datum 2">
            <a:extLst>
              <a:ext uri="{FF2B5EF4-FFF2-40B4-BE49-F238E27FC236}">
                <a16:creationId xmlns:a16="http://schemas.microsoft.com/office/drawing/2014/main" id="{B6B9E831-EE77-4B49-A32D-C50EA5628310}"/>
              </a:ext>
            </a:extLst>
          </p:cNvPr>
          <p:cNvSpPr>
            <a:spLocks noGrp="1"/>
          </p:cNvSpPr>
          <p:nvPr>
            <p:ph type="dt" sz="half" idx="10"/>
          </p:nvPr>
        </p:nvSpPr>
        <p:spPr/>
        <p:txBody>
          <a:bodyPr/>
          <a:lstStyle/>
          <a:p>
            <a:fld id="{1CD1815E-B49F-43FE-B280-CDF6682C3964}" type="datetimeFigureOut">
              <a:rPr lang="nl-BE" smtClean="0"/>
              <a:t>7/11/2022</a:t>
            </a:fld>
            <a:endParaRPr lang="nl-BE"/>
          </a:p>
        </p:txBody>
      </p:sp>
      <p:sp>
        <p:nvSpPr>
          <p:cNvPr id="4" name="Tijdelijke aanduiding voor voettekst 3">
            <a:extLst>
              <a:ext uri="{FF2B5EF4-FFF2-40B4-BE49-F238E27FC236}">
                <a16:creationId xmlns:a16="http://schemas.microsoft.com/office/drawing/2014/main" id="{A471B315-B360-4DC4-BA25-C0DA3FE06DF9}"/>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586BE35D-89CF-4C78-936F-3A422D2BC19C}"/>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1195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2371665-6504-46CE-8623-7D4BFBF0630A}"/>
              </a:ext>
            </a:extLst>
          </p:cNvPr>
          <p:cNvSpPr>
            <a:spLocks noGrp="1"/>
          </p:cNvSpPr>
          <p:nvPr>
            <p:ph type="dt" sz="half" idx="10"/>
          </p:nvPr>
        </p:nvSpPr>
        <p:spPr/>
        <p:txBody>
          <a:bodyPr/>
          <a:lstStyle/>
          <a:p>
            <a:fld id="{1CD1815E-B49F-43FE-B280-CDF6682C3964}" type="datetimeFigureOut">
              <a:rPr lang="nl-BE" smtClean="0"/>
              <a:t>7/11/2022</a:t>
            </a:fld>
            <a:endParaRPr lang="nl-BE"/>
          </a:p>
        </p:txBody>
      </p:sp>
      <p:sp>
        <p:nvSpPr>
          <p:cNvPr id="3" name="Tijdelijke aanduiding voor voettekst 2">
            <a:extLst>
              <a:ext uri="{FF2B5EF4-FFF2-40B4-BE49-F238E27FC236}">
                <a16:creationId xmlns:a16="http://schemas.microsoft.com/office/drawing/2014/main" id="{784B7614-A5E9-4A26-93ED-1BD778884699}"/>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36192D73-DEF2-4B61-8197-3941A2083E7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4142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3ACD61-1A8D-412E-A5FB-A8531A8CE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4B81E522-E269-4346-BBFB-AA9518F2B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tekst 3">
            <a:extLst>
              <a:ext uri="{FF2B5EF4-FFF2-40B4-BE49-F238E27FC236}">
                <a16:creationId xmlns:a16="http://schemas.microsoft.com/office/drawing/2014/main" id="{B5BB402B-825A-444A-8506-A9ADBFE65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7827B8B6-F476-41CE-A0FB-94F76E07D16B}"/>
              </a:ext>
            </a:extLst>
          </p:cNvPr>
          <p:cNvSpPr>
            <a:spLocks noGrp="1"/>
          </p:cNvSpPr>
          <p:nvPr>
            <p:ph type="dt" sz="half" idx="10"/>
          </p:nvPr>
        </p:nvSpPr>
        <p:spPr/>
        <p:txBody>
          <a:bodyPr/>
          <a:lstStyle/>
          <a:p>
            <a:fld id="{1CD1815E-B49F-43FE-B280-CDF6682C3964}" type="datetimeFigureOut">
              <a:rPr lang="nl-BE" smtClean="0"/>
              <a:t>7/11/2022</a:t>
            </a:fld>
            <a:endParaRPr lang="nl-BE"/>
          </a:p>
        </p:txBody>
      </p:sp>
      <p:sp>
        <p:nvSpPr>
          <p:cNvPr id="6" name="Tijdelijke aanduiding voor voettekst 5">
            <a:extLst>
              <a:ext uri="{FF2B5EF4-FFF2-40B4-BE49-F238E27FC236}">
                <a16:creationId xmlns:a16="http://schemas.microsoft.com/office/drawing/2014/main" id="{E8C2B97C-695E-461A-825C-FBD17E162F6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EA72EF0F-A630-466B-B88F-96526CAB13C5}"/>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19644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6C0F430-02B8-470E-88C4-D3F6A6EEE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FBDBA69-9857-4F89-AB15-40D66350F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7700B282-C115-4189-B97C-2C968D73F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1815E-B49F-43FE-B280-CDF6682C3964}" type="datetimeFigureOut">
              <a:rPr lang="nl-BE" smtClean="0"/>
              <a:t>7/11/2022</a:t>
            </a:fld>
            <a:endParaRPr lang="nl-BE"/>
          </a:p>
        </p:txBody>
      </p:sp>
      <p:sp>
        <p:nvSpPr>
          <p:cNvPr id="5" name="Tijdelijke aanduiding voor voettekst 4">
            <a:extLst>
              <a:ext uri="{FF2B5EF4-FFF2-40B4-BE49-F238E27FC236}">
                <a16:creationId xmlns:a16="http://schemas.microsoft.com/office/drawing/2014/main" id="{3C35CFB0-104D-43DF-ABAD-E8ED1A7E0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25331830-0F71-46FB-910E-F57D488F6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5C3A1-3160-4B3C-883F-23779442062A}" type="slidenum">
              <a:rPr lang="nl-BE" smtClean="0"/>
              <a:t>‹#›</a:t>
            </a:fld>
            <a:endParaRPr lang="nl-BE"/>
          </a:p>
        </p:txBody>
      </p:sp>
    </p:spTree>
    <p:extLst>
      <p:ext uri="{BB962C8B-B14F-4D97-AF65-F5344CB8AC3E}">
        <p14:creationId xmlns:p14="http://schemas.microsoft.com/office/powerpoint/2010/main" val="27646328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FE6300A2-EC71-41FF-AE0F-732E9D6356D8}"/>
              </a:ext>
            </a:extLst>
          </p:cNvPr>
          <p:cNvSpPr>
            <a:spLocks noGrp="1"/>
          </p:cNvSpPr>
          <p:nvPr>
            <p:ph type="body" sz="quarter" idx="11"/>
          </p:nvPr>
        </p:nvSpPr>
        <p:spPr/>
        <p:txBody>
          <a:bodyPr/>
          <a:lstStyle/>
          <a:p>
            <a:r>
              <a:rPr lang="nl-BE" dirty="0"/>
              <a:t>ERD</a:t>
            </a:r>
          </a:p>
        </p:txBody>
      </p:sp>
      <p:sp>
        <p:nvSpPr>
          <p:cNvPr id="4" name="Tijdelijke aanduiding voor tekst 3">
            <a:extLst>
              <a:ext uri="{FF2B5EF4-FFF2-40B4-BE49-F238E27FC236}">
                <a16:creationId xmlns:a16="http://schemas.microsoft.com/office/drawing/2014/main" id="{E9783522-F7EF-439F-9882-8D73BFAE1CFC}"/>
              </a:ext>
            </a:extLst>
          </p:cNvPr>
          <p:cNvSpPr>
            <a:spLocks noGrp="1"/>
          </p:cNvSpPr>
          <p:nvPr>
            <p:ph type="body" sz="quarter" idx="12"/>
          </p:nvPr>
        </p:nvSpPr>
        <p:spPr/>
        <p:txBody>
          <a:bodyPr/>
          <a:lstStyle/>
          <a:p>
            <a:r>
              <a:rPr lang="nl-BE" dirty="0"/>
              <a:t>Serhat Erdogan</a:t>
            </a:r>
          </a:p>
        </p:txBody>
      </p:sp>
      <p:sp>
        <p:nvSpPr>
          <p:cNvPr id="5" name="Tijdelijke aanduiding voor tekst 4">
            <a:extLst>
              <a:ext uri="{FF2B5EF4-FFF2-40B4-BE49-F238E27FC236}">
                <a16:creationId xmlns:a16="http://schemas.microsoft.com/office/drawing/2014/main" id="{18834884-5A7C-4BFB-9AD5-5D969EB3F6E7}"/>
              </a:ext>
            </a:extLst>
          </p:cNvPr>
          <p:cNvSpPr>
            <a:spLocks noGrp="1"/>
          </p:cNvSpPr>
          <p:nvPr>
            <p:ph type="body" sz="quarter" idx="13"/>
          </p:nvPr>
        </p:nvSpPr>
        <p:spPr/>
        <p:txBody>
          <a:bodyPr>
            <a:normAutofit/>
          </a:bodyPr>
          <a:lstStyle/>
          <a:p>
            <a:r>
              <a:rPr lang="nl-BE" dirty="0"/>
              <a:t>General course</a:t>
            </a:r>
          </a:p>
        </p:txBody>
      </p:sp>
      <p:sp>
        <p:nvSpPr>
          <p:cNvPr id="6" name="Tijdelijke aanduiding voor tekst 5">
            <a:extLst>
              <a:ext uri="{FF2B5EF4-FFF2-40B4-BE49-F238E27FC236}">
                <a16:creationId xmlns:a16="http://schemas.microsoft.com/office/drawing/2014/main" id="{ABD0A1A9-0E44-46BE-AEEF-9C28B8724E51}"/>
              </a:ext>
            </a:extLst>
          </p:cNvPr>
          <p:cNvSpPr>
            <a:spLocks noGrp="1"/>
          </p:cNvSpPr>
          <p:nvPr>
            <p:ph type="body" sz="quarter" idx="14"/>
          </p:nvPr>
        </p:nvSpPr>
        <p:spPr/>
        <p:txBody>
          <a:bodyPr/>
          <a:lstStyle/>
          <a:p>
            <a:r>
              <a:rPr lang="nl-BE" dirty="0"/>
              <a:t>2022-2023</a:t>
            </a:r>
          </a:p>
        </p:txBody>
      </p:sp>
      <p:pic>
        <p:nvPicPr>
          <p:cNvPr id="2050" name="Picture 2" descr="Programming Logo Vector Art, Icons, and Graphics for Free Download">
            <a:extLst>
              <a:ext uri="{FF2B5EF4-FFF2-40B4-BE49-F238E27FC236}">
                <a16:creationId xmlns:a16="http://schemas.microsoft.com/office/drawing/2014/main" id="{48C5A8DB-C898-421E-A191-2FEBBE4D3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743" y="0"/>
            <a:ext cx="685232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ite Widow Wietzaadjes - Royal Queen Seeds">
            <a:extLst>
              <a:ext uri="{FF2B5EF4-FFF2-40B4-BE49-F238E27FC236}">
                <a16:creationId xmlns:a16="http://schemas.microsoft.com/office/drawing/2014/main" id="{FBC38097-661D-417E-BF49-E62E6C6CE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760" y="798287"/>
            <a:ext cx="2727325" cy="42363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hite Widow Wietzaadjes - Royal Queen Seeds">
            <a:extLst>
              <a:ext uri="{FF2B5EF4-FFF2-40B4-BE49-F238E27FC236}">
                <a16:creationId xmlns:a16="http://schemas.microsoft.com/office/drawing/2014/main" id="{393594D6-6D68-446C-A3C9-B64B81BAF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761"/>
            <a:ext cx="21336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ite Widow Wietzaadjes - Royal Queen Seeds">
            <a:extLst>
              <a:ext uri="{FF2B5EF4-FFF2-40B4-BE49-F238E27FC236}">
                <a16:creationId xmlns:a16="http://schemas.microsoft.com/office/drawing/2014/main" id="{E2A19C68-D65F-428D-94AA-09C2F51C3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85370"/>
            <a:ext cx="1378857" cy="2286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82B21B18-ECBA-4F87-B90D-CBE6978B1D10}"/>
              </a:ext>
            </a:extLst>
          </p:cNvPr>
          <p:cNvSpPr>
            <a:spLocks noGrp="1"/>
          </p:cNvSpPr>
          <p:nvPr>
            <p:ph type="body" sz="quarter" idx="10"/>
          </p:nvPr>
        </p:nvSpPr>
        <p:spPr/>
        <p:txBody>
          <a:bodyPr/>
          <a:lstStyle/>
          <a:p>
            <a:r>
              <a:rPr lang="nl-BE" dirty="0"/>
              <a:t>Database</a:t>
            </a:r>
            <a:endParaRPr lang="en-US" dirty="0"/>
          </a:p>
        </p:txBody>
      </p:sp>
    </p:spTree>
    <p:extLst>
      <p:ext uri="{BB962C8B-B14F-4D97-AF65-F5344CB8AC3E}">
        <p14:creationId xmlns:p14="http://schemas.microsoft.com/office/powerpoint/2010/main" val="43881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Entities </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Entities are the main data objects about which information is collected. An entity can be thought of as an object, a concrete (or abstract) "something" such as a person, place, thing or event that is relevant to the database. </a:t>
            </a:r>
          </a:p>
          <a:p>
            <a:pPr marL="0" indent="0" algn="just">
              <a:buNone/>
            </a:pPr>
            <a:endParaRPr lang="en-US" dirty="0"/>
          </a:p>
          <a:p>
            <a:pPr marL="0" indent="0" algn="just">
              <a:buNone/>
            </a:pPr>
            <a:endParaRPr lang="en-US" dirty="0"/>
          </a:p>
          <a:p>
            <a:pPr marL="0" indent="0" algn="just">
              <a:buNone/>
            </a:pPr>
            <a:r>
              <a:rPr lang="en-US" b="1" dirty="0">
                <a:solidFill>
                  <a:srgbClr val="FF0000"/>
                </a:solidFill>
              </a:rPr>
              <a:t>Which entities can you extract from the example above?</a:t>
            </a:r>
          </a:p>
        </p:txBody>
      </p:sp>
    </p:spTree>
    <p:extLst>
      <p:ext uri="{BB962C8B-B14F-4D97-AF65-F5344CB8AC3E}">
        <p14:creationId xmlns:p14="http://schemas.microsoft.com/office/powerpoint/2010/main" val="149309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Entities example </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b="1" dirty="0">
              <a:solidFill>
                <a:srgbClr val="FF0000"/>
              </a:solidFill>
            </a:endParaRPr>
          </a:p>
        </p:txBody>
      </p:sp>
      <p:pic>
        <p:nvPicPr>
          <p:cNvPr id="5" name="Picture 4">
            <a:extLst>
              <a:ext uri="{FF2B5EF4-FFF2-40B4-BE49-F238E27FC236}">
                <a16:creationId xmlns:a16="http://schemas.microsoft.com/office/drawing/2014/main" id="{C634399C-161D-48C8-8CA2-8CACC657A0BF}"/>
              </a:ext>
            </a:extLst>
          </p:cNvPr>
          <p:cNvPicPr>
            <a:picLocks noChangeAspect="1"/>
          </p:cNvPicPr>
          <p:nvPr/>
        </p:nvPicPr>
        <p:blipFill>
          <a:blip r:embed="rId3"/>
          <a:stretch>
            <a:fillRect/>
          </a:stretch>
        </p:blipFill>
        <p:spPr>
          <a:xfrm>
            <a:off x="730769" y="2416576"/>
            <a:ext cx="10163196" cy="3173995"/>
          </a:xfrm>
          <a:prstGeom prst="rect">
            <a:avLst/>
          </a:prstGeom>
        </p:spPr>
      </p:pic>
    </p:spTree>
    <p:extLst>
      <p:ext uri="{BB962C8B-B14F-4D97-AF65-F5344CB8AC3E}">
        <p14:creationId xmlns:p14="http://schemas.microsoft.com/office/powerpoint/2010/main" val="213030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Different type of </a:t>
            </a:r>
            <a:r>
              <a:rPr lang="nl-BE" b="1" dirty="0" err="1"/>
              <a:t>entity</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b="1" dirty="0">
              <a:solidFill>
                <a:srgbClr val="FF0000"/>
              </a:solidFill>
            </a:endParaRPr>
          </a:p>
        </p:txBody>
      </p:sp>
      <p:sp>
        <p:nvSpPr>
          <p:cNvPr id="6" name="Text Placeholder 2">
            <a:extLst>
              <a:ext uri="{FF2B5EF4-FFF2-40B4-BE49-F238E27FC236}">
                <a16:creationId xmlns:a16="http://schemas.microsoft.com/office/drawing/2014/main" id="{18C9C959-98F5-4F87-873F-35785F10C709}"/>
              </a:ext>
            </a:extLst>
          </p:cNvPr>
          <p:cNvSpPr txBox="1">
            <a:spLocks/>
          </p:cNvSpPr>
          <p:nvPr/>
        </p:nvSpPr>
        <p:spPr>
          <a:xfrm>
            <a:off x="990600" y="18430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A </a:t>
            </a:r>
            <a:r>
              <a:rPr lang="en-US" b="1" dirty="0"/>
              <a:t>weak entity</a:t>
            </a:r>
            <a:r>
              <a:rPr lang="en-US" dirty="0"/>
              <a:t> only exists by the grace of another entity. For example, the family members of a staff member. If the staff member no longer exists (in the database), the existence of the family members no longer makes sense either. Family members are a weak entity here.</a:t>
            </a:r>
          </a:p>
          <a:p>
            <a:pPr marL="0" indent="0" algn="just">
              <a:buNone/>
            </a:pPr>
            <a:endParaRPr lang="en-US" dirty="0"/>
          </a:p>
          <a:p>
            <a:pPr marL="0" indent="0" algn="just">
              <a:buNone/>
            </a:pPr>
            <a:r>
              <a:rPr lang="en-US" b="1" dirty="0"/>
              <a:t>An instance (occurrence) </a:t>
            </a:r>
            <a:r>
              <a:rPr lang="en-US" dirty="0"/>
              <a:t>is an individual occurrence of an entity. For example, the customer “Jan </a:t>
            </a:r>
            <a:r>
              <a:rPr lang="en-US" dirty="0" err="1"/>
              <a:t>Desmet</a:t>
            </a:r>
            <a:r>
              <a:rPr lang="en-US" dirty="0"/>
              <a:t>” is an instance of the Customer entity.</a:t>
            </a:r>
            <a:endParaRPr lang="en-US" b="1" dirty="0">
              <a:solidFill>
                <a:srgbClr val="FF0000"/>
              </a:solidFill>
            </a:endParaRPr>
          </a:p>
        </p:txBody>
      </p:sp>
    </p:spTree>
    <p:extLst>
      <p:ext uri="{BB962C8B-B14F-4D97-AF65-F5344CB8AC3E}">
        <p14:creationId xmlns:p14="http://schemas.microsoft.com/office/powerpoint/2010/main" val="175102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Attributes </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Attributes describe the entity (or relationship) they belong to in more detail. They are the properties of the entity (or relationship). For example, a customer can have the attributes First Name, Last Name, Phone Number….</a:t>
            </a:r>
          </a:p>
          <a:p>
            <a:pPr marL="0" indent="0" algn="just">
              <a:buNone/>
            </a:pPr>
            <a:endParaRPr lang="en-US" dirty="0"/>
          </a:p>
          <a:p>
            <a:pPr marL="0" indent="0" algn="just">
              <a:buNone/>
            </a:pPr>
            <a:endParaRPr lang="en-US" dirty="0"/>
          </a:p>
          <a:p>
            <a:pPr marL="0" indent="0" algn="just">
              <a:buNone/>
            </a:pPr>
            <a:r>
              <a:rPr lang="en-US" b="1" dirty="0">
                <a:solidFill>
                  <a:srgbClr val="FF0000"/>
                </a:solidFill>
              </a:rPr>
              <a:t>Which attributes can you add to the entities Customer, order and product of the above example?</a:t>
            </a:r>
          </a:p>
        </p:txBody>
      </p:sp>
    </p:spTree>
    <p:extLst>
      <p:ext uri="{BB962C8B-B14F-4D97-AF65-F5344CB8AC3E}">
        <p14:creationId xmlns:p14="http://schemas.microsoft.com/office/powerpoint/2010/main" val="345005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Attributes </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b="1" dirty="0">
              <a:solidFill>
                <a:srgbClr val="FF0000"/>
              </a:solidFill>
            </a:endParaRPr>
          </a:p>
        </p:txBody>
      </p:sp>
      <p:pic>
        <p:nvPicPr>
          <p:cNvPr id="5" name="Picture 4">
            <a:extLst>
              <a:ext uri="{FF2B5EF4-FFF2-40B4-BE49-F238E27FC236}">
                <a16:creationId xmlns:a16="http://schemas.microsoft.com/office/drawing/2014/main" id="{D742A89A-7A48-4CD3-A300-A3A5F9F6A555}"/>
              </a:ext>
            </a:extLst>
          </p:cNvPr>
          <p:cNvPicPr>
            <a:picLocks noChangeAspect="1"/>
          </p:cNvPicPr>
          <p:nvPr/>
        </p:nvPicPr>
        <p:blipFill>
          <a:blip r:embed="rId3"/>
          <a:stretch>
            <a:fillRect/>
          </a:stretch>
        </p:blipFill>
        <p:spPr>
          <a:xfrm>
            <a:off x="1070993" y="1919287"/>
            <a:ext cx="10050014" cy="4053250"/>
          </a:xfrm>
          <a:prstGeom prst="rect">
            <a:avLst/>
          </a:prstGeom>
        </p:spPr>
      </p:pic>
    </p:spTree>
    <p:extLst>
      <p:ext uri="{BB962C8B-B14F-4D97-AF65-F5344CB8AC3E}">
        <p14:creationId xmlns:p14="http://schemas.microsoft.com/office/powerpoint/2010/main" val="104435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Attribute example </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A specific instance of an attribute is a value. For example:</a:t>
            </a:r>
          </a:p>
          <a:p>
            <a:pPr lvl="1" algn="just"/>
            <a:r>
              <a:rPr lang="en-US" dirty="0"/>
              <a:t>“</a:t>
            </a:r>
            <a:r>
              <a:rPr lang="en-US" dirty="0" err="1"/>
              <a:t>Peeters</a:t>
            </a:r>
            <a:r>
              <a:rPr lang="en-US" dirty="0"/>
              <a:t>” is the value of the Last Name attribute.</a:t>
            </a:r>
          </a:p>
          <a:p>
            <a:pPr lvl="1" algn="just"/>
            <a:r>
              <a:rPr lang="en-US" dirty="0"/>
              <a:t>“3000” is the value of the Postcode attribute.</a:t>
            </a:r>
            <a:endParaRPr lang="en-US" b="1" dirty="0">
              <a:solidFill>
                <a:srgbClr val="FF0000"/>
              </a:solidFill>
            </a:endParaRPr>
          </a:p>
        </p:txBody>
      </p:sp>
      <p:pic>
        <p:nvPicPr>
          <p:cNvPr id="5" name="Picture 4">
            <a:extLst>
              <a:ext uri="{FF2B5EF4-FFF2-40B4-BE49-F238E27FC236}">
                <a16:creationId xmlns:a16="http://schemas.microsoft.com/office/drawing/2014/main" id="{09AFA88F-5EA5-4B0C-A0B9-4DFEB5346CB4}"/>
              </a:ext>
            </a:extLst>
          </p:cNvPr>
          <p:cNvPicPr>
            <a:picLocks noChangeAspect="1"/>
          </p:cNvPicPr>
          <p:nvPr/>
        </p:nvPicPr>
        <p:blipFill>
          <a:blip r:embed="rId3"/>
          <a:stretch>
            <a:fillRect/>
          </a:stretch>
        </p:blipFill>
        <p:spPr>
          <a:xfrm>
            <a:off x="1588120" y="3108955"/>
            <a:ext cx="8448494" cy="3383920"/>
          </a:xfrm>
          <a:prstGeom prst="rect">
            <a:avLst/>
          </a:prstGeom>
        </p:spPr>
      </p:pic>
    </p:spTree>
    <p:extLst>
      <p:ext uri="{BB962C8B-B14F-4D97-AF65-F5344CB8AC3E}">
        <p14:creationId xmlns:p14="http://schemas.microsoft.com/office/powerpoint/2010/main" val="246006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Primary Key</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When we soon have thousands of customers in our Customer entity, we must be able to identify a customer in an unambiguous way. In other words, we are looking for an attribute that allows us to immediately identify the unique customer. We call this attribute the Primary Key (PK).</a:t>
            </a:r>
          </a:p>
          <a:p>
            <a:pPr marL="0" indent="0" algn="just">
              <a:buNone/>
            </a:pPr>
            <a:endParaRPr lang="en-US" dirty="0"/>
          </a:p>
          <a:p>
            <a:pPr marL="0" indent="0" algn="just">
              <a:buNone/>
            </a:pPr>
            <a:r>
              <a:rPr lang="en-US" b="1" dirty="0">
                <a:solidFill>
                  <a:srgbClr val="FF0000"/>
                </a:solidFill>
              </a:rPr>
              <a:t>The question is which attribute (field) do we use as primary key for a customer?</a:t>
            </a:r>
          </a:p>
          <a:p>
            <a:pPr lvl="1" algn="just"/>
            <a:r>
              <a:rPr lang="en-US" dirty="0">
                <a:solidFill>
                  <a:srgbClr val="FF0000"/>
                </a:solidFill>
              </a:rPr>
              <a:t>We cannot use the combination of first name + last name, because it may well be that there are 2 or more customers with the same first and last name.</a:t>
            </a:r>
          </a:p>
          <a:p>
            <a:pPr lvl="1" algn="just"/>
            <a:r>
              <a:rPr lang="en-US" dirty="0">
                <a:solidFill>
                  <a:srgbClr val="FF0000"/>
                </a:solidFill>
              </a:rPr>
              <a:t>We can't use the address either, because it may well be that a couple or friends live at the same address. But still separate customers who place orders.</a:t>
            </a:r>
          </a:p>
        </p:txBody>
      </p:sp>
    </p:spTree>
    <p:extLst>
      <p:ext uri="{BB962C8B-B14F-4D97-AF65-F5344CB8AC3E}">
        <p14:creationId xmlns:p14="http://schemas.microsoft.com/office/powerpoint/2010/main" val="1937424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Primary Key</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In addition, a PK must meet the following conditions:</a:t>
            </a:r>
          </a:p>
          <a:p>
            <a:pPr lvl="1" algn="just"/>
            <a:r>
              <a:rPr lang="en-US" dirty="0"/>
              <a:t>The value is </a:t>
            </a:r>
            <a:r>
              <a:rPr lang="en-US" b="1" dirty="0"/>
              <a:t>unique</a:t>
            </a:r>
            <a:r>
              <a:rPr lang="en-US" dirty="0"/>
              <a:t> in the table.</a:t>
            </a:r>
          </a:p>
          <a:p>
            <a:pPr lvl="1" algn="just"/>
            <a:r>
              <a:rPr lang="en-US" dirty="0"/>
              <a:t>The value </a:t>
            </a:r>
            <a:r>
              <a:rPr lang="en-US" b="1" dirty="0"/>
              <a:t>cannot</a:t>
            </a:r>
            <a:r>
              <a:rPr lang="en-US" dirty="0"/>
              <a:t> </a:t>
            </a:r>
            <a:r>
              <a:rPr lang="en-US" b="1" dirty="0"/>
              <a:t>be</a:t>
            </a:r>
            <a:r>
              <a:rPr lang="en-US" dirty="0"/>
              <a:t> </a:t>
            </a:r>
            <a:r>
              <a:rPr lang="en-US" b="1" dirty="0"/>
              <a:t>empty</a:t>
            </a:r>
            <a:r>
              <a:rPr lang="en-US" dirty="0"/>
              <a:t>.</a:t>
            </a:r>
          </a:p>
          <a:p>
            <a:pPr lvl="1" algn="just"/>
            <a:r>
              <a:rPr lang="en-US" dirty="0"/>
              <a:t>The value </a:t>
            </a:r>
            <a:r>
              <a:rPr lang="en-US" b="1" dirty="0"/>
              <a:t>can</a:t>
            </a:r>
            <a:r>
              <a:rPr lang="en-US" dirty="0"/>
              <a:t> </a:t>
            </a:r>
            <a:r>
              <a:rPr lang="en-US" b="1" dirty="0"/>
              <a:t>never</a:t>
            </a:r>
            <a:r>
              <a:rPr lang="en-US" dirty="0"/>
              <a:t> </a:t>
            </a:r>
            <a:r>
              <a:rPr lang="en-US" b="1" dirty="0"/>
              <a:t>change</a:t>
            </a:r>
            <a:r>
              <a:rPr lang="en-US" dirty="0"/>
              <a:t>. </a:t>
            </a:r>
          </a:p>
          <a:p>
            <a:pPr marL="0" indent="0" algn="just">
              <a:buNone/>
            </a:pPr>
            <a:r>
              <a:rPr lang="en-US" dirty="0"/>
              <a:t>An entity has only one PK attribute.</a:t>
            </a:r>
            <a:endParaRPr lang="en-US" dirty="0">
              <a:solidFill>
                <a:srgbClr val="FF0000"/>
              </a:solidFill>
            </a:endParaRPr>
          </a:p>
        </p:txBody>
      </p:sp>
    </p:spTree>
    <p:extLst>
      <p:ext uri="{BB962C8B-B14F-4D97-AF65-F5344CB8AC3E}">
        <p14:creationId xmlns:p14="http://schemas.microsoft.com/office/powerpoint/2010/main" val="400602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Primary Key</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In practice, you will see that customers are often assigned a (to them) meaningless customer number, as soon as they register as a customer or place a first order. That customer number has the exact purpose of being used as a primary key. And it satisfies the three conditions.</a:t>
            </a:r>
            <a:endParaRPr lang="en-US" dirty="0">
              <a:solidFill>
                <a:srgbClr val="FF0000"/>
              </a:solidFill>
            </a:endParaRPr>
          </a:p>
        </p:txBody>
      </p:sp>
      <p:pic>
        <p:nvPicPr>
          <p:cNvPr id="7" name="Picture 6">
            <a:extLst>
              <a:ext uri="{FF2B5EF4-FFF2-40B4-BE49-F238E27FC236}">
                <a16:creationId xmlns:a16="http://schemas.microsoft.com/office/drawing/2014/main" id="{2AC598EC-2848-4785-A827-69289D4D8873}"/>
              </a:ext>
            </a:extLst>
          </p:cNvPr>
          <p:cNvPicPr>
            <a:picLocks noChangeAspect="1"/>
          </p:cNvPicPr>
          <p:nvPr/>
        </p:nvPicPr>
        <p:blipFill>
          <a:blip r:embed="rId3"/>
          <a:stretch>
            <a:fillRect/>
          </a:stretch>
        </p:blipFill>
        <p:spPr>
          <a:xfrm>
            <a:off x="4014365" y="3528771"/>
            <a:ext cx="6686550" cy="2809875"/>
          </a:xfrm>
          <a:prstGeom prst="rect">
            <a:avLst/>
          </a:prstGeom>
        </p:spPr>
      </p:pic>
    </p:spTree>
    <p:extLst>
      <p:ext uri="{BB962C8B-B14F-4D97-AF65-F5344CB8AC3E}">
        <p14:creationId xmlns:p14="http://schemas.microsoft.com/office/powerpoint/2010/main" val="297256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Primary Key</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dirty="0">
              <a:solidFill>
                <a:srgbClr val="FF0000"/>
              </a:solidFill>
            </a:endParaRPr>
          </a:p>
        </p:txBody>
      </p:sp>
      <p:pic>
        <p:nvPicPr>
          <p:cNvPr id="5" name="Picture 4">
            <a:extLst>
              <a:ext uri="{FF2B5EF4-FFF2-40B4-BE49-F238E27FC236}">
                <a16:creationId xmlns:a16="http://schemas.microsoft.com/office/drawing/2014/main" id="{68EC7BA4-C211-4974-BC0F-61DAF3FEEEEC}"/>
              </a:ext>
            </a:extLst>
          </p:cNvPr>
          <p:cNvPicPr>
            <a:picLocks noChangeAspect="1"/>
          </p:cNvPicPr>
          <p:nvPr/>
        </p:nvPicPr>
        <p:blipFill>
          <a:blip r:embed="rId3"/>
          <a:stretch>
            <a:fillRect/>
          </a:stretch>
        </p:blipFill>
        <p:spPr>
          <a:xfrm>
            <a:off x="542925" y="1988976"/>
            <a:ext cx="10810875" cy="3667125"/>
          </a:xfrm>
          <a:prstGeom prst="rect">
            <a:avLst/>
          </a:prstGeom>
        </p:spPr>
      </p:pic>
    </p:spTree>
    <p:extLst>
      <p:ext uri="{BB962C8B-B14F-4D97-AF65-F5344CB8AC3E}">
        <p14:creationId xmlns:p14="http://schemas.microsoft.com/office/powerpoint/2010/main" val="348987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Goals of </a:t>
            </a:r>
            <a:r>
              <a:rPr lang="nl-BE" b="1" dirty="0" err="1"/>
              <a:t>this</a:t>
            </a:r>
            <a:r>
              <a:rPr lang="nl-BE" b="1" dirty="0"/>
              <a:t> </a:t>
            </a:r>
            <a:r>
              <a:rPr lang="nl-BE" b="1" dirty="0" err="1"/>
              <a:t>lesson</a:t>
            </a:r>
            <a:endParaRPr lang="en-US" b="1" dirty="0" err="1"/>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Student </a:t>
            </a:r>
            <a:r>
              <a:rPr lang="nl-BE" dirty="0" err="1"/>
              <a:t>knows</a:t>
            </a:r>
            <a:r>
              <a:rPr lang="nl-BE" dirty="0"/>
              <a:t> </a:t>
            </a:r>
            <a:r>
              <a:rPr lang="nl-BE" dirty="0" err="1"/>
              <a:t>what</a:t>
            </a:r>
            <a:r>
              <a:rPr lang="nl-BE" dirty="0"/>
              <a:t> </a:t>
            </a:r>
            <a:r>
              <a:rPr lang="nl-BE" dirty="0" err="1"/>
              <a:t>an</a:t>
            </a:r>
            <a:r>
              <a:rPr lang="nl-BE" dirty="0"/>
              <a:t> ERD-schema is.</a:t>
            </a:r>
          </a:p>
          <a:p>
            <a:r>
              <a:rPr lang="nl-BE" dirty="0"/>
              <a:t>Student </a:t>
            </a:r>
            <a:r>
              <a:rPr lang="nl-BE" dirty="0" err="1"/>
              <a:t>knows</a:t>
            </a:r>
            <a:r>
              <a:rPr lang="nl-BE" dirty="0"/>
              <a:t> </a:t>
            </a:r>
            <a:r>
              <a:rPr lang="nl-BE" dirty="0" err="1"/>
              <a:t>what</a:t>
            </a:r>
            <a:r>
              <a:rPr lang="nl-BE" dirty="0"/>
              <a:t> </a:t>
            </a:r>
            <a:r>
              <a:rPr lang="nl-BE" dirty="0" err="1"/>
              <a:t>an</a:t>
            </a:r>
            <a:r>
              <a:rPr lang="nl-BE" dirty="0"/>
              <a:t> </a:t>
            </a:r>
            <a:r>
              <a:rPr lang="nl-BE" dirty="0" err="1"/>
              <a:t>entity</a:t>
            </a:r>
            <a:r>
              <a:rPr lang="nl-BE" dirty="0"/>
              <a:t> </a:t>
            </a:r>
            <a:r>
              <a:rPr lang="nl-BE" dirty="0" err="1"/>
              <a:t>and</a:t>
            </a:r>
            <a:r>
              <a:rPr lang="nl-BE" dirty="0"/>
              <a:t> </a:t>
            </a:r>
            <a:r>
              <a:rPr lang="nl-BE" dirty="0" err="1"/>
              <a:t>attribute</a:t>
            </a:r>
            <a:r>
              <a:rPr lang="nl-BE" dirty="0"/>
              <a:t> in a database is.</a:t>
            </a:r>
          </a:p>
          <a:p>
            <a:r>
              <a:rPr lang="nl-BE" dirty="0"/>
              <a:t>Student </a:t>
            </a:r>
            <a:r>
              <a:rPr lang="nl-BE" dirty="0" err="1"/>
              <a:t>understands</a:t>
            </a:r>
            <a:r>
              <a:rPr lang="nl-BE" dirty="0"/>
              <a:t> </a:t>
            </a:r>
            <a:r>
              <a:rPr lang="nl-BE" dirty="0" err="1"/>
              <a:t>the</a:t>
            </a:r>
            <a:r>
              <a:rPr lang="nl-BE" dirty="0"/>
              <a:t> proces of building </a:t>
            </a:r>
            <a:r>
              <a:rPr lang="nl-BE" dirty="0" err="1"/>
              <a:t>an</a:t>
            </a:r>
            <a:r>
              <a:rPr lang="nl-BE" dirty="0"/>
              <a:t> database.</a:t>
            </a:r>
          </a:p>
          <a:p>
            <a:r>
              <a:rPr lang="nl-BE" dirty="0"/>
              <a:t>Student </a:t>
            </a:r>
            <a:r>
              <a:rPr lang="nl-BE" dirty="0" err="1"/>
              <a:t>understands</a:t>
            </a:r>
            <a:r>
              <a:rPr lang="nl-BE" dirty="0"/>
              <a:t> </a:t>
            </a:r>
            <a:r>
              <a:rPr lang="nl-BE" dirty="0" err="1"/>
              <a:t>how</a:t>
            </a:r>
            <a:r>
              <a:rPr lang="nl-BE" dirty="0"/>
              <a:t> </a:t>
            </a:r>
            <a:r>
              <a:rPr lang="nl-BE" dirty="0" err="1"/>
              <a:t>to</a:t>
            </a:r>
            <a:r>
              <a:rPr lang="nl-BE" dirty="0"/>
              <a:t> make </a:t>
            </a:r>
            <a:r>
              <a:rPr lang="nl-BE" dirty="0" err="1"/>
              <a:t>relationships</a:t>
            </a:r>
            <a:r>
              <a:rPr lang="nl-BE" dirty="0"/>
              <a:t> </a:t>
            </a:r>
            <a:r>
              <a:rPr lang="nl-BE" dirty="0" err="1"/>
              <a:t>between</a:t>
            </a:r>
            <a:r>
              <a:rPr lang="nl-BE" dirty="0"/>
              <a:t> </a:t>
            </a:r>
            <a:r>
              <a:rPr lang="nl-BE" dirty="0" err="1"/>
              <a:t>entities</a:t>
            </a:r>
            <a:r>
              <a:rPr lang="nl-BE" dirty="0"/>
              <a:t>.</a:t>
            </a:r>
          </a:p>
          <a:p>
            <a:r>
              <a:rPr lang="nl-BE" dirty="0"/>
              <a:t>Student </a:t>
            </a:r>
            <a:r>
              <a:rPr lang="nl-BE" dirty="0" err="1"/>
              <a:t>understand</a:t>
            </a:r>
            <a:r>
              <a:rPr lang="nl-BE" dirty="0"/>
              <a:t> </a:t>
            </a:r>
            <a:r>
              <a:rPr lang="nl-BE" dirty="0" err="1"/>
              <a:t>the</a:t>
            </a:r>
            <a:r>
              <a:rPr lang="nl-BE" dirty="0"/>
              <a:t> </a:t>
            </a:r>
            <a:r>
              <a:rPr lang="nl-BE" dirty="0" err="1"/>
              <a:t>terms</a:t>
            </a:r>
            <a:r>
              <a:rPr lang="nl-BE" dirty="0"/>
              <a:t> </a:t>
            </a:r>
            <a:r>
              <a:rPr lang="nl-BE" dirty="0" err="1"/>
              <a:t>Primary</a:t>
            </a:r>
            <a:r>
              <a:rPr lang="nl-BE" dirty="0"/>
              <a:t> </a:t>
            </a:r>
            <a:r>
              <a:rPr lang="nl-BE" dirty="0" err="1"/>
              <a:t>and</a:t>
            </a:r>
            <a:r>
              <a:rPr lang="nl-BE" dirty="0"/>
              <a:t> </a:t>
            </a:r>
            <a:r>
              <a:rPr lang="nl-BE" dirty="0" err="1"/>
              <a:t>Foreign</a:t>
            </a:r>
            <a:r>
              <a:rPr lang="nl-BE" dirty="0"/>
              <a:t> </a:t>
            </a:r>
            <a:r>
              <a:rPr lang="nl-BE" dirty="0" err="1"/>
              <a:t>Key</a:t>
            </a:r>
            <a:r>
              <a:rPr lang="nl-BE" dirty="0"/>
              <a:t>.</a:t>
            </a:r>
          </a:p>
          <a:p>
            <a:r>
              <a:rPr lang="nl-BE" dirty="0"/>
              <a:t>Student </a:t>
            </a:r>
            <a:r>
              <a:rPr lang="nl-BE" dirty="0" err="1"/>
              <a:t>can</a:t>
            </a:r>
            <a:r>
              <a:rPr lang="nl-BE" dirty="0"/>
              <a:t> </a:t>
            </a:r>
            <a:r>
              <a:rPr lang="nl-BE" dirty="0" err="1"/>
              <a:t>use</a:t>
            </a:r>
            <a:r>
              <a:rPr lang="nl-BE" dirty="0"/>
              <a:t> </a:t>
            </a:r>
            <a:r>
              <a:rPr lang="nl-BE" dirty="0" err="1"/>
              <a:t>and</a:t>
            </a:r>
            <a:r>
              <a:rPr lang="nl-BE" dirty="0"/>
              <a:t> </a:t>
            </a:r>
            <a:r>
              <a:rPr lang="nl-BE" dirty="0" err="1"/>
              <a:t>understands</a:t>
            </a:r>
            <a:r>
              <a:rPr lang="nl-BE" dirty="0"/>
              <a:t> </a:t>
            </a:r>
            <a:r>
              <a:rPr lang="nl-BE" dirty="0" err="1"/>
              <a:t>normalization</a:t>
            </a:r>
            <a:r>
              <a:rPr lang="nl-BE" dirty="0"/>
              <a:t>.</a:t>
            </a:r>
          </a:p>
          <a:p>
            <a:endParaRPr lang="nl-BE" dirty="0"/>
          </a:p>
          <a:p>
            <a:endParaRPr lang="en-US" dirty="0"/>
          </a:p>
        </p:txBody>
      </p:sp>
    </p:spTree>
    <p:extLst>
      <p:ext uri="{BB962C8B-B14F-4D97-AF65-F5344CB8AC3E}">
        <p14:creationId xmlns:p14="http://schemas.microsoft.com/office/powerpoint/2010/main" val="1601569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Relations </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A relationship represents the relationship between two or more entities.</a:t>
            </a:r>
          </a:p>
          <a:p>
            <a:pPr lvl="1" algn="just"/>
            <a:r>
              <a:rPr lang="en-US" dirty="0"/>
              <a:t>A customer places an order. “Place” here is the relationship between the customer and order entities.</a:t>
            </a:r>
          </a:p>
          <a:p>
            <a:pPr lvl="1" algn="just"/>
            <a:r>
              <a:rPr lang="en-US" dirty="0"/>
              <a:t>A product is added to the order.</a:t>
            </a:r>
          </a:p>
        </p:txBody>
      </p:sp>
      <p:pic>
        <p:nvPicPr>
          <p:cNvPr id="5" name="Picture 4">
            <a:extLst>
              <a:ext uri="{FF2B5EF4-FFF2-40B4-BE49-F238E27FC236}">
                <a16:creationId xmlns:a16="http://schemas.microsoft.com/office/drawing/2014/main" id="{CADBC7C8-E3E5-43F3-9BC7-49C50E350C9C}"/>
              </a:ext>
            </a:extLst>
          </p:cNvPr>
          <p:cNvPicPr>
            <a:picLocks noChangeAspect="1"/>
          </p:cNvPicPr>
          <p:nvPr/>
        </p:nvPicPr>
        <p:blipFill>
          <a:blip r:embed="rId3"/>
          <a:stretch>
            <a:fillRect/>
          </a:stretch>
        </p:blipFill>
        <p:spPr>
          <a:xfrm>
            <a:off x="733425" y="3676650"/>
            <a:ext cx="10620375" cy="3181350"/>
          </a:xfrm>
          <a:prstGeom prst="rect">
            <a:avLst/>
          </a:prstGeom>
        </p:spPr>
      </p:pic>
    </p:spTree>
    <p:extLst>
      <p:ext uri="{BB962C8B-B14F-4D97-AF65-F5344CB8AC3E}">
        <p14:creationId xmlns:p14="http://schemas.microsoft.com/office/powerpoint/2010/main" val="2296382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Foreign Key</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We now know that there is a relationship between a customer and an order. But how is that link actually made?</a:t>
            </a:r>
          </a:p>
        </p:txBody>
      </p:sp>
      <p:pic>
        <p:nvPicPr>
          <p:cNvPr id="6" name="Picture 5">
            <a:extLst>
              <a:ext uri="{FF2B5EF4-FFF2-40B4-BE49-F238E27FC236}">
                <a16:creationId xmlns:a16="http://schemas.microsoft.com/office/drawing/2014/main" id="{407E2294-19CA-42D4-BD68-9A4D5D16F73C}"/>
              </a:ext>
            </a:extLst>
          </p:cNvPr>
          <p:cNvPicPr>
            <a:picLocks noChangeAspect="1"/>
          </p:cNvPicPr>
          <p:nvPr/>
        </p:nvPicPr>
        <p:blipFill>
          <a:blip r:embed="rId3"/>
          <a:stretch>
            <a:fillRect/>
          </a:stretch>
        </p:blipFill>
        <p:spPr>
          <a:xfrm>
            <a:off x="1876425" y="2702605"/>
            <a:ext cx="8439150" cy="3571875"/>
          </a:xfrm>
          <a:prstGeom prst="rect">
            <a:avLst/>
          </a:prstGeom>
        </p:spPr>
      </p:pic>
    </p:spTree>
    <p:extLst>
      <p:ext uri="{BB962C8B-B14F-4D97-AF65-F5344CB8AC3E}">
        <p14:creationId xmlns:p14="http://schemas.microsoft.com/office/powerpoint/2010/main" val="3977170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Foreign Key</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But the value of that field cannot be just any text (</a:t>
            </a:r>
            <a:r>
              <a:rPr lang="en-US" dirty="0" err="1"/>
              <a:t>eg</a:t>
            </a:r>
            <a:r>
              <a:rPr lang="en-US" dirty="0"/>
              <a:t> a name). Because a small typing error then ensures that the relationship is not correct, and the customer for that order cannot be found. Therefore, it is important that the Customer attribute in the Order entity refers to one and exactly one existing customer (instance) in the Customer entity.</a:t>
            </a:r>
          </a:p>
        </p:txBody>
      </p:sp>
      <p:pic>
        <p:nvPicPr>
          <p:cNvPr id="5" name="Picture 4">
            <a:extLst>
              <a:ext uri="{FF2B5EF4-FFF2-40B4-BE49-F238E27FC236}">
                <a16:creationId xmlns:a16="http://schemas.microsoft.com/office/drawing/2014/main" id="{144E1222-ADFC-4441-80AD-94AA115E541E}"/>
              </a:ext>
            </a:extLst>
          </p:cNvPr>
          <p:cNvPicPr>
            <a:picLocks noChangeAspect="1"/>
          </p:cNvPicPr>
          <p:nvPr/>
        </p:nvPicPr>
        <p:blipFill>
          <a:blip r:embed="rId3"/>
          <a:stretch>
            <a:fillRect/>
          </a:stretch>
        </p:blipFill>
        <p:spPr>
          <a:xfrm>
            <a:off x="4760686" y="3875699"/>
            <a:ext cx="5386614" cy="2664347"/>
          </a:xfrm>
          <a:prstGeom prst="rect">
            <a:avLst/>
          </a:prstGeom>
        </p:spPr>
      </p:pic>
    </p:spTree>
    <p:extLst>
      <p:ext uri="{BB962C8B-B14F-4D97-AF65-F5344CB8AC3E}">
        <p14:creationId xmlns:p14="http://schemas.microsoft.com/office/powerpoint/2010/main" val="3263391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Foreign Key</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dirty="0"/>
          </a:p>
        </p:txBody>
      </p:sp>
      <p:pic>
        <p:nvPicPr>
          <p:cNvPr id="6" name="Picture 5">
            <a:extLst>
              <a:ext uri="{FF2B5EF4-FFF2-40B4-BE49-F238E27FC236}">
                <a16:creationId xmlns:a16="http://schemas.microsoft.com/office/drawing/2014/main" id="{1460EB77-7E00-48B1-A0AE-2152A3F5EC50}"/>
              </a:ext>
            </a:extLst>
          </p:cNvPr>
          <p:cNvPicPr>
            <a:picLocks noChangeAspect="1"/>
          </p:cNvPicPr>
          <p:nvPr/>
        </p:nvPicPr>
        <p:blipFill>
          <a:blip r:embed="rId3"/>
          <a:stretch>
            <a:fillRect/>
          </a:stretch>
        </p:blipFill>
        <p:spPr>
          <a:xfrm>
            <a:off x="1930854" y="2102076"/>
            <a:ext cx="7981950" cy="3495675"/>
          </a:xfrm>
          <a:prstGeom prst="rect">
            <a:avLst/>
          </a:prstGeom>
        </p:spPr>
      </p:pic>
    </p:spTree>
    <p:extLst>
      <p:ext uri="{BB962C8B-B14F-4D97-AF65-F5344CB8AC3E}">
        <p14:creationId xmlns:p14="http://schemas.microsoft.com/office/powerpoint/2010/main" val="1357393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Foreign Key</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We call the Customer attribute in the Order entity, the Foreign Key. It contains a value of the PK of a “foreign” entity.</a:t>
            </a:r>
          </a:p>
        </p:txBody>
      </p:sp>
      <p:pic>
        <p:nvPicPr>
          <p:cNvPr id="6" name="Picture 5">
            <a:extLst>
              <a:ext uri="{FF2B5EF4-FFF2-40B4-BE49-F238E27FC236}">
                <a16:creationId xmlns:a16="http://schemas.microsoft.com/office/drawing/2014/main" id="{3112184D-0F46-4AAE-AB9E-A09DAA494306}"/>
              </a:ext>
            </a:extLst>
          </p:cNvPr>
          <p:cNvPicPr>
            <a:picLocks noChangeAspect="1"/>
          </p:cNvPicPr>
          <p:nvPr/>
        </p:nvPicPr>
        <p:blipFill>
          <a:blip r:embed="rId3"/>
          <a:stretch>
            <a:fillRect/>
          </a:stretch>
        </p:blipFill>
        <p:spPr>
          <a:xfrm>
            <a:off x="838200" y="3016251"/>
            <a:ext cx="10325100" cy="3267075"/>
          </a:xfrm>
          <a:prstGeom prst="rect">
            <a:avLst/>
          </a:prstGeom>
        </p:spPr>
      </p:pic>
    </p:spTree>
    <p:extLst>
      <p:ext uri="{BB962C8B-B14F-4D97-AF65-F5344CB8AC3E}">
        <p14:creationId xmlns:p14="http://schemas.microsoft.com/office/powerpoint/2010/main" val="1114840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Foreign Key</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t>Important!</a:t>
            </a:r>
          </a:p>
          <a:p>
            <a:pPr lvl="1" algn="just"/>
            <a:r>
              <a:rPr lang="en-US" dirty="0"/>
              <a:t>Note that an entity can have multiple FK attributes. Order has two FK attributes (</a:t>
            </a:r>
            <a:r>
              <a:rPr lang="en-US" dirty="0" err="1"/>
              <a:t>CustomerNumber</a:t>
            </a:r>
            <a:r>
              <a:rPr lang="en-US" dirty="0"/>
              <a:t> and </a:t>
            </a:r>
            <a:r>
              <a:rPr lang="en-US" dirty="0" err="1"/>
              <a:t>ProductID</a:t>
            </a:r>
            <a:r>
              <a:rPr lang="en-US" dirty="0"/>
              <a:t>).</a:t>
            </a:r>
          </a:p>
          <a:p>
            <a:pPr lvl="1" algn="just"/>
            <a:r>
              <a:rPr lang="en-US" dirty="0"/>
              <a:t>An FK must NOT be unique. For example, in the Order entity, the same customer number can occur more than once. This, of course, because a customer can place multiple orders.</a:t>
            </a:r>
          </a:p>
        </p:txBody>
      </p:sp>
      <p:pic>
        <p:nvPicPr>
          <p:cNvPr id="6" name="Picture 5">
            <a:extLst>
              <a:ext uri="{FF2B5EF4-FFF2-40B4-BE49-F238E27FC236}">
                <a16:creationId xmlns:a16="http://schemas.microsoft.com/office/drawing/2014/main" id="{3CE9EDFE-57FA-4CAF-B026-9331F8FEADCD}"/>
              </a:ext>
            </a:extLst>
          </p:cNvPr>
          <p:cNvPicPr>
            <a:picLocks noChangeAspect="1"/>
          </p:cNvPicPr>
          <p:nvPr/>
        </p:nvPicPr>
        <p:blipFill>
          <a:blip r:embed="rId3"/>
          <a:stretch>
            <a:fillRect/>
          </a:stretch>
        </p:blipFill>
        <p:spPr>
          <a:xfrm>
            <a:off x="2918392" y="4045079"/>
            <a:ext cx="6355216" cy="2677984"/>
          </a:xfrm>
          <a:prstGeom prst="rect">
            <a:avLst/>
          </a:prstGeom>
        </p:spPr>
      </p:pic>
    </p:spTree>
    <p:extLst>
      <p:ext uri="{BB962C8B-B14F-4D97-AF65-F5344CB8AC3E}">
        <p14:creationId xmlns:p14="http://schemas.microsoft.com/office/powerpoint/2010/main" val="2406341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Foreign Key</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t>Important!</a:t>
            </a:r>
          </a:p>
          <a:p>
            <a:pPr lvl="1" algn="just"/>
            <a:r>
              <a:rPr lang="en-US" dirty="0"/>
              <a:t>Note that an entity can have multiple FK attributes. Order has two FK attributes (</a:t>
            </a:r>
            <a:r>
              <a:rPr lang="en-US" dirty="0" err="1"/>
              <a:t>CustomerNumber</a:t>
            </a:r>
            <a:r>
              <a:rPr lang="en-US" dirty="0"/>
              <a:t> and </a:t>
            </a:r>
            <a:r>
              <a:rPr lang="en-US" dirty="0" err="1"/>
              <a:t>ProductID</a:t>
            </a:r>
            <a:r>
              <a:rPr lang="en-US" dirty="0"/>
              <a:t>).</a:t>
            </a:r>
          </a:p>
          <a:p>
            <a:pPr lvl="1" algn="just"/>
            <a:r>
              <a:rPr lang="en-US" dirty="0"/>
              <a:t>An FK must NOT be unique. For example, in the Order entity, the same customer number can occur more than once. This, of course, because a customer can place multiple orders.</a:t>
            </a:r>
          </a:p>
        </p:txBody>
      </p:sp>
      <p:pic>
        <p:nvPicPr>
          <p:cNvPr id="6" name="Picture 5">
            <a:extLst>
              <a:ext uri="{FF2B5EF4-FFF2-40B4-BE49-F238E27FC236}">
                <a16:creationId xmlns:a16="http://schemas.microsoft.com/office/drawing/2014/main" id="{3CE9EDFE-57FA-4CAF-B026-9331F8FEADCD}"/>
              </a:ext>
            </a:extLst>
          </p:cNvPr>
          <p:cNvPicPr>
            <a:picLocks noChangeAspect="1"/>
          </p:cNvPicPr>
          <p:nvPr/>
        </p:nvPicPr>
        <p:blipFill>
          <a:blip r:embed="rId3"/>
          <a:stretch>
            <a:fillRect/>
          </a:stretch>
        </p:blipFill>
        <p:spPr>
          <a:xfrm>
            <a:off x="2918392" y="4045079"/>
            <a:ext cx="6355216" cy="2677984"/>
          </a:xfrm>
          <a:prstGeom prst="rect">
            <a:avLst/>
          </a:prstGeom>
        </p:spPr>
      </p:pic>
    </p:spTree>
    <p:extLst>
      <p:ext uri="{BB962C8B-B14F-4D97-AF65-F5344CB8AC3E}">
        <p14:creationId xmlns:p14="http://schemas.microsoft.com/office/powerpoint/2010/main" val="782649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Cardinality </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Cardinality describes the maximum number of instances that can participate in the relationship. We have already come across the symbols used in the ERD scheme in previous examples. We speak of a:</a:t>
            </a:r>
          </a:p>
        </p:txBody>
      </p:sp>
      <p:pic>
        <p:nvPicPr>
          <p:cNvPr id="5" name="Picture 4">
            <a:extLst>
              <a:ext uri="{FF2B5EF4-FFF2-40B4-BE49-F238E27FC236}">
                <a16:creationId xmlns:a16="http://schemas.microsoft.com/office/drawing/2014/main" id="{9F443195-C3CC-4D71-B608-8E21BD445527}"/>
              </a:ext>
            </a:extLst>
          </p:cNvPr>
          <p:cNvPicPr>
            <a:picLocks noChangeAspect="1"/>
          </p:cNvPicPr>
          <p:nvPr/>
        </p:nvPicPr>
        <p:blipFill>
          <a:blip r:embed="rId3"/>
          <a:stretch>
            <a:fillRect/>
          </a:stretch>
        </p:blipFill>
        <p:spPr>
          <a:xfrm>
            <a:off x="4455886" y="2290454"/>
            <a:ext cx="4709432" cy="1451594"/>
          </a:xfrm>
          <a:prstGeom prst="rect">
            <a:avLst/>
          </a:prstGeom>
        </p:spPr>
      </p:pic>
      <p:pic>
        <p:nvPicPr>
          <p:cNvPr id="8" name="Picture 7">
            <a:extLst>
              <a:ext uri="{FF2B5EF4-FFF2-40B4-BE49-F238E27FC236}">
                <a16:creationId xmlns:a16="http://schemas.microsoft.com/office/drawing/2014/main" id="{3782F0FA-3A58-4074-890C-24C316D52BD7}"/>
              </a:ext>
            </a:extLst>
          </p:cNvPr>
          <p:cNvPicPr>
            <a:picLocks noChangeAspect="1"/>
          </p:cNvPicPr>
          <p:nvPr/>
        </p:nvPicPr>
        <p:blipFill>
          <a:blip r:embed="rId4"/>
          <a:stretch>
            <a:fillRect/>
          </a:stretch>
        </p:blipFill>
        <p:spPr>
          <a:xfrm>
            <a:off x="4572474" y="3820670"/>
            <a:ext cx="4824900" cy="1344374"/>
          </a:xfrm>
          <a:prstGeom prst="rect">
            <a:avLst/>
          </a:prstGeom>
        </p:spPr>
      </p:pic>
      <p:pic>
        <p:nvPicPr>
          <p:cNvPr id="10" name="Picture 9">
            <a:extLst>
              <a:ext uri="{FF2B5EF4-FFF2-40B4-BE49-F238E27FC236}">
                <a16:creationId xmlns:a16="http://schemas.microsoft.com/office/drawing/2014/main" id="{7B56F25E-CACA-4746-9133-8C207B959217}"/>
              </a:ext>
            </a:extLst>
          </p:cNvPr>
          <p:cNvPicPr>
            <a:picLocks noChangeAspect="1"/>
          </p:cNvPicPr>
          <p:nvPr/>
        </p:nvPicPr>
        <p:blipFill>
          <a:blip r:embed="rId5"/>
          <a:stretch>
            <a:fillRect/>
          </a:stretch>
        </p:blipFill>
        <p:spPr>
          <a:xfrm>
            <a:off x="4630739" y="5243666"/>
            <a:ext cx="4923239" cy="1479397"/>
          </a:xfrm>
          <a:prstGeom prst="rect">
            <a:avLst/>
          </a:prstGeom>
        </p:spPr>
      </p:pic>
    </p:spTree>
    <p:extLst>
      <p:ext uri="{BB962C8B-B14F-4D97-AF65-F5344CB8AC3E}">
        <p14:creationId xmlns:p14="http://schemas.microsoft.com/office/powerpoint/2010/main" val="1801459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Optionality </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Optionality is the possibility to indicate whether or not at least 1 instance MUST be present. The symbols we use are</a:t>
            </a:r>
          </a:p>
          <a:p>
            <a:pPr lvl="1" algn="just"/>
            <a:r>
              <a:rPr lang="en-US" sz="1800" dirty="0"/>
              <a:t>A vertical line (= required 1)</a:t>
            </a:r>
          </a:p>
          <a:p>
            <a:pPr lvl="1" algn="just"/>
            <a:r>
              <a:rPr lang="en-US" sz="1800" dirty="0"/>
              <a:t>A circle (= optional)</a:t>
            </a:r>
          </a:p>
          <a:p>
            <a:pPr marL="0" indent="0" algn="just">
              <a:buNone/>
            </a:pPr>
            <a:r>
              <a:rPr lang="en-US" sz="2400" dirty="0"/>
              <a:t>The symbol is placed next to the cardinality symbol. This gives us various possible combinations with which we can indicate exactly what kind of relationship we want to describe.</a:t>
            </a:r>
          </a:p>
        </p:txBody>
      </p:sp>
    </p:spTree>
    <p:extLst>
      <p:ext uri="{BB962C8B-B14F-4D97-AF65-F5344CB8AC3E}">
        <p14:creationId xmlns:p14="http://schemas.microsoft.com/office/powerpoint/2010/main" val="3948585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Optionality </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400" dirty="0"/>
          </a:p>
        </p:txBody>
      </p:sp>
      <p:pic>
        <p:nvPicPr>
          <p:cNvPr id="5" name="Picture 4">
            <a:extLst>
              <a:ext uri="{FF2B5EF4-FFF2-40B4-BE49-F238E27FC236}">
                <a16:creationId xmlns:a16="http://schemas.microsoft.com/office/drawing/2014/main" id="{7462BF0A-C099-42F6-BC22-8E30EABC52FE}"/>
              </a:ext>
            </a:extLst>
          </p:cNvPr>
          <p:cNvPicPr>
            <a:picLocks noChangeAspect="1"/>
          </p:cNvPicPr>
          <p:nvPr/>
        </p:nvPicPr>
        <p:blipFill>
          <a:blip r:embed="rId3"/>
          <a:stretch>
            <a:fillRect/>
          </a:stretch>
        </p:blipFill>
        <p:spPr>
          <a:xfrm>
            <a:off x="676275" y="1522413"/>
            <a:ext cx="10839450" cy="5200650"/>
          </a:xfrm>
          <a:prstGeom prst="rect">
            <a:avLst/>
          </a:prstGeom>
        </p:spPr>
      </p:pic>
    </p:spTree>
    <p:extLst>
      <p:ext uri="{BB962C8B-B14F-4D97-AF65-F5344CB8AC3E}">
        <p14:creationId xmlns:p14="http://schemas.microsoft.com/office/powerpoint/2010/main" val="291774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Content </a:t>
            </a:r>
            <a:r>
              <a:rPr lang="nl-BE" b="1" dirty="0" err="1"/>
              <a:t>table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9"/>
            <a:ext cx="9948334" cy="36468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Database </a:t>
            </a:r>
            <a:r>
              <a:rPr lang="nl-BE" dirty="0" err="1"/>
              <a:t>behind</a:t>
            </a:r>
            <a:r>
              <a:rPr lang="nl-BE" dirty="0"/>
              <a:t> </a:t>
            </a:r>
            <a:r>
              <a:rPr lang="nl-BE" dirty="0" err="1"/>
              <a:t>the</a:t>
            </a:r>
            <a:r>
              <a:rPr lang="nl-BE" dirty="0"/>
              <a:t> scenes</a:t>
            </a:r>
          </a:p>
          <a:p>
            <a:r>
              <a:rPr lang="nl-BE" dirty="0"/>
              <a:t>Proces building a database</a:t>
            </a:r>
          </a:p>
          <a:p>
            <a:r>
              <a:rPr lang="en-US" dirty="0"/>
              <a:t>ERD-schema</a:t>
            </a:r>
          </a:p>
          <a:p>
            <a:r>
              <a:rPr lang="en-US" dirty="0"/>
              <a:t>Three levels of data modelling</a:t>
            </a:r>
          </a:p>
          <a:p>
            <a:r>
              <a:rPr lang="en-US" dirty="0"/>
              <a:t>Basic concepts and terms (Entity, attribute, instance, value, Primary key,…)</a:t>
            </a:r>
          </a:p>
          <a:p>
            <a:r>
              <a:rPr lang="nl-BE" dirty="0"/>
              <a:t>Relations </a:t>
            </a:r>
            <a:r>
              <a:rPr lang="nl-BE" dirty="0" err="1"/>
              <a:t>between</a:t>
            </a:r>
            <a:r>
              <a:rPr lang="nl-BE" dirty="0"/>
              <a:t> </a:t>
            </a:r>
            <a:r>
              <a:rPr lang="nl-BE" dirty="0" err="1"/>
              <a:t>entities</a:t>
            </a:r>
            <a:r>
              <a:rPr lang="nl-BE" dirty="0"/>
              <a:t> (</a:t>
            </a:r>
            <a:r>
              <a:rPr lang="nl-BE" dirty="0" err="1"/>
              <a:t>Foreign</a:t>
            </a:r>
            <a:r>
              <a:rPr lang="nl-BE" dirty="0"/>
              <a:t> </a:t>
            </a:r>
            <a:r>
              <a:rPr lang="nl-BE" dirty="0" err="1"/>
              <a:t>key</a:t>
            </a:r>
            <a:r>
              <a:rPr lang="nl-BE" dirty="0"/>
              <a:t>, </a:t>
            </a:r>
            <a:r>
              <a:rPr lang="nl-BE" dirty="0" err="1"/>
              <a:t>cardinality</a:t>
            </a:r>
            <a:r>
              <a:rPr lang="nl-BE" dirty="0"/>
              <a:t>,…)</a:t>
            </a:r>
          </a:p>
          <a:p>
            <a:pPr marL="0" indent="0">
              <a:buNone/>
            </a:pPr>
            <a:endParaRPr lang="nl-BE" dirty="0"/>
          </a:p>
        </p:txBody>
      </p:sp>
    </p:spTree>
    <p:extLst>
      <p:ext uri="{BB962C8B-B14F-4D97-AF65-F5344CB8AC3E}">
        <p14:creationId xmlns:p14="http://schemas.microsoft.com/office/powerpoint/2010/main" val="1997427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Resolving many-to-many relationships</a:t>
            </a:r>
          </a:p>
        </p:txBody>
      </p:sp>
      <p:pic>
        <p:nvPicPr>
          <p:cNvPr id="6" name="Picture 5">
            <a:extLst>
              <a:ext uri="{FF2B5EF4-FFF2-40B4-BE49-F238E27FC236}">
                <a16:creationId xmlns:a16="http://schemas.microsoft.com/office/drawing/2014/main" id="{F80B0026-FD3B-4B64-A7E0-585A6F46FDE5}"/>
              </a:ext>
            </a:extLst>
          </p:cNvPr>
          <p:cNvPicPr>
            <a:picLocks noChangeAspect="1"/>
          </p:cNvPicPr>
          <p:nvPr/>
        </p:nvPicPr>
        <p:blipFill>
          <a:blip r:embed="rId3"/>
          <a:stretch>
            <a:fillRect/>
          </a:stretch>
        </p:blipFill>
        <p:spPr>
          <a:xfrm>
            <a:off x="5143500" y="4216627"/>
            <a:ext cx="6210300" cy="2466975"/>
          </a:xfrm>
          <a:prstGeom prst="rect">
            <a:avLst/>
          </a:prstGeom>
        </p:spPr>
      </p:pic>
      <p:sp>
        <p:nvSpPr>
          <p:cNvPr id="9" name="Text Placeholder 2">
            <a:extLst>
              <a:ext uri="{FF2B5EF4-FFF2-40B4-BE49-F238E27FC236}">
                <a16:creationId xmlns:a16="http://schemas.microsoft.com/office/drawing/2014/main" id="{2484300F-8C0E-4D52-843A-5FACF92F179D}"/>
              </a:ext>
            </a:extLst>
          </p:cNvPr>
          <p:cNvSpPr txBox="1">
            <a:spLocks/>
          </p:cNvSpPr>
          <p:nvPr/>
        </p:nvSpPr>
        <p:spPr>
          <a:xfrm>
            <a:off x="990599" y="1843088"/>
            <a:ext cx="9633857" cy="39335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Two entities: Player and Match</a:t>
            </a:r>
          </a:p>
          <a:p>
            <a:r>
              <a:rPr lang="en-US" sz="2400" dirty="0"/>
              <a:t>An N:N relationship between Player and Match</a:t>
            </a:r>
          </a:p>
          <a:p>
            <a:pPr lvl="1"/>
            <a:r>
              <a:rPr lang="en-US" sz="2000" dirty="0"/>
              <a:t>A player cannot participate in any, 1 or more matches</a:t>
            </a:r>
          </a:p>
          <a:p>
            <a:pPr lvl="1"/>
            <a:r>
              <a:rPr lang="en-US" sz="2000" dirty="0"/>
              <a:t>A match is played with multiple players</a:t>
            </a:r>
          </a:p>
          <a:p>
            <a:pPr marL="0" indent="0">
              <a:buNone/>
            </a:pPr>
            <a:r>
              <a:rPr lang="en-US" sz="2400" dirty="0"/>
              <a:t>This model is correct in itself. But now it turns out that the physical database we are going to use only supports 1:1 and 1:N relationships. So we cannot use an N:N relationship.</a:t>
            </a:r>
          </a:p>
        </p:txBody>
      </p:sp>
    </p:spTree>
    <p:extLst>
      <p:ext uri="{BB962C8B-B14F-4D97-AF65-F5344CB8AC3E}">
        <p14:creationId xmlns:p14="http://schemas.microsoft.com/office/powerpoint/2010/main" val="4073817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Resolving many-to-many relationships</a:t>
            </a:r>
          </a:p>
        </p:txBody>
      </p:sp>
      <p:sp>
        <p:nvSpPr>
          <p:cNvPr id="9" name="Text Placeholder 2">
            <a:extLst>
              <a:ext uri="{FF2B5EF4-FFF2-40B4-BE49-F238E27FC236}">
                <a16:creationId xmlns:a16="http://schemas.microsoft.com/office/drawing/2014/main" id="{2484300F-8C0E-4D52-843A-5FACF92F179D}"/>
              </a:ext>
            </a:extLst>
          </p:cNvPr>
          <p:cNvSpPr txBox="1">
            <a:spLocks/>
          </p:cNvSpPr>
          <p:nvPr/>
        </p:nvSpPr>
        <p:spPr>
          <a:xfrm>
            <a:off x="990599" y="1843087"/>
            <a:ext cx="9633857" cy="490605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This can be solved by breaking the relationship with an extra entity: Participation. Each time a 1:N relationship is used.</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We can use the combination </a:t>
            </a:r>
            <a:r>
              <a:rPr lang="en-US" sz="2400" b="1" dirty="0"/>
              <a:t>(</a:t>
            </a:r>
            <a:r>
              <a:rPr lang="en-US" sz="2400" b="1" dirty="0" err="1"/>
              <a:t>PlayerID</a:t>
            </a:r>
            <a:r>
              <a:rPr lang="en-US" sz="2400" b="1" dirty="0"/>
              <a:t>, </a:t>
            </a:r>
            <a:r>
              <a:rPr lang="en-US" sz="2400" b="1" dirty="0" err="1"/>
              <a:t>MatchCode</a:t>
            </a:r>
            <a:r>
              <a:rPr lang="en-US" sz="2400" b="1" dirty="0"/>
              <a:t>)</a:t>
            </a:r>
            <a:r>
              <a:rPr lang="en-US" sz="2400" dirty="0"/>
              <a:t> as primary key for this new entity.</a:t>
            </a:r>
          </a:p>
        </p:txBody>
      </p:sp>
      <p:pic>
        <p:nvPicPr>
          <p:cNvPr id="4" name="Picture 3">
            <a:extLst>
              <a:ext uri="{FF2B5EF4-FFF2-40B4-BE49-F238E27FC236}">
                <a16:creationId xmlns:a16="http://schemas.microsoft.com/office/drawing/2014/main" id="{44F86A0C-62A0-4103-BBDA-4D547AA8D5EA}"/>
              </a:ext>
            </a:extLst>
          </p:cNvPr>
          <p:cNvPicPr>
            <a:picLocks noChangeAspect="1"/>
          </p:cNvPicPr>
          <p:nvPr/>
        </p:nvPicPr>
        <p:blipFill>
          <a:blip r:embed="rId3"/>
          <a:stretch>
            <a:fillRect/>
          </a:stretch>
        </p:blipFill>
        <p:spPr>
          <a:xfrm>
            <a:off x="1897514" y="2754084"/>
            <a:ext cx="6948105" cy="2775857"/>
          </a:xfrm>
          <a:prstGeom prst="rect">
            <a:avLst/>
          </a:prstGeom>
        </p:spPr>
      </p:pic>
    </p:spTree>
    <p:extLst>
      <p:ext uri="{BB962C8B-B14F-4D97-AF65-F5344CB8AC3E}">
        <p14:creationId xmlns:p14="http://schemas.microsoft.com/office/powerpoint/2010/main" val="3804523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Normalization</a:t>
            </a:r>
          </a:p>
        </p:txBody>
      </p:sp>
      <p:sp>
        <p:nvSpPr>
          <p:cNvPr id="9" name="Text Placeholder 2">
            <a:extLst>
              <a:ext uri="{FF2B5EF4-FFF2-40B4-BE49-F238E27FC236}">
                <a16:creationId xmlns:a16="http://schemas.microsoft.com/office/drawing/2014/main" id="{2484300F-8C0E-4D52-843A-5FACF92F179D}"/>
              </a:ext>
            </a:extLst>
          </p:cNvPr>
          <p:cNvSpPr txBox="1">
            <a:spLocks/>
          </p:cNvSpPr>
          <p:nvPr/>
        </p:nvSpPr>
        <p:spPr>
          <a:xfrm>
            <a:off x="990599" y="1843087"/>
            <a:ext cx="9633857" cy="49060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One of the activities to move towards a logical (and physical) data model is the normalize the data model. Normalization aims (among other things) to make the data model consistent so that no redundant and/or corrupt data can be generated stored. Corrupt data, is the term used for data that is not correct. </a:t>
            </a:r>
          </a:p>
        </p:txBody>
      </p:sp>
    </p:spTree>
    <p:extLst>
      <p:ext uri="{BB962C8B-B14F-4D97-AF65-F5344CB8AC3E}">
        <p14:creationId xmlns:p14="http://schemas.microsoft.com/office/powerpoint/2010/main" val="418665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Database </a:t>
            </a:r>
            <a:r>
              <a:rPr lang="nl-BE" b="1" dirty="0" err="1"/>
              <a:t>behind</a:t>
            </a:r>
            <a:r>
              <a:rPr lang="nl-BE" b="1" dirty="0"/>
              <a:t> </a:t>
            </a:r>
            <a:r>
              <a:rPr lang="nl-BE" b="1" dirty="0" err="1"/>
              <a:t>the</a:t>
            </a:r>
            <a:r>
              <a:rPr lang="nl-BE" b="1" dirty="0"/>
              <a:t> scenes</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Have we ever wondered what goes on behind the scenes when we place an order at bol.com? Bol.com can only function if it keeps track of all the data it collects and stores in a database. But what needs to be kept up to date?</a:t>
            </a:r>
          </a:p>
          <a:p>
            <a:pPr marL="0" indent="0">
              <a:buNone/>
            </a:pPr>
            <a:endParaRPr lang="en-US" dirty="0"/>
          </a:p>
          <a:p>
            <a:pPr lvl="1">
              <a:buFont typeface="Courier New" panose="02070309020205020404" pitchFamily="49" charset="0"/>
              <a:buChar char="o"/>
            </a:pPr>
            <a:r>
              <a:rPr lang="en-US" dirty="0"/>
              <a:t>For example, our customer data (name, address, e-mail, bank card or VISA card number…).</a:t>
            </a:r>
          </a:p>
          <a:p>
            <a:pPr lvl="1">
              <a:buFont typeface="Courier New" panose="02070309020205020404" pitchFamily="49" charset="0"/>
              <a:buChar char="o"/>
            </a:pPr>
            <a:r>
              <a:rPr lang="en-US" dirty="0"/>
              <a:t>All products and related information that we can order online.</a:t>
            </a:r>
          </a:p>
          <a:p>
            <a:pPr lvl="1">
              <a:buFont typeface="Courier New" panose="02070309020205020404" pitchFamily="49" charset="0"/>
              <a:buChar char="o"/>
            </a:pPr>
            <a:r>
              <a:rPr lang="en-US" dirty="0"/>
              <a:t>But also our orders, their status, whether they have been paid or not, any complaints about an order, the answers of the customer service department to those complaints, return orders, valid vouchers and gift vouchers, reviews on products… and so much more.</a:t>
            </a:r>
            <a:endParaRPr lang="en-US" sz="1800" dirty="0"/>
          </a:p>
        </p:txBody>
      </p:sp>
    </p:spTree>
    <p:extLst>
      <p:ext uri="{BB962C8B-B14F-4D97-AF65-F5344CB8AC3E}">
        <p14:creationId xmlns:p14="http://schemas.microsoft.com/office/powerpoint/2010/main" val="345219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err="1"/>
              <a:t>Process</a:t>
            </a:r>
            <a:r>
              <a:rPr lang="nl-BE" b="1" dirty="0"/>
              <a:t> of building a database</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The process of building such a database is similar to that of software and consists in a simplified form of the same 3 phases:</a:t>
            </a:r>
          </a:p>
          <a:p>
            <a:pPr lvl="1"/>
            <a:r>
              <a:rPr lang="en-US" dirty="0"/>
              <a:t>Analysis</a:t>
            </a:r>
          </a:p>
          <a:p>
            <a:pPr lvl="1"/>
            <a:r>
              <a:rPr lang="en-US" dirty="0"/>
              <a:t>Design</a:t>
            </a:r>
          </a:p>
          <a:p>
            <a:pPr lvl="1"/>
            <a:r>
              <a:rPr lang="en-US" dirty="0"/>
              <a:t>Implementation</a:t>
            </a:r>
            <a:endParaRPr lang="en-US" sz="1400" dirty="0"/>
          </a:p>
        </p:txBody>
      </p:sp>
    </p:spTree>
    <p:extLst>
      <p:ext uri="{BB962C8B-B14F-4D97-AF65-F5344CB8AC3E}">
        <p14:creationId xmlns:p14="http://schemas.microsoft.com/office/powerpoint/2010/main" val="182806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ERD-Schema</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An Entity Relationship diagram (ERD) is a visual representation of a database that shows how the elements within it are related to each other. An ER diagram consists of two object types: entities and relationships.</a:t>
            </a:r>
            <a:endParaRPr lang="en-US" sz="1400" dirty="0"/>
          </a:p>
        </p:txBody>
      </p:sp>
      <p:pic>
        <p:nvPicPr>
          <p:cNvPr id="1026" name="Picture 2">
            <a:extLst>
              <a:ext uri="{FF2B5EF4-FFF2-40B4-BE49-F238E27FC236}">
                <a16:creationId xmlns:a16="http://schemas.microsoft.com/office/drawing/2014/main" id="{2C9DCAEA-7999-4DF4-BF1B-29529933C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150" y="3208867"/>
            <a:ext cx="43053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47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ERD-Schema </a:t>
            </a:r>
            <a:r>
              <a:rPr lang="nl-BE" b="1" dirty="0" err="1"/>
              <a:t>notations</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For ERD there are several standardized variants for noting the scheme. The most famous are the Chen notation and the Crow's Foot notation.</a:t>
            </a:r>
            <a:endParaRPr lang="en-US" sz="1400" dirty="0"/>
          </a:p>
        </p:txBody>
      </p:sp>
      <p:pic>
        <p:nvPicPr>
          <p:cNvPr id="5" name="Picture 4">
            <a:extLst>
              <a:ext uri="{FF2B5EF4-FFF2-40B4-BE49-F238E27FC236}">
                <a16:creationId xmlns:a16="http://schemas.microsoft.com/office/drawing/2014/main" id="{166CBAD0-1E31-4A9F-9070-C155ADF34F97}"/>
              </a:ext>
            </a:extLst>
          </p:cNvPr>
          <p:cNvPicPr>
            <a:picLocks noChangeAspect="1"/>
          </p:cNvPicPr>
          <p:nvPr/>
        </p:nvPicPr>
        <p:blipFill>
          <a:blip r:embed="rId3"/>
          <a:stretch>
            <a:fillRect/>
          </a:stretch>
        </p:blipFill>
        <p:spPr>
          <a:xfrm>
            <a:off x="3499909" y="2815884"/>
            <a:ext cx="7286625" cy="3829050"/>
          </a:xfrm>
          <a:prstGeom prst="rect">
            <a:avLst/>
          </a:prstGeom>
        </p:spPr>
      </p:pic>
    </p:spTree>
    <p:extLst>
      <p:ext uri="{BB962C8B-B14F-4D97-AF65-F5344CB8AC3E}">
        <p14:creationId xmlns:p14="http://schemas.microsoft.com/office/powerpoint/2010/main" val="49776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nl-BE" b="1" dirty="0"/>
              <a:t>Three levels of </a:t>
            </a:r>
            <a:r>
              <a:rPr lang="nl-BE" b="1" dirty="0" err="1"/>
              <a:t>datamodelling</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In order to move from reality (what bol.com needs in terms of data) to a database, we can draw up the ERD scheme, in which we keep recording more and more details. In this way we speak of:</a:t>
            </a:r>
          </a:p>
          <a:p>
            <a:pPr lvl="1"/>
            <a:r>
              <a:rPr lang="en-US" dirty="0"/>
              <a:t>Conceptual data model (high-level, least details, only entities and relationships)</a:t>
            </a:r>
          </a:p>
          <a:p>
            <a:pPr lvl="1"/>
            <a:r>
              <a:rPr lang="en-US" dirty="0"/>
              <a:t>Logical data model (more details and normalization)</a:t>
            </a:r>
          </a:p>
          <a:p>
            <a:pPr lvl="1"/>
            <a:r>
              <a:rPr lang="en-US" dirty="0"/>
              <a:t>Physical data model (all details, implementation in the database)</a:t>
            </a:r>
            <a:endParaRPr lang="en-US" sz="1000" dirty="0"/>
          </a:p>
        </p:txBody>
      </p:sp>
    </p:spTree>
    <p:extLst>
      <p:ext uri="{BB962C8B-B14F-4D97-AF65-F5344CB8AC3E}">
        <p14:creationId xmlns:p14="http://schemas.microsoft.com/office/powerpoint/2010/main" val="230975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t>Basic concepts and terms</a:t>
            </a:r>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i="1" dirty="0"/>
              <a:t>An (existing) customer opens the website to search for a product. As soon as the customer has found a product and agrees to the price and delivery time, he/she adds the product to the order. If the customer has repeated this for all products he/she wishes, the customer places the order definitively. To place the order, the customer must log in so that the website knows who he/she is. The last step is to make the online payment via a debit or credit card. As soon as the product is delivered, the customer can contact the helpdesk to report a complaint if the product does not work properly.</a:t>
            </a:r>
            <a:endParaRPr lang="en-US" sz="1400" i="1" dirty="0"/>
          </a:p>
        </p:txBody>
      </p:sp>
    </p:spTree>
    <p:extLst>
      <p:ext uri="{BB962C8B-B14F-4D97-AF65-F5344CB8AC3E}">
        <p14:creationId xmlns:p14="http://schemas.microsoft.com/office/powerpoint/2010/main" val="148942657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6849F4D6-1FB7-4CEB-8CC6-E456C34ADDA4}" vid="{0A04E370-2E7A-4A97-A218-FEC8E52F4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325F46957A7D4694A8ACC888AA2621" ma:contentTypeVersion="2" ma:contentTypeDescription="Een nieuw document maken." ma:contentTypeScope="" ma:versionID="9a672a7932c359614790d0a37ad2f608">
  <xsd:schema xmlns:xsd="http://www.w3.org/2001/XMLSchema" xmlns:xs="http://www.w3.org/2001/XMLSchema" xmlns:p="http://schemas.microsoft.com/office/2006/metadata/properties" xmlns:ns2="9b614674-bb2d-4c45-94ea-39f42762d3ae" targetNamespace="http://schemas.microsoft.com/office/2006/metadata/properties" ma:root="true" ma:fieldsID="fad3892fe8ddaa82e78832622e705dd8" ns2:_="">
    <xsd:import namespace="9b614674-bb2d-4c45-94ea-39f42762d3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614674-bb2d-4c45-94ea-39f42762d3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4D6183-A0C2-41B9-BD62-0CD29AC5B1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26BFA21-774C-45F5-BE3E-541B29302740}">
  <ds:schemaRefs>
    <ds:schemaRef ds:uri="http://schemas.microsoft.com/sharepoint/v3/contenttype/forms"/>
  </ds:schemaRefs>
</ds:datastoreItem>
</file>

<file path=customXml/itemProps3.xml><?xml version="1.0" encoding="utf-8"?>
<ds:datastoreItem xmlns:ds="http://schemas.openxmlformats.org/officeDocument/2006/customXml" ds:itemID="{2FB91132-5021-42C2-A175-1115C0103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614674-bb2d-4c45-94ea-39f42762d3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Programming2_ week4</Template>
  <TotalTime>2018</TotalTime>
  <Words>2289</Words>
  <Application>Microsoft Office PowerPoint</Application>
  <PresentationFormat>Widescreen</PresentationFormat>
  <Paragraphs>173</Paragraphs>
  <Slides>32</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Courier New</vt:lpstr>
      <vt:lpstr>Tahoma</vt:lpstr>
      <vt:lpstr>Kantoorthema</vt:lpstr>
      <vt:lpstr>PowerPoint Presentation</vt:lpstr>
      <vt:lpstr>Goals of this lesson</vt:lpstr>
      <vt:lpstr>Content table</vt:lpstr>
      <vt:lpstr>Database behind the scenes</vt:lpstr>
      <vt:lpstr>Process of building a database</vt:lpstr>
      <vt:lpstr>ERD-Schema</vt:lpstr>
      <vt:lpstr>ERD-Schema notations</vt:lpstr>
      <vt:lpstr>Three levels of datamodelling </vt:lpstr>
      <vt:lpstr>Basic concepts and terms</vt:lpstr>
      <vt:lpstr>Entities </vt:lpstr>
      <vt:lpstr>Entities example </vt:lpstr>
      <vt:lpstr>Different type of entity</vt:lpstr>
      <vt:lpstr>Attributes </vt:lpstr>
      <vt:lpstr>Attributes </vt:lpstr>
      <vt:lpstr>Attribute example </vt:lpstr>
      <vt:lpstr>Primary Key</vt:lpstr>
      <vt:lpstr>Primary Key</vt:lpstr>
      <vt:lpstr>Primary Key</vt:lpstr>
      <vt:lpstr>Primary Key</vt:lpstr>
      <vt:lpstr>Relations </vt:lpstr>
      <vt:lpstr>Foreign Key</vt:lpstr>
      <vt:lpstr>Foreign Key</vt:lpstr>
      <vt:lpstr>Foreign Key</vt:lpstr>
      <vt:lpstr>Foreign Key</vt:lpstr>
      <vt:lpstr>Foreign Key</vt:lpstr>
      <vt:lpstr>Foreign Key</vt:lpstr>
      <vt:lpstr>Cardinality </vt:lpstr>
      <vt:lpstr>Optionality </vt:lpstr>
      <vt:lpstr>Optionality </vt:lpstr>
      <vt:lpstr>Resolving many-to-many relationships</vt:lpstr>
      <vt:lpstr>Resolving many-to-many relationships</vt:lpstr>
      <vt:lpstr>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Serhat Erdogan</dc:creator>
  <cp:lastModifiedBy>Serhat Erdogan</cp:lastModifiedBy>
  <cp:revision>94</cp:revision>
  <dcterms:created xsi:type="dcterms:W3CDTF">2022-06-21T13:01:39Z</dcterms:created>
  <dcterms:modified xsi:type="dcterms:W3CDTF">2022-11-07T17:28:16Z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0x010100F1325F46957A7D4694A8ACC888AA2621</vt:lpwstr>
  </property>
</Properties>
</file>