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nl-BE" sz="1800" spc="-1" strike="noStrike">
                <a:solidFill>
                  <a:srgbClr val="000000"/>
                </a:solidFill>
                <a:latin typeface="Calibri"/>
              </a:rPr>
              <a:t>Click to move the slide</a:t>
            </a:r>
            <a:endParaRPr b="0" lang="nl-BE" sz="1800" spc="-1" strike="noStrike">
              <a:solidFill>
                <a:srgbClr val="000000"/>
              </a:solidFill>
              <a:latin typeface="Calibri"/>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nl-BE" sz="2000" spc="-1" strike="noStrike">
                <a:latin typeface="Arial"/>
              </a:rPr>
              <a:t>Click to edit the notes format</a:t>
            </a:r>
            <a:endParaRPr b="0" lang="nl-B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nl-BE" sz="1400" spc="-1" strike="noStrike">
                <a:latin typeface="Times New Roman"/>
              </a:rPr>
              <a:t>&lt;header&gt;</a:t>
            </a:r>
            <a:endParaRPr b="0" lang="nl-BE" sz="1400" spc="-1" strike="noStrike">
              <a:latin typeface="Times New Roman"/>
            </a:endParaRPr>
          </a:p>
        </p:txBody>
      </p:sp>
      <p:sp>
        <p:nvSpPr>
          <p:cNvPr id="97"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nl-BE" sz="1400" spc="-1" strike="noStrike">
                <a:latin typeface="Times New Roman"/>
              </a:defRPr>
            </a:lvl1pPr>
          </a:lstStyle>
          <a:p>
            <a:pPr indent="0" algn="r">
              <a:buNone/>
            </a:pPr>
            <a:r>
              <a:rPr b="0" lang="nl-BE" sz="1400" spc="-1" strike="noStrike">
                <a:latin typeface="Times New Roman"/>
              </a:rPr>
              <a:t>&lt;date/time&gt;</a:t>
            </a:r>
            <a:endParaRPr b="0" lang="nl-BE" sz="1400" spc="-1" strike="noStrike">
              <a:latin typeface="Times New Roman"/>
            </a:endParaRPr>
          </a:p>
        </p:txBody>
      </p:sp>
      <p:sp>
        <p:nvSpPr>
          <p:cNvPr id="98"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nl-BE" sz="1400" spc="-1" strike="noStrike">
                <a:latin typeface="Times New Roman"/>
              </a:defRPr>
            </a:lvl1pPr>
          </a:lstStyle>
          <a:p>
            <a:pPr indent="0">
              <a:buNone/>
            </a:pPr>
            <a:r>
              <a:rPr b="0" lang="nl-BE" sz="1400" spc="-1" strike="noStrike">
                <a:latin typeface="Times New Roman"/>
              </a:rPr>
              <a:t>&lt;footer&gt;</a:t>
            </a:r>
            <a:endParaRPr b="0" lang="nl-BE" sz="1400" spc="-1" strike="noStrike">
              <a:latin typeface="Times New Roman"/>
            </a:endParaRPr>
          </a:p>
        </p:txBody>
      </p:sp>
      <p:sp>
        <p:nvSpPr>
          <p:cNvPr id="99"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nl-BE" sz="1400" spc="-1" strike="noStrike">
                <a:latin typeface="Times New Roman"/>
              </a:defRPr>
            </a:lvl1pPr>
          </a:lstStyle>
          <a:p>
            <a:pPr indent="0" algn="r">
              <a:buNone/>
            </a:pPr>
            <a:fld id="{26F4663A-7557-413A-AD3D-88641A478350}"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6040" cy="3085920"/>
          </a:xfrm>
          <a:prstGeom prst="rect">
            <a:avLst/>
          </a:prstGeom>
          <a:ln w="0">
            <a:noFill/>
          </a:ln>
        </p:spPr>
      </p:sp>
      <p:sp>
        <p:nvSpPr>
          <p:cNvPr id="21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12"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0E1AE46F-A95A-4A41-B1EA-503151ED2788}"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5800" y="1143000"/>
            <a:ext cx="5486040" cy="3085920"/>
          </a:xfrm>
          <a:prstGeom prst="rect">
            <a:avLst/>
          </a:prstGeom>
          <a:ln w="0">
            <a:noFill/>
          </a:ln>
        </p:spPr>
      </p:sp>
      <p:sp>
        <p:nvSpPr>
          <p:cNvPr id="21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gn="just">
              <a:lnSpc>
                <a:spcPct val="100000"/>
              </a:lnSpc>
              <a:buNone/>
            </a:pPr>
            <a:r>
              <a:rPr b="0" lang="nl-BE" sz="2000" spc="-1" strike="noStrike">
                <a:latin typeface="Arial"/>
              </a:rPr>
              <a:t>Update boetes</a:t>
            </a:r>
            <a:endParaRPr b="0" lang="nl-BE" sz="2000" spc="-1" strike="noStrike">
              <a:latin typeface="Arial"/>
            </a:endParaRPr>
          </a:p>
          <a:p>
            <a:pPr marL="216000" indent="0" algn="just">
              <a:lnSpc>
                <a:spcPct val="100000"/>
              </a:lnSpc>
              <a:buNone/>
            </a:pPr>
            <a:r>
              <a:rPr b="0" lang="nl-BE" sz="2000" spc="-1" strike="noStrike">
                <a:latin typeface="Arial"/>
              </a:rPr>
              <a:t>Set bedrag = bedrag * 1.05</a:t>
            </a:r>
            <a:endParaRPr b="0" lang="nl-BE" sz="2000" spc="-1" strike="noStrike">
              <a:latin typeface="Arial"/>
            </a:endParaRPr>
          </a:p>
        </p:txBody>
      </p:sp>
      <p:sp>
        <p:nvSpPr>
          <p:cNvPr id="215"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FFE38B0C-2D6E-42D2-BFD3-A304CBE2550B}"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6040" cy="3085920"/>
          </a:xfrm>
          <a:prstGeom prst="rect">
            <a:avLst/>
          </a:prstGeom>
          <a:ln w="0">
            <a:noFill/>
          </a:ln>
        </p:spPr>
      </p:sp>
      <p:sp>
        <p:nvSpPr>
          <p:cNvPr id="21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gn="just">
              <a:lnSpc>
                <a:spcPct val="100000"/>
              </a:lnSpc>
              <a:buNone/>
            </a:pPr>
            <a:r>
              <a:rPr b="0" lang="nl-BE" sz="2000" spc="-1" strike="noStrike">
                <a:latin typeface="Arial"/>
              </a:rPr>
              <a:t>Update boetes</a:t>
            </a:r>
            <a:endParaRPr b="0" lang="nl-BE" sz="2000" spc="-1" strike="noStrike">
              <a:latin typeface="Arial"/>
            </a:endParaRPr>
          </a:p>
          <a:p>
            <a:pPr marL="216000" indent="0" algn="just">
              <a:lnSpc>
                <a:spcPct val="100000"/>
              </a:lnSpc>
              <a:buNone/>
            </a:pPr>
            <a:r>
              <a:rPr b="0" lang="nl-BE" sz="2000" spc="-1" strike="noStrike">
                <a:latin typeface="Arial"/>
              </a:rPr>
              <a:t>Set bedrag = bedrag * 1.05</a:t>
            </a:r>
            <a:endParaRPr b="0" lang="nl-BE" sz="2000" spc="-1" strike="noStrike">
              <a:latin typeface="Arial"/>
            </a:endParaRPr>
          </a:p>
          <a:p>
            <a:pPr marL="216000" indent="0" algn="just">
              <a:lnSpc>
                <a:spcPct val="100000"/>
              </a:lnSpc>
              <a:buNone/>
            </a:pPr>
            <a:r>
              <a:rPr b="0" lang="nl-BE" sz="2000" spc="-1" strike="noStrike">
                <a:latin typeface="Arial"/>
              </a:rPr>
              <a:t>Where bedrag &gt; 100</a:t>
            </a:r>
            <a:endParaRPr b="0" lang="nl-BE" sz="2000" spc="-1" strike="noStrike">
              <a:latin typeface="Arial"/>
            </a:endParaRPr>
          </a:p>
        </p:txBody>
      </p:sp>
      <p:sp>
        <p:nvSpPr>
          <p:cNvPr id="218"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0609342A-9472-4DD3-86E9-488884F0AF04}"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6040" cy="3085920"/>
          </a:xfrm>
          <a:prstGeom prst="rect">
            <a:avLst/>
          </a:prstGeom>
          <a:ln w="0">
            <a:noFill/>
          </a:ln>
        </p:spPr>
      </p:sp>
      <p:sp>
        <p:nvSpPr>
          <p:cNvPr id="22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21"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F4E0BE99-2DB5-4A0E-AEE2-CA9424585FAF}"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6040" cy="3085920"/>
          </a:xfrm>
          <a:prstGeom prst="rect">
            <a:avLst/>
          </a:prstGeom>
          <a:ln w="0">
            <a:noFill/>
          </a:ln>
        </p:spPr>
      </p:sp>
      <p:sp>
        <p:nvSpPr>
          <p:cNvPr id="22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24"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BC682431-B086-40AF-BAFE-FA61DCA6394F}"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6040" cy="3085920"/>
          </a:xfrm>
          <a:prstGeom prst="rect">
            <a:avLst/>
          </a:prstGeom>
          <a:ln w="0">
            <a:noFill/>
          </a:ln>
        </p:spPr>
      </p:sp>
      <p:sp>
        <p:nvSpPr>
          <p:cNvPr id="22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27"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9C2C1A54-20C5-469A-B57F-A3D3498C03D4}"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6040" cy="3085920"/>
          </a:xfrm>
          <a:prstGeom prst="rect">
            <a:avLst/>
          </a:prstGeom>
          <a:ln w="0">
            <a:noFill/>
          </a:ln>
        </p:spPr>
      </p:sp>
      <p:sp>
        <p:nvSpPr>
          <p:cNvPr id="22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30"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338446FE-031A-4FE2-9213-6940C00B9A88}"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6040" cy="3085920"/>
          </a:xfrm>
          <a:prstGeom prst="rect">
            <a:avLst/>
          </a:prstGeom>
          <a:ln w="0">
            <a:noFill/>
          </a:ln>
        </p:spPr>
      </p:sp>
      <p:sp>
        <p:nvSpPr>
          <p:cNvPr id="23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33"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5B6DAF2C-4CF2-4CB9-8ECA-FCD358F41B0A}"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6040" cy="3085920"/>
          </a:xfrm>
          <a:prstGeom prst="rect">
            <a:avLst/>
          </a:prstGeom>
          <a:ln w="0">
            <a:noFill/>
          </a:ln>
        </p:spPr>
      </p:sp>
      <p:sp>
        <p:nvSpPr>
          <p:cNvPr id="23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36"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1E6455CB-E57C-4CBB-8C08-ECF5FA5DAE41}"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6040" cy="3085920"/>
          </a:xfrm>
          <a:prstGeom prst="rect">
            <a:avLst/>
          </a:prstGeom>
          <a:ln w="0">
            <a:noFill/>
          </a:ln>
        </p:spPr>
      </p:sp>
      <p:sp>
        <p:nvSpPr>
          <p:cNvPr id="23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3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A440171E-DF2C-498D-ADBC-AF6EB80A0B07}"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6040" cy="3085920"/>
          </a:xfrm>
          <a:prstGeom prst="rect">
            <a:avLst/>
          </a:prstGeom>
          <a:ln w="0">
            <a:noFill/>
          </a:ln>
        </p:spPr>
      </p:sp>
      <p:sp>
        <p:nvSpPr>
          <p:cNvPr id="24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42"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804EDF24-60CF-4683-9789-3A90C424D11D}"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6040" cy="3085920"/>
          </a:xfrm>
          <a:prstGeom prst="rect">
            <a:avLst/>
          </a:prstGeom>
          <a:ln w="0">
            <a:noFill/>
          </a:ln>
        </p:spPr>
      </p:sp>
      <p:sp>
        <p:nvSpPr>
          <p:cNvPr id="24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45"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60074BAD-6A42-49AC-BA0C-F013CC4E0718}"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6040" cy="3085920"/>
          </a:xfrm>
          <a:prstGeom prst="rect">
            <a:avLst/>
          </a:prstGeom>
          <a:ln w="0">
            <a:noFill/>
          </a:ln>
        </p:spPr>
      </p:sp>
      <p:sp>
        <p:nvSpPr>
          <p:cNvPr id="24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48"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A87FA29D-2AC6-4DB1-8E92-4ACAEA325930}"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6040" cy="3085920"/>
          </a:xfrm>
          <a:prstGeom prst="rect">
            <a:avLst/>
          </a:prstGeom>
          <a:ln w="0">
            <a:noFill/>
          </a:ln>
        </p:spPr>
      </p:sp>
      <p:sp>
        <p:nvSpPr>
          <p:cNvPr id="25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51"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89175B7A-B6E2-4D64-B726-042640541043}"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6040" cy="3085920"/>
          </a:xfrm>
          <a:prstGeom prst="rect">
            <a:avLst/>
          </a:prstGeom>
          <a:ln w="0">
            <a:noFill/>
          </a:ln>
        </p:spPr>
      </p:sp>
      <p:sp>
        <p:nvSpPr>
          <p:cNvPr id="25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54"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F3E2A0F8-25FD-4483-B6BE-680494C7C6E1}"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57"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32E36D8F-A4A9-4B2A-B517-89AE18F57E62}"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6040" cy="3085920"/>
          </a:xfrm>
          <a:prstGeom prst="rect">
            <a:avLst/>
          </a:prstGeom>
          <a:ln w="0">
            <a:noFill/>
          </a:ln>
        </p:spPr>
      </p:sp>
      <p:sp>
        <p:nvSpPr>
          <p:cNvPr id="25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60"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6B450063-2221-4B47-9DD9-72A1DB942C87}"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6040" cy="3085920"/>
          </a:xfrm>
          <a:prstGeom prst="rect">
            <a:avLst/>
          </a:prstGeom>
          <a:ln w="0">
            <a:noFill/>
          </a:ln>
        </p:spPr>
      </p:sp>
      <p:sp>
        <p:nvSpPr>
          <p:cNvPr id="26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63"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57BC1F81-1A61-4E4B-8344-6550541B5E9A}"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6040" cy="3085920"/>
          </a:xfrm>
          <a:prstGeom prst="rect">
            <a:avLst/>
          </a:prstGeom>
          <a:ln w="0">
            <a:noFill/>
          </a:ln>
        </p:spPr>
      </p:sp>
      <p:sp>
        <p:nvSpPr>
          <p:cNvPr id="26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66"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8696AE34-4DC5-4992-A0FF-97B13D038EBA}"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6040" cy="3085920"/>
          </a:xfrm>
          <a:prstGeom prst="rect">
            <a:avLst/>
          </a:prstGeom>
          <a:ln w="0">
            <a:noFill/>
          </a:ln>
        </p:spPr>
      </p:sp>
      <p:sp>
        <p:nvSpPr>
          <p:cNvPr id="26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69"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49BAEEE4-494E-4EA6-ABE6-9ED8D18904F4}"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6040" cy="3085920"/>
          </a:xfrm>
          <a:prstGeom prst="rect">
            <a:avLst/>
          </a:prstGeom>
          <a:ln w="0">
            <a:noFill/>
          </a:ln>
        </p:spPr>
      </p:sp>
      <p:sp>
        <p:nvSpPr>
          <p:cNvPr id="19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197"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0711A068-7D93-4F8A-8917-EBE8D6EE2C47}" type="slidenum">
              <a:rPr b="0" lang="en-US" sz="1200" spc="-1" strike="noStrike">
                <a:latin typeface="Times New Roman"/>
              </a:rPr>
              <a:t>29</a:t>
            </a:fld>
            <a:endParaRPr b="0" lang="nl-BE"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a:ln w="0">
            <a:noFill/>
          </a:ln>
        </p:spPr>
      </p:sp>
      <p:sp>
        <p:nvSpPr>
          <p:cNvPr id="19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00"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A8697E08-A8F1-4D69-9A3B-D3F567144433}"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6040" cy="3085920"/>
          </a:xfrm>
          <a:prstGeom prst="rect">
            <a:avLst/>
          </a:prstGeom>
          <a:ln w="0">
            <a:noFill/>
          </a:ln>
        </p:spPr>
      </p:sp>
      <p:sp>
        <p:nvSpPr>
          <p:cNvPr id="20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03"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836B8B0F-262A-4BE5-AE8E-1B20BB482F49}"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6040" cy="3085920"/>
          </a:xfrm>
          <a:prstGeom prst="rect">
            <a:avLst/>
          </a:prstGeom>
          <a:ln w="0">
            <a:noFill/>
          </a:ln>
        </p:spPr>
      </p:sp>
      <p:sp>
        <p:nvSpPr>
          <p:cNvPr id="20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06"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B7129F96-A20B-4DD1-8ED8-A84424582001}" type="slidenum">
              <a:rPr b="0" lang="en-US" sz="1200" spc="-1" strike="noStrike">
                <a:latin typeface="Times New Roman"/>
              </a:rPr>
              <a:t>&lt;number&gt;</a:t>
            </a:fld>
            <a:endParaRPr b="0" lang="nl-BE"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a:ln w="0">
            <a:noFill/>
          </a:ln>
        </p:spPr>
      </p:sp>
      <p:sp>
        <p:nvSpPr>
          <p:cNvPr id="20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nl-BE" sz="2000" spc="-1" strike="noStrike">
              <a:latin typeface="Arial"/>
            </a:endParaRPr>
          </a:p>
        </p:txBody>
      </p:sp>
      <p:sp>
        <p:nvSpPr>
          <p:cNvPr id="209"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latin typeface="Times New Roman"/>
              </a:defRPr>
            </a:lvl1pPr>
          </a:lstStyle>
          <a:p>
            <a:pPr indent="0" algn="r">
              <a:lnSpc>
                <a:spcPct val="100000"/>
              </a:lnSpc>
              <a:buNone/>
            </a:pPr>
            <a:fld id="{98E33AC0-218D-45FF-AA0C-646D942A7B5D}" type="slidenum">
              <a:rPr b="0" lang="en-US" sz="1200" spc="-1" strike="noStrike">
                <a:latin typeface="Times New Roman"/>
              </a:rPr>
              <a:t>&lt;number&gt;</a:t>
            </a:fld>
            <a:endParaRPr b="0" lang="nl-B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FD2813B-FBC6-433D-ABF7-D3EE8C84FE7A}" type="slidenum">
              <a:t>&lt;#&gt;</a:t>
            </a:fld>
          </a:p>
        </p:txBody>
      </p:sp>
      <p:sp>
        <p:nvSpPr>
          <p:cNvPr id="4" name="PlaceHolder 3"/>
          <p:cNvSpPr>
            <a:spLocks noGrp="1"/>
          </p:cNvSpPr>
          <p:nvPr>
            <p:ph type="dt" idx="1"/>
          </p:nvPr>
        </p:nvSpPr>
        <p:spPr/>
        <p:txBody>
          <a:bodyPr/>
          <a:p>
            <a:r>
              <a:rPr lang="nl-B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7689551-3A12-4796-8BA3-397420A2E929}" type="slidenum">
              <a:t>&lt;#&gt;</a:t>
            </a:fld>
          </a:p>
        </p:txBody>
      </p:sp>
      <p:sp>
        <p:nvSpPr>
          <p:cNvPr id="6" name="PlaceHolder 5"/>
          <p:cNvSpPr>
            <a:spLocks noGrp="1"/>
          </p:cNvSpPr>
          <p:nvPr>
            <p:ph type="dt" idx="1"/>
          </p:nvPr>
        </p:nvSpPr>
        <p:spPr/>
        <p:txBody>
          <a:bodyPr/>
          <a:p>
            <a:r>
              <a:rPr lang="nl-B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8872667-2A0A-4BA4-88A2-9B503979BEA7}" type="slidenum">
              <a:t>&lt;#&gt;</a:t>
            </a:fld>
          </a:p>
        </p:txBody>
      </p:sp>
      <p:sp>
        <p:nvSpPr>
          <p:cNvPr id="6" name="PlaceHolder 5"/>
          <p:cNvSpPr>
            <a:spLocks noGrp="1"/>
          </p:cNvSpPr>
          <p:nvPr>
            <p:ph type="dt" idx="1"/>
          </p:nvPr>
        </p:nvSpPr>
        <p:spPr/>
        <p:txBody>
          <a:bodyPr/>
          <a:p>
            <a:r>
              <a:rPr lang="nl-B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7A9384-3CF3-40BF-9255-0649DB2E821C}" type="slidenum">
              <a:t>&lt;#&gt;</a:t>
            </a:fld>
          </a:p>
        </p:txBody>
      </p:sp>
      <p:sp>
        <p:nvSpPr>
          <p:cNvPr id="7" name="PlaceHolder 6"/>
          <p:cNvSpPr>
            <a:spLocks noGrp="1"/>
          </p:cNvSpPr>
          <p:nvPr>
            <p:ph type="dt" idx="1"/>
          </p:nvPr>
        </p:nvSpPr>
        <p:spPr/>
        <p:txBody>
          <a:bodyPr/>
          <a:p>
            <a:r>
              <a:rPr lang="nl-B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EB7A0D-3BB6-4AB2-B4C7-F24E9221A844}" type="slidenum">
              <a:t>&lt;#&gt;</a:t>
            </a:fld>
          </a:p>
        </p:txBody>
      </p:sp>
      <p:sp>
        <p:nvSpPr>
          <p:cNvPr id="5" name="PlaceHolder 4"/>
          <p:cNvSpPr>
            <a:spLocks noGrp="1"/>
          </p:cNvSpPr>
          <p:nvPr>
            <p:ph type="dt" idx="1"/>
          </p:nvPr>
        </p:nvSpPr>
        <p:spPr/>
        <p:txBody>
          <a:bodyPr/>
          <a:p>
            <a:r>
              <a:rPr lang="nl-B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nl-B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B0DA5F0-AB95-4471-97F8-6619F81AB678}" type="slidenum">
              <a:t>&lt;#&gt;</a:t>
            </a:fld>
          </a:p>
        </p:txBody>
      </p:sp>
      <p:sp>
        <p:nvSpPr>
          <p:cNvPr id="5" name="PlaceHolder 4"/>
          <p:cNvSpPr>
            <a:spLocks noGrp="1"/>
          </p:cNvSpPr>
          <p:nvPr>
            <p:ph type="dt" idx="1"/>
          </p:nvPr>
        </p:nvSpPr>
        <p:spPr/>
        <p:txBody>
          <a:bodyPr/>
          <a:p>
            <a:r>
              <a:rPr lang="nl-B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20F287-534E-441C-A555-9A1CA3F4024F}" type="slidenum">
              <a:t>&lt;#&gt;</a:t>
            </a:fld>
          </a:p>
        </p:txBody>
      </p:sp>
      <p:sp>
        <p:nvSpPr>
          <p:cNvPr id="8" name="PlaceHolder 7"/>
          <p:cNvSpPr>
            <a:spLocks noGrp="1"/>
          </p:cNvSpPr>
          <p:nvPr>
            <p:ph type="dt" idx="1"/>
          </p:nvPr>
        </p:nvSpPr>
        <p:spPr/>
        <p:txBody>
          <a:bodyPr/>
          <a:p>
            <a:r>
              <a:rPr lang="nl-B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A565F83-4D34-4CDC-B2D7-AD0B5A32E0F9}" type="slidenum">
              <a:t>&lt;#&gt;</a:t>
            </a:fld>
          </a:p>
        </p:txBody>
      </p:sp>
      <p:sp>
        <p:nvSpPr>
          <p:cNvPr id="8" name="PlaceHolder 7"/>
          <p:cNvSpPr>
            <a:spLocks noGrp="1"/>
          </p:cNvSpPr>
          <p:nvPr>
            <p:ph type="dt" idx="1"/>
          </p:nvPr>
        </p:nvSpPr>
        <p:spPr/>
        <p:txBody>
          <a:bodyPr/>
          <a:p>
            <a:r>
              <a:rPr lang="nl-B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3C7622-E2F2-4886-8FFA-2A2B0D0EE6A3}" type="slidenum">
              <a:t>&lt;#&gt;</a:t>
            </a:fld>
          </a:p>
        </p:txBody>
      </p:sp>
      <p:sp>
        <p:nvSpPr>
          <p:cNvPr id="8" name="PlaceHolder 7"/>
          <p:cNvSpPr>
            <a:spLocks noGrp="1"/>
          </p:cNvSpPr>
          <p:nvPr>
            <p:ph type="dt" idx="1"/>
          </p:nvPr>
        </p:nvSpPr>
        <p:spPr/>
        <p:txBody>
          <a:bodyPr/>
          <a:p>
            <a:r>
              <a:rPr lang="nl-B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85F26B7-C1F4-4BAA-87A6-218654A2CA6F}" type="slidenum">
              <a:t>&lt;#&gt;</a:t>
            </a:fld>
          </a:p>
        </p:txBody>
      </p:sp>
      <p:sp>
        <p:nvSpPr>
          <p:cNvPr id="7" name="PlaceHolder 6"/>
          <p:cNvSpPr>
            <a:spLocks noGrp="1"/>
          </p:cNvSpPr>
          <p:nvPr>
            <p:ph type="dt" idx="1"/>
          </p:nvPr>
        </p:nvSpPr>
        <p:spPr/>
        <p:txBody>
          <a:bodyPr/>
          <a:p>
            <a:r>
              <a:rPr lang="nl-B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0EBE199-3F2E-4F7F-8CFA-46AEEB22AA84}" type="slidenum">
              <a:t>&lt;#&gt;</a:t>
            </a:fld>
          </a:p>
        </p:txBody>
      </p:sp>
      <p:sp>
        <p:nvSpPr>
          <p:cNvPr id="9" name="PlaceHolder 8"/>
          <p:cNvSpPr>
            <a:spLocks noGrp="1"/>
          </p:cNvSpPr>
          <p:nvPr>
            <p:ph type="dt" idx="1"/>
          </p:nvPr>
        </p:nvSpPr>
        <p:spPr/>
        <p:txBody>
          <a:bodyPr/>
          <a:p>
            <a:r>
              <a:rPr lang="nl-B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F086F19-9721-460C-A8CA-B8431AC89399}" type="slidenum">
              <a:t>&lt;#&gt;</a:t>
            </a:fld>
          </a:p>
        </p:txBody>
      </p:sp>
      <p:sp>
        <p:nvSpPr>
          <p:cNvPr id="11" name="PlaceHolder 10"/>
          <p:cNvSpPr>
            <a:spLocks noGrp="1"/>
          </p:cNvSpPr>
          <p:nvPr>
            <p:ph type="dt" idx="1"/>
          </p:nvPr>
        </p:nvSpPr>
        <p:spPr/>
        <p:txBody>
          <a:bodyPr/>
          <a:p>
            <a:r>
              <a:rPr lang="nl-B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nl-BE" sz="1800" spc="-1" strike="noStrike">
              <a:solidFill>
                <a:srgbClr val="000000"/>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
        <p:nvSpPr>
          <p:cNvPr id="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nl-B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Vrije vorm: vorm 17"/>
          <p:cNvSpPr/>
          <p:nvPr/>
        </p:nvSpPr>
        <p:spPr>
          <a:xfrm>
            <a:off x="4256280" y="0"/>
            <a:ext cx="7935480" cy="5343480"/>
          </a:xfrm>
          <a:custGeom>
            <a:avLst/>
            <a:gdLst>
              <a:gd name="textAreaLeft" fmla="*/ 0 w 7935480"/>
              <a:gd name="textAreaRight" fmla="*/ 7935840 w 7935480"/>
              <a:gd name="textAreaTop" fmla="*/ 0 h 5343480"/>
              <a:gd name="textAreaBottom" fmla="*/ 5343840 h 5343480"/>
            </a:gdLst>
            <a:ahLst/>
            <a:rect l="textAreaLeft" t="textAreaTop" r="textAreaRight" b="textAreaBottom"/>
            <a:pathLst>
              <a:path w="6691746" h="4613563">
                <a:moveTo>
                  <a:pt x="473826" y="16625"/>
                </a:moveTo>
                <a:lnTo>
                  <a:pt x="6691746" y="0"/>
                </a:lnTo>
                <a:lnTo>
                  <a:pt x="6683433" y="4613563"/>
                </a:lnTo>
                <a:lnTo>
                  <a:pt x="0" y="3865418"/>
                </a:lnTo>
                <a:lnTo>
                  <a:pt x="473826" y="16625"/>
                </a:lnTo>
                <a:close/>
              </a:path>
            </a:pathLst>
          </a:custGeom>
          <a:blipFill rotWithShape="0">
            <a:blip r:embed="rId2">
              <a:alphaModFix amt="50000"/>
            </a:blip>
            <a:srcRect/>
            <a:stretch/>
          </a:blipFill>
          <a:ln>
            <a:noFill/>
          </a:ln>
        </p:spPr>
        <p:style>
          <a:lnRef idx="2">
            <a:schemeClr val="accent1">
              <a:shade val="50000"/>
            </a:schemeClr>
          </a:lnRef>
          <a:fillRef idx="1">
            <a:schemeClr val="accent1"/>
          </a:fillRef>
          <a:effectRef idx="0">
            <a:schemeClr val="accent1"/>
          </a:effectRef>
          <a:fontRef idx="minor"/>
        </p:style>
      </p:sp>
      <p:pic>
        <p:nvPicPr>
          <p:cNvPr id="1" name="Picture 2" descr=""/>
          <p:cNvPicPr/>
          <p:nvPr/>
        </p:nvPicPr>
        <p:blipFill>
          <a:blip r:embed="rId3">
            <a:alphaModFix amt="70000"/>
          </a:blip>
          <a:stretch/>
        </p:blipFill>
        <p:spPr>
          <a:xfrm>
            <a:off x="8666640" y="203400"/>
            <a:ext cx="3297600" cy="1261080"/>
          </a:xfrm>
          <a:prstGeom prst="rect">
            <a:avLst/>
          </a:prstGeom>
          <a:ln w="0">
            <a:noFill/>
          </a:ln>
        </p:spPr>
      </p:pic>
      <p:sp>
        <p:nvSpPr>
          <p:cNvPr id="2" name="Ondertitel 2"/>
          <p:cNvSpPr/>
          <p:nvPr/>
        </p:nvSpPr>
        <p:spPr>
          <a:xfrm>
            <a:off x="1450440" y="5343840"/>
            <a:ext cx="4074120" cy="554400"/>
          </a:xfrm>
          <a:prstGeom prst="rect">
            <a:avLst/>
          </a:prstGeom>
          <a:noFill/>
          <a:ln w="0">
            <a:noFill/>
          </a:ln>
        </p:spPr>
        <p:style>
          <a:lnRef idx="0"/>
          <a:fillRef idx="0"/>
          <a:effectRef idx="0"/>
          <a:fontRef idx="minor"/>
        </p:style>
      </p:sp>
      <p:sp>
        <p:nvSpPr>
          <p:cNvPr id="3" name="Ondertitel 2"/>
          <p:cNvSpPr/>
          <p:nvPr/>
        </p:nvSpPr>
        <p:spPr>
          <a:xfrm>
            <a:off x="1450440" y="5898600"/>
            <a:ext cx="4074120" cy="554400"/>
          </a:xfrm>
          <a:prstGeom prst="rect">
            <a:avLst/>
          </a:prstGeom>
          <a:noFill/>
          <a:ln w="0">
            <a:noFill/>
          </a:ln>
        </p:spPr>
        <p:style>
          <a:lnRef idx="0"/>
          <a:fillRef idx="0"/>
          <a:effectRef idx="0"/>
          <a:fontRef idx="minor"/>
        </p:style>
      </p:sp>
      <p:sp>
        <p:nvSpPr>
          <p:cNvPr id="4" name="Ondertitel 2"/>
          <p:cNvSpPr/>
          <p:nvPr/>
        </p:nvSpPr>
        <p:spPr>
          <a:xfrm>
            <a:off x="0" y="462600"/>
            <a:ext cx="1853280" cy="309600"/>
          </a:xfrm>
          <a:prstGeom prst="rect">
            <a:avLst/>
          </a:prstGeom>
          <a:noFill/>
          <a:ln w="0">
            <a:noFill/>
          </a:ln>
        </p:spPr>
        <p:style>
          <a:lnRef idx="0"/>
          <a:fillRef idx="0"/>
          <a:effectRef idx="0"/>
          <a:fontRef idx="minor"/>
        </p:style>
        <p:txBody>
          <a:bodyPr anchor="t">
            <a:normAutofit/>
          </a:bodyPr>
          <a:p>
            <a:pPr>
              <a:lnSpc>
                <a:spcPct val="90000"/>
              </a:lnSpc>
              <a:spcBef>
                <a:spcPts val="1001"/>
              </a:spcBef>
              <a:tabLst>
                <a:tab algn="l" pos="0"/>
              </a:tabLst>
            </a:pPr>
            <a:r>
              <a:rPr b="0" lang="nl-NL" sz="1200" spc="-1" strike="noStrike">
                <a:solidFill>
                  <a:srgbClr val="002757"/>
                </a:solidFill>
                <a:latin typeface="Tahoma"/>
                <a:ea typeface="Tahoma"/>
              </a:rPr>
              <a:t>Toegepaste Informatica</a:t>
            </a:r>
            <a:endParaRPr b="0" lang="nl-BE" sz="1200" spc="-1" strike="noStrike">
              <a:latin typeface="Arial"/>
            </a:endParaRPr>
          </a:p>
        </p:txBody>
      </p:sp>
      <p:sp>
        <p:nvSpPr>
          <p:cNvPr id="5" name="Minteken 37"/>
          <p:cNvSpPr/>
          <p:nvPr/>
        </p:nvSpPr>
        <p:spPr>
          <a:xfrm rot="5400000">
            <a:off x="-182520" y="5307480"/>
            <a:ext cx="2850840" cy="415440"/>
          </a:xfrm>
          <a:prstGeom prst="mathMinus">
            <a:avLst>
              <a:gd name="adj1" fmla="val 23520"/>
            </a:avLst>
          </a:prstGeom>
          <a:solidFill>
            <a:srgbClr val="e30046">
              <a:alpha val="30000"/>
            </a:srgbClr>
          </a:solidFill>
          <a:ln>
            <a:noFill/>
          </a:ln>
        </p:spPr>
        <p:style>
          <a:lnRef idx="2">
            <a:schemeClr val="accent1">
              <a:shade val="50000"/>
            </a:schemeClr>
          </a:lnRef>
          <a:fillRef idx="1">
            <a:schemeClr val="accent1"/>
          </a:fillRef>
          <a:effectRef idx="0">
            <a:schemeClr val="accent1"/>
          </a:effectRef>
          <a:fontRef idx="minor"/>
        </p:style>
      </p:sp>
      <p:sp>
        <p:nvSpPr>
          <p:cNvPr id="6" name="Ondertitel 2"/>
          <p:cNvSpPr/>
          <p:nvPr/>
        </p:nvSpPr>
        <p:spPr>
          <a:xfrm>
            <a:off x="-31320" y="1442880"/>
            <a:ext cx="1481040" cy="309600"/>
          </a:xfrm>
          <a:prstGeom prst="rect">
            <a:avLst/>
          </a:prstGeom>
          <a:noFill/>
          <a:ln w="0">
            <a:noFill/>
          </a:ln>
        </p:spPr>
        <p:style>
          <a:lnRef idx="0"/>
          <a:fillRef idx="0"/>
          <a:effectRef idx="0"/>
          <a:fontRef idx="minor"/>
        </p:style>
      </p:sp>
      <p:sp>
        <p:nvSpPr>
          <p:cNvPr id="7" name="Minteken 41"/>
          <p:cNvSpPr/>
          <p:nvPr/>
        </p:nvSpPr>
        <p:spPr>
          <a:xfrm>
            <a:off x="-353520" y="166680"/>
            <a:ext cx="2775960" cy="415440"/>
          </a:xfrm>
          <a:prstGeom prst="mathMinus">
            <a:avLst>
              <a:gd name="adj1" fmla="val 23520"/>
            </a:avLst>
          </a:prstGeom>
          <a:solidFill>
            <a:srgbClr val="e30046">
              <a:alpha val="30000"/>
            </a:srgbClr>
          </a:solidFill>
          <a:ln>
            <a:noFill/>
          </a:ln>
        </p:spPr>
        <p:style>
          <a:lnRef idx="2">
            <a:schemeClr val="accent1">
              <a:shade val="50000"/>
            </a:schemeClr>
          </a:lnRef>
          <a:fillRef idx="1">
            <a:schemeClr val="accent1"/>
          </a:fillRef>
          <a:effectRef idx="0">
            <a:schemeClr val="accent1"/>
          </a:effectRef>
          <a:fontRef idx="minor"/>
        </p:style>
      </p:sp>
      <p:sp>
        <p:nvSpPr>
          <p:cNvPr id="8" name="Minteken 42"/>
          <p:cNvSpPr/>
          <p:nvPr/>
        </p:nvSpPr>
        <p:spPr>
          <a:xfrm>
            <a:off x="-222120" y="626400"/>
            <a:ext cx="1762200" cy="415440"/>
          </a:xfrm>
          <a:prstGeom prst="mathMinus">
            <a:avLst>
              <a:gd name="adj1" fmla="val 23520"/>
            </a:avLst>
          </a:prstGeom>
          <a:solidFill>
            <a:srgbClr val="e30046">
              <a:alpha val="30000"/>
            </a:srgbClr>
          </a:solidFill>
          <a:ln>
            <a:noFill/>
          </a:ln>
        </p:spPr>
        <p:style>
          <a:lnRef idx="2">
            <a:schemeClr val="accent1">
              <a:shade val="50000"/>
            </a:schemeClr>
          </a:lnRef>
          <a:fillRef idx="1">
            <a:schemeClr val="accent1"/>
          </a:fillRef>
          <a:effectRef idx="0">
            <a:schemeClr val="accent1"/>
          </a:effectRef>
          <a:fontRef idx="minor"/>
        </p:style>
      </p:sp>
      <p:sp>
        <p:nvSpPr>
          <p:cNvPr id="9" name="Minteken 43"/>
          <p:cNvSpPr/>
          <p:nvPr/>
        </p:nvSpPr>
        <p:spPr>
          <a:xfrm>
            <a:off x="-155520" y="1112040"/>
            <a:ext cx="1256400" cy="415440"/>
          </a:xfrm>
          <a:prstGeom prst="mathMinus">
            <a:avLst>
              <a:gd name="adj1" fmla="val 23520"/>
            </a:avLst>
          </a:prstGeom>
          <a:solidFill>
            <a:srgbClr val="e30046">
              <a:alpha val="30000"/>
            </a:srgbClr>
          </a:solidFill>
          <a:ln>
            <a:noFill/>
          </a:ln>
        </p:spPr>
        <p:style>
          <a:lnRef idx="2">
            <a:schemeClr val="accent1">
              <a:shade val="50000"/>
            </a:schemeClr>
          </a:lnRef>
          <a:fillRef idx="1">
            <a:schemeClr val="accent1"/>
          </a:fillRef>
          <a:effectRef idx="0">
            <a:schemeClr val="accent1"/>
          </a:effectRef>
          <a:fontRef idx="minor"/>
        </p:style>
      </p:sp>
      <p:sp>
        <p:nvSpPr>
          <p:cNvPr id="10" name="Ondertitel 2"/>
          <p:cNvSpPr/>
          <p:nvPr/>
        </p:nvSpPr>
        <p:spPr>
          <a:xfrm>
            <a:off x="-31320" y="957240"/>
            <a:ext cx="1853280" cy="309600"/>
          </a:xfrm>
          <a:prstGeom prst="rect">
            <a:avLst/>
          </a:prstGeom>
          <a:noFill/>
          <a:ln w="0">
            <a:noFill/>
          </a:ln>
        </p:spPr>
        <p:style>
          <a:lnRef idx="0"/>
          <a:fillRef idx="0"/>
          <a:effectRef idx="0"/>
          <a:fontRef idx="minor"/>
        </p:style>
      </p:sp>
      <p:sp>
        <p:nvSpPr>
          <p:cNvPr id="11" name="PlaceHolder 1"/>
          <p:cNvSpPr>
            <a:spLocks noGrp="1"/>
          </p:cNvSpPr>
          <p:nvPr>
            <p:ph type="body"/>
          </p:nvPr>
        </p:nvSpPr>
        <p:spPr>
          <a:xfrm>
            <a:off x="1495800" y="4825800"/>
            <a:ext cx="1853280" cy="459360"/>
          </a:xfrm>
          <a:prstGeom prst="rect">
            <a:avLst/>
          </a:prstGeom>
          <a:noFill/>
          <a:ln w="0">
            <a:noFill/>
          </a:ln>
        </p:spPr>
        <p:txBody>
          <a:bodyPr anchor="t">
            <a:normAutofit/>
          </a:bodyPr>
          <a:p>
            <a:pPr indent="0">
              <a:lnSpc>
                <a:spcPct val="90000"/>
              </a:lnSpc>
              <a:spcBef>
                <a:spcPts val="1001"/>
              </a:spcBef>
              <a:buNone/>
              <a:tabLst>
                <a:tab algn="l" pos="0"/>
              </a:tabLst>
            </a:pPr>
            <a:r>
              <a:rPr b="0" lang="nl-NL" sz="2000" spc="-1" strike="noStrike">
                <a:solidFill>
                  <a:srgbClr val="002757"/>
                </a:solidFill>
                <a:latin typeface="Tahoma"/>
                <a:ea typeface="Tahoma"/>
              </a:rPr>
              <a:t>&lt;Naam OPO&gt;</a:t>
            </a:r>
            <a:endParaRPr b="0" lang="nl-BE" sz="2000" spc="-1" strike="noStrike">
              <a:solidFill>
                <a:srgbClr val="000000"/>
              </a:solidFill>
              <a:latin typeface="Calibri"/>
            </a:endParaRPr>
          </a:p>
        </p:txBody>
      </p:sp>
      <p:sp>
        <p:nvSpPr>
          <p:cNvPr id="12" name="PlaceHolder 2"/>
          <p:cNvSpPr>
            <a:spLocks noGrp="1"/>
          </p:cNvSpPr>
          <p:nvPr>
            <p:ph type="body"/>
          </p:nvPr>
        </p:nvSpPr>
        <p:spPr>
          <a:xfrm>
            <a:off x="1495800" y="5411520"/>
            <a:ext cx="4594680" cy="459360"/>
          </a:xfrm>
          <a:prstGeom prst="rect">
            <a:avLst/>
          </a:prstGeom>
          <a:noFill/>
          <a:ln w="0">
            <a:noFill/>
          </a:ln>
        </p:spPr>
        <p:txBody>
          <a:bodyPr anchor="t">
            <a:normAutofit/>
          </a:bodyPr>
          <a:p>
            <a:pPr indent="0">
              <a:lnSpc>
                <a:spcPct val="90000"/>
              </a:lnSpc>
              <a:spcBef>
                <a:spcPts val="1001"/>
              </a:spcBef>
              <a:buNone/>
              <a:tabLst>
                <a:tab algn="l" pos="0"/>
              </a:tabLst>
            </a:pPr>
            <a:r>
              <a:rPr b="0" lang="nl-NL" sz="2000" spc="-1" strike="noStrike">
                <a:solidFill>
                  <a:srgbClr val="002757"/>
                </a:solidFill>
                <a:latin typeface="Tahoma"/>
                <a:ea typeface="Tahoma"/>
              </a:rPr>
              <a:t>&lt;Hoofdstuk/Module/Onderdeel&gt;</a:t>
            </a:r>
            <a:endParaRPr b="0" lang="nl-BE" sz="2000" spc="-1" strike="noStrike">
              <a:solidFill>
                <a:srgbClr val="000000"/>
              </a:solidFill>
              <a:latin typeface="Calibri"/>
            </a:endParaRPr>
          </a:p>
        </p:txBody>
      </p:sp>
      <p:sp>
        <p:nvSpPr>
          <p:cNvPr id="13" name="PlaceHolder 3"/>
          <p:cNvSpPr>
            <a:spLocks noGrp="1"/>
          </p:cNvSpPr>
          <p:nvPr>
            <p:ph type="body"/>
          </p:nvPr>
        </p:nvSpPr>
        <p:spPr>
          <a:xfrm>
            <a:off x="1495800" y="5994000"/>
            <a:ext cx="4594680" cy="459360"/>
          </a:xfrm>
          <a:prstGeom prst="rect">
            <a:avLst/>
          </a:prstGeom>
          <a:noFill/>
          <a:ln w="0">
            <a:noFill/>
          </a:ln>
        </p:spPr>
        <p:txBody>
          <a:bodyPr anchor="t">
            <a:normAutofit/>
          </a:bodyPr>
          <a:p>
            <a:pPr indent="0">
              <a:lnSpc>
                <a:spcPct val="90000"/>
              </a:lnSpc>
              <a:spcBef>
                <a:spcPts val="1001"/>
              </a:spcBef>
              <a:buNone/>
              <a:tabLst>
                <a:tab algn="l" pos="0"/>
              </a:tabLst>
            </a:pPr>
            <a:r>
              <a:rPr b="0" lang="nl-NL" sz="2000" spc="-1" strike="noStrike">
                <a:solidFill>
                  <a:srgbClr val="002757"/>
                </a:solidFill>
                <a:latin typeface="Tahoma"/>
                <a:ea typeface="Tahoma"/>
              </a:rPr>
              <a:t>&lt;Naam Docent&gt;</a:t>
            </a:r>
            <a:endParaRPr b="0" lang="nl-BE" sz="2000" spc="-1" strike="noStrike">
              <a:solidFill>
                <a:srgbClr val="000000"/>
              </a:solidFill>
              <a:latin typeface="Calibri"/>
            </a:endParaRPr>
          </a:p>
        </p:txBody>
      </p:sp>
      <p:sp>
        <p:nvSpPr>
          <p:cNvPr id="14" name="PlaceHolder 4"/>
          <p:cNvSpPr>
            <a:spLocks noGrp="1"/>
          </p:cNvSpPr>
          <p:nvPr>
            <p:ph type="body"/>
          </p:nvPr>
        </p:nvSpPr>
        <p:spPr>
          <a:xfrm>
            <a:off x="12960" y="923400"/>
            <a:ext cx="1641240" cy="302760"/>
          </a:xfrm>
          <a:prstGeom prst="rect">
            <a:avLst/>
          </a:prstGeom>
          <a:noFill/>
          <a:ln w="0">
            <a:noFill/>
          </a:ln>
        </p:spPr>
        <p:txBody>
          <a:bodyPr anchor="t">
            <a:normAutofit/>
          </a:bodyPr>
          <a:p>
            <a:pPr indent="0">
              <a:lnSpc>
                <a:spcPct val="90000"/>
              </a:lnSpc>
              <a:spcBef>
                <a:spcPts val="1001"/>
              </a:spcBef>
              <a:buNone/>
              <a:tabLst>
                <a:tab algn="l" pos="0"/>
              </a:tabLst>
            </a:pPr>
            <a:r>
              <a:rPr b="0" lang="nl-NL" sz="1200" spc="-1" strike="noStrike">
                <a:solidFill>
                  <a:srgbClr val="002757"/>
                </a:solidFill>
                <a:latin typeface="Tahoma"/>
                <a:ea typeface="Tahoma"/>
              </a:rPr>
              <a:t>&lt;Afstudeerrichting&gt;</a:t>
            </a:r>
            <a:endParaRPr b="0" lang="nl-BE" sz="1200" spc="-1" strike="noStrike">
              <a:solidFill>
                <a:srgbClr val="000000"/>
              </a:solidFill>
              <a:latin typeface="Calibri"/>
            </a:endParaRPr>
          </a:p>
        </p:txBody>
      </p:sp>
      <p:sp>
        <p:nvSpPr>
          <p:cNvPr id="15" name="PlaceHolder 5"/>
          <p:cNvSpPr>
            <a:spLocks noGrp="1"/>
          </p:cNvSpPr>
          <p:nvPr>
            <p:ph type="body"/>
          </p:nvPr>
        </p:nvSpPr>
        <p:spPr>
          <a:xfrm>
            <a:off x="12960" y="1429560"/>
            <a:ext cx="1641240" cy="302760"/>
          </a:xfrm>
          <a:prstGeom prst="rect">
            <a:avLst/>
          </a:prstGeom>
          <a:noFill/>
          <a:ln w="0">
            <a:noFill/>
          </a:ln>
        </p:spPr>
        <p:txBody>
          <a:bodyPr anchor="t">
            <a:normAutofit/>
          </a:bodyPr>
          <a:p>
            <a:pPr indent="0">
              <a:lnSpc>
                <a:spcPct val="90000"/>
              </a:lnSpc>
              <a:spcBef>
                <a:spcPts val="1001"/>
              </a:spcBef>
              <a:buNone/>
              <a:tabLst>
                <a:tab algn="l" pos="0"/>
              </a:tabLst>
            </a:pPr>
            <a:r>
              <a:rPr b="0" lang="nl-NL" sz="1200" spc="-1" strike="noStrike">
                <a:solidFill>
                  <a:srgbClr val="002757"/>
                </a:solidFill>
                <a:latin typeface="Tahoma"/>
                <a:ea typeface="Tahoma"/>
              </a:rPr>
              <a:t>&lt;Academiejaar&gt;</a:t>
            </a:r>
            <a:endParaRPr b="0" lang="nl-BE" sz="1200" spc="-1" strike="noStrike">
              <a:solidFill>
                <a:srgbClr val="000000"/>
              </a:solidFill>
              <a:latin typeface="Calibri"/>
            </a:endParaRPr>
          </a:p>
        </p:txBody>
      </p:sp>
      <p:sp>
        <p:nvSpPr>
          <p:cNvPr id="16" name="PlaceHolder 6"/>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nl-BE" sz="1800" spc="-1" strike="noStrike">
                <a:solidFill>
                  <a:srgbClr val="000000"/>
                </a:solidFill>
                <a:latin typeface="Calibri"/>
              </a:rPr>
              <a:t>Click to edit the title text format</a:t>
            </a:r>
            <a:endParaRPr b="0" lang="nl-BE"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nl-BE" sz="4400" spc="-1" strike="noStrike">
              <a:solidFill>
                <a:srgbClr val="000000"/>
              </a:solidFill>
              <a:latin typeface="Calibri"/>
            </a:endParaRPr>
          </a:p>
        </p:txBody>
      </p:sp>
      <p:sp>
        <p:nvSpPr>
          <p:cNvPr id="54"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nl-BE" sz="1200" spc="-1" strike="noStrike">
                <a:solidFill>
                  <a:srgbClr val="8b8b8b"/>
                </a:solidFill>
                <a:latin typeface="Calibri"/>
              </a:defRPr>
            </a:lvl1pPr>
          </a:lstStyle>
          <a:p>
            <a:pPr indent="0">
              <a:lnSpc>
                <a:spcPct val="100000"/>
              </a:lnSpc>
              <a:buNone/>
            </a:pPr>
            <a:r>
              <a:rPr b="0" lang="nl-BE" sz="1200" spc="-1" strike="noStrike">
                <a:solidFill>
                  <a:srgbClr val="8b8b8b"/>
                </a:solidFill>
                <a:latin typeface="Calibri"/>
              </a:rPr>
              <a:t>&lt;date/time&gt;</a:t>
            </a:r>
            <a:endParaRPr b="0" lang="nl-BE" sz="1200" spc="-1" strike="noStrike">
              <a:latin typeface="Times New Roman"/>
            </a:endParaRPr>
          </a:p>
        </p:txBody>
      </p:sp>
      <p:sp>
        <p:nvSpPr>
          <p:cNvPr id="55"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nl-BE" sz="1400" spc="-1" strike="noStrike">
                <a:latin typeface="Times New Roman"/>
              </a:defRPr>
            </a:lvl1pPr>
          </a:lstStyle>
          <a:p>
            <a:pPr indent="0" algn="ctr">
              <a:buNone/>
            </a:pPr>
            <a:r>
              <a:rPr b="0" lang="nl-BE" sz="1400" spc="-1" strike="noStrike">
                <a:latin typeface="Times New Roman"/>
              </a:rPr>
              <a:t>&lt;footer&gt;</a:t>
            </a:r>
            <a:endParaRPr b="0" lang="nl-BE" sz="1400" spc="-1" strike="noStrike">
              <a:latin typeface="Times New Roman"/>
            </a:endParaRPr>
          </a:p>
        </p:txBody>
      </p:sp>
      <p:sp>
        <p:nvSpPr>
          <p:cNvPr id="56"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nl-BE" sz="1200" spc="-1" strike="noStrike">
                <a:solidFill>
                  <a:srgbClr val="8b8b8b"/>
                </a:solidFill>
                <a:latin typeface="Calibri"/>
              </a:defRPr>
            </a:lvl1pPr>
          </a:lstStyle>
          <a:p>
            <a:pPr indent="0" algn="r">
              <a:lnSpc>
                <a:spcPct val="100000"/>
              </a:lnSpc>
              <a:buNone/>
            </a:pPr>
            <a:fld id="{CD690DAC-BED7-40E8-8DD0-3DE12CB59CE8}" type="slidenum">
              <a:rPr b="0" lang="nl-BE" sz="1200" spc="-1" strike="noStrike">
                <a:solidFill>
                  <a:srgbClr val="8b8b8b"/>
                </a:solidFill>
                <a:latin typeface="Calibri"/>
              </a:rPr>
              <a:t>&lt;number&gt;</a:t>
            </a:fld>
            <a:endParaRPr b="0" lang="nl-BE" sz="1200" spc="-1" strike="noStrike">
              <a:latin typeface="Times New Roman"/>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nl-BE" sz="2800" spc="-1" strike="noStrike">
                <a:solidFill>
                  <a:srgbClr val="000000"/>
                </a:solidFill>
                <a:latin typeface="Calibri"/>
              </a:rPr>
              <a:t>Click to edit the outline text format</a:t>
            </a:r>
            <a:endParaRPr b="0" lang="nl-BE"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nl-BE" sz="2000" spc="-1" strike="noStrike">
                <a:solidFill>
                  <a:srgbClr val="000000"/>
                </a:solidFill>
                <a:latin typeface="Calibri"/>
              </a:rPr>
              <a:t>Second Outline Level</a:t>
            </a:r>
            <a:endParaRPr b="0" lang="nl-BE"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nl-BE" sz="1800" spc="-1" strike="noStrike">
                <a:solidFill>
                  <a:srgbClr val="000000"/>
                </a:solidFill>
                <a:latin typeface="Calibri"/>
              </a:rPr>
              <a:t>Third Outline Level</a:t>
            </a:r>
            <a:endParaRPr b="0" lang="nl-BE"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nl-BE" sz="1800" spc="-1" strike="noStrike">
                <a:solidFill>
                  <a:srgbClr val="000000"/>
                </a:solidFill>
                <a:latin typeface="Calibri"/>
              </a:rPr>
              <a:t>Fourth Outline Level</a:t>
            </a:r>
            <a:endParaRPr b="0" lang="nl-BE"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nl-BE" sz="2000" spc="-1" strike="noStrike">
                <a:solidFill>
                  <a:srgbClr val="000000"/>
                </a:solidFill>
                <a:latin typeface="Calibri"/>
              </a:rPr>
              <a:t>Fifth Outline Level</a:t>
            </a:r>
            <a:endParaRPr b="0" lang="nl-BE"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nl-BE" sz="2000" spc="-1" strike="noStrike">
                <a:solidFill>
                  <a:srgbClr val="000000"/>
                </a:solidFill>
                <a:latin typeface="Calibri"/>
              </a:rPr>
              <a:t>Sixth Outline Level</a:t>
            </a:r>
            <a:endParaRPr b="0" lang="nl-BE"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nl-BE" sz="2000" spc="-1" strike="noStrike">
                <a:solidFill>
                  <a:srgbClr val="000000"/>
                </a:solidFill>
                <a:latin typeface="Calibri"/>
              </a:rPr>
              <a:t>Seventh Outline Level</a:t>
            </a:r>
            <a:endParaRPr b="0" lang="nl-B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1495800" y="5411520"/>
            <a:ext cx="4594680" cy="459360"/>
          </a:xfrm>
          <a:prstGeom prst="rect">
            <a:avLst/>
          </a:prstGeom>
          <a:noFill/>
          <a:ln w="0">
            <a:noFill/>
          </a:ln>
        </p:spPr>
        <p:txBody>
          <a:bodyPr anchor="t">
            <a:noAutofit/>
          </a:bodyPr>
          <a:p>
            <a:pPr indent="0">
              <a:lnSpc>
                <a:spcPct val="90000"/>
              </a:lnSpc>
              <a:spcBef>
                <a:spcPts val="1001"/>
              </a:spcBef>
              <a:buNone/>
              <a:tabLst>
                <a:tab algn="l" pos="0"/>
              </a:tabLst>
            </a:pPr>
            <a:r>
              <a:rPr b="0" lang="nl-BE" sz="2000" spc="-1" strike="noStrike">
                <a:solidFill>
                  <a:srgbClr val="002757"/>
                </a:solidFill>
                <a:latin typeface="Tahoma"/>
                <a:ea typeface="Tahoma"/>
              </a:rPr>
              <a:t>Queries</a:t>
            </a:r>
            <a:endParaRPr b="0" lang="nl-BE" sz="2000" spc="-1" strike="noStrike">
              <a:solidFill>
                <a:srgbClr val="000000"/>
              </a:solidFill>
              <a:latin typeface="Calibri"/>
            </a:endParaRPr>
          </a:p>
        </p:txBody>
      </p:sp>
      <p:sp>
        <p:nvSpPr>
          <p:cNvPr id="101" name="PlaceHolder 2"/>
          <p:cNvSpPr>
            <a:spLocks noGrp="1"/>
          </p:cNvSpPr>
          <p:nvPr>
            <p:ph/>
          </p:nvPr>
        </p:nvSpPr>
        <p:spPr>
          <a:xfrm>
            <a:off x="1495800" y="5994000"/>
            <a:ext cx="4594680" cy="459360"/>
          </a:xfrm>
          <a:prstGeom prst="rect">
            <a:avLst/>
          </a:prstGeom>
          <a:noFill/>
          <a:ln w="0">
            <a:noFill/>
          </a:ln>
        </p:spPr>
        <p:txBody>
          <a:bodyPr anchor="t">
            <a:noAutofit/>
          </a:bodyPr>
          <a:p>
            <a:pPr indent="0">
              <a:lnSpc>
                <a:spcPct val="90000"/>
              </a:lnSpc>
              <a:spcBef>
                <a:spcPts val="1001"/>
              </a:spcBef>
              <a:buNone/>
              <a:tabLst>
                <a:tab algn="l" pos="0"/>
              </a:tabLst>
            </a:pPr>
            <a:r>
              <a:rPr b="0" lang="nl-BE" sz="2000" spc="-1" strike="noStrike">
                <a:solidFill>
                  <a:srgbClr val="002757"/>
                </a:solidFill>
                <a:latin typeface="Tahoma"/>
                <a:ea typeface="Tahoma"/>
              </a:rPr>
              <a:t>Serhat Erdogan</a:t>
            </a:r>
            <a:endParaRPr b="0" lang="nl-BE" sz="2000" spc="-1" strike="noStrike">
              <a:solidFill>
                <a:srgbClr val="000000"/>
              </a:solidFill>
              <a:latin typeface="Calibri"/>
            </a:endParaRPr>
          </a:p>
        </p:txBody>
      </p:sp>
      <p:sp>
        <p:nvSpPr>
          <p:cNvPr id="102" name="PlaceHolder 3"/>
          <p:cNvSpPr>
            <a:spLocks noGrp="1"/>
          </p:cNvSpPr>
          <p:nvPr>
            <p:ph/>
          </p:nvPr>
        </p:nvSpPr>
        <p:spPr>
          <a:xfrm>
            <a:off x="12960" y="923400"/>
            <a:ext cx="1641240" cy="302760"/>
          </a:xfrm>
          <a:prstGeom prst="rect">
            <a:avLst/>
          </a:prstGeom>
          <a:noFill/>
          <a:ln w="0">
            <a:noFill/>
          </a:ln>
        </p:spPr>
        <p:txBody>
          <a:bodyPr anchor="t">
            <a:normAutofit/>
          </a:bodyPr>
          <a:p>
            <a:pPr indent="0">
              <a:lnSpc>
                <a:spcPct val="90000"/>
              </a:lnSpc>
              <a:spcBef>
                <a:spcPts val="1001"/>
              </a:spcBef>
              <a:buNone/>
              <a:tabLst>
                <a:tab algn="l" pos="0"/>
              </a:tabLst>
            </a:pPr>
            <a:r>
              <a:rPr b="0" lang="nl-BE" sz="1200" spc="-1" strike="noStrike">
                <a:solidFill>
                  <a:srgbClr val="002757"/>
                </a:solidFill>
                <a:latin typeface="Tahoma"/>
                <a:ea typeface="Tahoma"/>
              </a:rPr>
              <a:t>General course</a:t>
            </a:r>
            <a:endParaRPr b="0" lang="nl-BE" sz="1200" spc="-1" strike="noStrike">
              <a:solidFill>
                <a:srgbClr val="000000"/>
              </a:solidFill>
              <a:latin typeface="Calibri"/>
            </a:endParaRPr>
          </a:p>
        </p:txBody>
      </p:sp>
      <p:sp>
        <p:nvSpPr>
          <p:cNvPr id="103" name="PlaceHolder 4"/>
          <p:cNvSpPr>
            <a:spLocks noGrp="1"/>
          </p:cNvSpPr>
          <p:nvPr>
            <p:ph/>
          </p:nvPr>
        </p:nvSpPr>
        <p:spPr>
          <a:xfrm>
            <a:off x="12960" y="1429560"/>
            <a:ext cx="1641240" cy="302760"/>
          </a:xfrm>
          <a:prstGeom prst="rect">
            <a:avLst/>
          </a:prstGeom>
          <a:noFill/>
          <a:ln w="0">
            <a:noFill/>
          </a:ln>
        </p:spPr>
        <p:txBody>
          <a:bodyPr anchor="t">
            <a:noAutofit/>
          </a:bodyPr>
          <a:p>
            <a:pPr indent="0">
              <a:lnSpc>
                <a:spcPct val="90000"/>
              </a:lnSpc>
              <a:spcBef>
                <a:spcPts val="1001"/>
              </a:spcBef>
              <a:buNone/>
              <a:tabLst>
                <a:tab algn="l" pos="0"/>
              </a:tabLst>
            </a:pPr>
            <a:r>
              <a:rPr b="0" lang="nl-BE" sz="1200" spc="-1" strike="noStrike">
                <a:solidFill>
                  <a:srgbClr val="002757"/>
                </a:solidFill>
                <a:latin typeface="Tahoma"/>
                <a:ea typeface="Tahoma"/>
              </a:rPr>
              <a:t>2022-2023</a:t>
            </a:r>
            <a:endParaRPr b="0" lang="nl-BE" sz="1200" spc="-1" strike="noStrike">
              <a:solidFill>
                <a:srgbClr val="000000"/>
              </a:solidFill>
              <a:latin typeface="Calibri"/>
            </a:endParaRPr>
          </a:p>
        </p:txBody>
      </p:sp>
      <p:pic>
        <p:nvPicPr>
          <p:cNvPr id="104" name="Picture 2" descr="Programming Logo Vector Art, Icons, and Graphics for Free Download"/>
          <p:cNvPicPr/>
          <p:nvPr/>
        </p:nvPicPr>
        <p:blipFill>
          <a:blip r:embed="rId1"/>
          <a:stretch/>
        </p:blipFill>
        <p:spPr>
          <a:xfrm>
            <a:off x="5326920" y="0"/>
            <a:ext cx="6851880" cy="6857640"/>
          </a:xfrm>
          <a:prstGeom prst="rect">
            <a:avLst/>
          </a:prstGeom>
          <a:ln w="0">
            <a:noFill/>
          </a:ln>
        </p:spPr>
      </p:pic>
      <p:pic>
        <p:nvPicPr>
          <p:cNvPr id="105" name="Picture 6" descr="White Widow Wietzaadjes - Royal Queen Seeds"/>
          <p:cNvPicPr/>
          <p:nvPr/>
        </p:nvPicPr>
        <p:blipFill>
          <a:blip r:embed="rId2"/>
          <a:stretch/>
        </p:blipFill>
        <p:spPr>
          <a:xfrm>
            <a:off x="2947680" y="798120"/>
            <a:ext cx="2727000" cy="4236120"/>
          </a:xfrm>
          <a:prstGeom prst="rect">
            <a:avLst/>
          </a:prstGeom>
          <a:ln w="0">
            <a:noFill/>
          </a:ln>
        </p:spPr>
      </p:pic>
      <p:pic>
        <p:nvPicPr>
          <p:cNvPr id="106" name="Picture 8" descr="White Widow Wietzaadjes - Royal Queen Seeds"/>
          <p:cNvPicPr/>
          <p:nvPr/>
        </p:nvPicPr>
        <p:blipFill>
          <a:blip r:embed="rId3"/>
          <a:stretch/>
        </p:blipFill>
        <p:spPr>
          <a:xfrm>
            <a:off x="0" y="83880"/>
            <a:ext cx="2133360" cy="2285640"/>
          </a:xfrm>
          <a:prstGeom prst="rect">
            <a:avLst/>
          </a:prstGeom>
          <a:ln w="0">
            <a:noFill/>
          </a:ln>
        </p:spPr>
      </p:pic>
      <p:pic>
        <p:nvPicPr>
          <p:cNvPr id="107" name="Picture 10" descr="White Widow Wietzaadjes - Royal Queen Seeds"/>
          <p:cNvPicPr/>
          <p:nvPr/>
        </p:nvPicPr>
        <p:blipFill>
          <a:blip r:embed="rId4"/>
          <a:stretch/>
        </p:blipFill>
        <p:spPr>
          <a:xfrm>
            <a:off x="0" y="4285440"/>
            <a:ext cx="1378440" cy="2285640"/>
          </a:xfrm>
          <a:prstGeom prst="rect">
            <a:avLst/>
          </a:prstGeom>
          <a:ln w="0">
            <a:noFill/>
          </a:ln>
        </p:spPr>
      </p:pic>
      <p:sp>
        <p:nvSpPr>
          <p:cNvPr id="108" name="PlaceHolder 5"/>
          <p:cNvSpPr>
            <a:spLocks noGrp="1"/>
          </p:cNvSpPr>
          <p:nvPr>
            <p:ph/>
          </p:nvPr>
        </p:nvSpPr>
        <p:spPr>
          <a:xfrm>
            <a:off x="1495800" y="4825800"/>
            <a:ext cx="1853280" cy="459360"/>
          </a:xfrm>
          <a:prstGeom prst="rect">
            <a:avLst/>
          </a:prstGeom>
          <a:noFill/>
          <a:ln w="0">
            <a:noFill/>
          </a:ln>
        </p:spPr>
        <p:txBody>
          <a:bodyPr anchor="t">
            <a:noAutofit/>
          </a:bodyPr>
          <a:p>
            <a:pPr indent="0">
              <a:lnSpc>
                <a:spcPct val="90000"/>
              </a:lnSpc>
              <a:spcBef>
                <a:spcPts val="1001"/>
              </a:spcBef>
              <a:buNone/>
              <a:tabLst>
                <a:tab algn="l" pos="0"/>
              </a:tabLst>
            </a:pPr>
            <a:r>
              <a:rPr b="0" lang="nl-BE" sz="2000" spc="-1" strike="noStrike">
                <a:solidFill>
                  <a:srgbClr val="002757"/>
                </a:solidFill>
                <a:latin typeface="Tahoma"/>
                <a:ea typeface="Tahoma"/>
              </a:rPr>
              <a:t>Database</a:t>
            </a:r>
            <a:endParaRPr b="0" lang="nl-BE"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Exercise 1</a:t>
            </a:r>
            <a:endParaRPr b="0" lang="nl-BE" sz="4400" spc="-1" strike="noStrike">
              <a:solidFill>
                <a:srgbClr val="000000"/>
              </a:solidFill>
              <a:latin typeface="Calibri"/>
            </a:endParaRPr>
          </a:p>
        </p:txBody>
      </p:sp>
      <p:sp>
        <p:nvSpPr>
          <p:cNvPr id="131"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Create the 2 tables of the following Entity relationship diagram:</a:t>
            </a:r>
            <a:endParaRPr b="0" lang="nl-BE" sz="2800" spc="-1" strike="noStrike">
              <a:latin typeface="Arial"/>
            </a:endParaRPr>
          </a:p>
        </p:txBody>
      </p:sp>
      <p:pic>
        <p:nvPicPr>
          <p:cNvPr id="132" name="Picture 2" descr=""/>
          <p:cNvPicPr/>
          <p:nvPr/>
        </p:nvPicPr>
        <p:blipFill>
          <a:blip r:embed="rId1"/>
          <a:stretch/>
        </p:blipFill>
        <p:spPr>
          <a:xfrm>
            <a:off x="1066320" y="2250360"/>
            <a:ext cx="9491760" cy="4350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Exercise 2</a:t>
            </a:r>
            <a:endParaRPr b="0" lang="nl-BE" sz="4400" spc="-1" strike="noStrike">
              <a:solidFill>
                <a:srgbClr val="000000"/>
              </a:solidFill>
              <a:latin typeface="Calibri"/>
            </a:endParaRPr>
          </a:p>
        </p:txBody>
      </p:sp>
      <p:sp>
        <p:nvSpPr>
          <p:cNvPr id="134"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Increase all fines by 5% (don’t forget to update them back)</a:t>
            </a:r>
            <a:endParaRPr b="0" lang="nl-BE" sz="2800" spc="-1" strike="noStrike">
              <a:latin typeface="Arial"/>
            </a:endParaRPr>
          </a:p>
        </p:txBody>
      </p:sp>
      <p:pic>
        <p:nvPicPr>
          <p:cNvPr id="135" name="Picture 5" descr=""/>
          <p:cNvPicPr/>
          <p:nvPr/>
        </p:nvPicPr>
        <p:blipFill>
          <a:blip r:embed="rId1"/>
          <a:stretch/>
        </p:blipFill>
        <p:spPr>
          <a:xfrm>
            <a:off x="3283200" y="2158920"/>
            <a:ext cx="6600600" cy="4333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Exercise 3</a:t>
            </a:r>
            <a:endParaRPr b="0" lang="nl-BE" sz="4400" spc="-1" strike="noStrike">
              <a:solidFill>
                <a:srgbClr val="000000"/>
              </a:solidFill>
              <a:latin typeface="Calibri"/>
            </a:endParaRPr>
          </a:p>
        </p:txBody>
      </p:sp>
      <p:sp>
        <p:nvSpPr>
          <p:cNvPr id="137"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Increase all fines bigger than 100 by 5%</a:t>
            </a:r>
            <a:endParaRPr b="0" lang="nl-BE" sz="2800" spc="-1" strike="noStrike">
              <a:latin typeface="Arial"/>
            </a:endParaRPr>
          </a:p>
        </p:txBody>
      </p:sp>
      <p:pic>
        <p:nvPicPr>
          <p:cNvPr id="138" name="Picture 5" descr=""/>
          <p:cNvPicPr/>
          <p:nvPr/>
        </p:nvPicPr>
        <p:blipFill>
          <a:blip r:embed="rId1"/>
          <a:stretch/>
        </p:blipFill>
        <p:spPr>
          <a:xfrm>
            <a:off x="3283200" y="2158920"/>
            <a:ext cx="6600600" cy="4333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Query</a:t>
            </a:r>
            <a:endParaRPr b="0" lang="nl-BE" sz="4400" spc="-1" strike="noStrike">
              <a:solidFill>
                <a:srgbClr val="000000"/>
              </a:solidFill>
              <a:latin typeface="Calibri"/>
            </a:endParaRPr>
          </a:p>
        </p:txBody>
      </p:sp>
      <p:sp>
        <p:nvSpPr>
          <p:cNvPr id="140"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1" lang="en-US" sz="2800" spc="-1" strike="noStrike">
                <a:solidFill>
                  <a:srgbClr val="000000"/>
                </a:solidFill>
                <a:latin typeface="Calibri"/>
              </a:rPr>
              <a:t>Too learn how to write a SQL query, let's use the following example: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r>
              <a:rPr b="0" i="1" lang="en-US" sz="2800" spc="-1" strike="noStrike">
                <a:solidFill>
                  <a:srgbClr val="000000"/>
                </a:solidFill>
                <a:latin typeface="Calibri"/>
              </a:rPr>
              <a:t>Who are the players who live in Den Haag and were born in 1963 organized in alphabetical order?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SELECT</a:t>
            </a:r>
            <a:endParaRPr b="0" lang="nl-BE" sz="4400" spc="-1" strike="noStrike">
              <a:solidFill>
                <a:srgbClr val="000000"/>
              </a:solidFill>
              <a:latin typeface="Calibri"/>
            </a:endParaRPr>
          </a:p>
        </p:txBody>
      </p:sp>
      <p:sp>
        <p:nvSpPr>
          <p:cNvPr id="142"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SELECT chooses the fields (columns) that you want displayed in your chart. This is the specific piece of information that you want to pull from your database. In the example above, we want to find the </a:t>
            </a:r>
            <a:r>
              <a:rPr b="0" i="1" lang="en-US" sz="2800" spc="-1" strike="noStrike">
                <a:solidFill>
                  <a:srgbClr val="000000"/>
                </a:solidFill>
                <a:latin typeface="Calibri"/>
              </a:rPr>
              <a:t>people</a:t>
            </a:r>
            <a:r>
              <a:rPr b="0" lang="en-US" sz="2800" spc="-1" strike="noStrike">
                <a:solidFill>
                  <a:srgbClr val="000000"/>
                </a:solidFill>
                <a:latin typeface="Calibri"/>
              </a:rPr>
              <a:t> who fit the rest of the criteria.</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br>
              <a:rPr sz="2800"/>
            </a:br>
            <a:endParaRPr b="0" lang="nl-BE" sz="2800" spc="-1" strike="noStrike">
              <a:latin typeface="Arial"/>
            </a:endParaRPr>
          </a:p>
        </p:txBody>
      </p:sp>
      <p:sp>
        <p:nvSpPr>
          <p:cNvPr id="143" name="Text Placeholder 2"/>
          <p:cNvSpPr/>
          <p:nvPr/>
        </p:nvSpPr>
        <p:spPr>
          <a:xfrm>
            <a:off x="838080" y="4206960"/>
            <a:ext cx="9947880" cy="17362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FROM</a:t>
            </a:r>
            <a:endParaRPr b="0" lang="nl-BE" sz="4400" spc="-1" strike="noStrike">
              <a:solidFill>
                <a:srgbClr val="000000"/>
              </a:solidFill>
              <a:latin typeface="Calibri"/>
            </a:endParaRPr>
          </a:p>
        </p:txBody>
      </p:sp>
      <p:sp>
        <p:nvSpPr>
          <p:cNvPr id="145"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FROM pinpoints the table that you want to pull the data from. Because we're looking for players specifically, we'll pull data from that specific table.</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br>
              <a:rPr sz="2800"/>
            </a:br>
            <a:endParaRPr b="0" lang="nl-BE" sz="2800" spc="-1" strike="noStrike">
              <a:latin typeface="Arial"/>
            </a:endParaRPr>
          </a:p>
        </p:txBody>
      </p:sp>
      <p:sp>
        <p:nvSpPr>
          <p:cNvPr id="146" name="Text Placeholder 2"/>
          <p:cNvSpPr/>
          <p:nvPr/>
        </p:nvSpPr>
        <p:spPr>
          <a:xfrm>
            <a:off x="838080" y="3855600"/>
            <a:ext cx="9947880" cy="243792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WHERE</a:t>
            </a:r>
            <a:endParaRPr b="0" lang="nl-BE" sz="4400" spc="-1" strike="noStrike">
              <a:solidFill>
                <a:srgbClr val="000000"/>
              </a:solidFill>
              <a:latin typeface="Calibri"/>
            </a:endParaRPr>
          </a:p>
        </p:txBody>
      </p:sp>
      <p:sp>
        <p:nvSpPr>
          <p:cNvPr id="148"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WHERE allows you to filter a query to be more specific. In our example, we want to filter our query to include only spelers with who live in Den Haag and were born in 1963. Let’s start with the Den Haag filter:</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br>
              <a:rPr sz="2800"/>
            </a:br>
            <a:endParaRPr b="0" lang="nl-BE" sz="2800" spc="-1" strike="noStrike">
              <a:latin typeface="Arial"/>
            </a:endParaRPr>
          </a:p>
        </p:txBody>
      </p:sp>
      <p:sp>
        <p:nvSpPr>
          <p:cNvPr id="149" name="Text Placeholder 2"/>
          <p:cNvSpPr/>
          <p:nvPr/>
        </p:nvSpPr>
        <p:spPr>
          <a:xfrm>
            <a:off x="838080" y="4312800"/>
            <a:ext cx="9947880" cy="198072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a:t>
            </a:r>
            <a:r>
              <a:rPr b="0" lang="en-US" sz="2800" spc="-1" strike="noStrike">
                <a:solidFill>
                  <a:srgbClr val="000000"/>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BETWEEN </a:t>
            </a:r>
            <a:endParaRPr b="0" lang="nl-BE" sz="4400" spc="-1" strike="noStrike">
              <a:solidFill>
                <a:srgbClr val="000000"/>
              </a:solidFill>
              <a:latin typeface="Calibri"/>
            </a:endParaRPr>
          </a:p>
        </p:txBody>
      </p:sp>
      <p:sp>
        <p:nvSpPr>
          <p:cNvPr id="151"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Besides equals (=), BETWEEN is another operator you can use for conditional queries. A BETWEEN statement is true for values that fall between the specified minimum and maximum values.</a:t>
            </a:r>
            <a:endParaRPr b="0" lang="nl-BE" sz="2800" spc="-1" strike="noStrike">
              <a:latin typeface="Arial"/>
            </a:endParaRPr>
          </a:p>
          <a:p>
            <a:pPr algn="just">
              <a:lnSpc>
                <a:spcPct val="90000"/>
              </a:lnSpc>
              <a:spcBef>
                <a:spcPts val="1001"/>
              </a:spcBef>
              <a:tabLst>
                <a:tab algn="l" pos="0"/>
              </a:tabLst>
            </a:pPr>
            <a:r>
              <a:rPr b="0" lang="en-US" sz="2800" spc="-1" strike="noStrike">
                <a:solidFill>
                  <a:srgbClr val="000000"/>
                </a:solidFill>
                <a:latin typeface="Calibri"/>
              </a:rPr>
              <a:t>In our case, we can use BETWEEN to pull records from a specific year, like 1963. Here’s the query:</a:t>
            </a:r>
            <a:endParaRPr b="0" lang="nl-BE" sz="2800" spc="-1" strike="noStrike">
              <a:latin typeface="Arial"/>
            </a:endParaRPr>
          </a:p>
        </p:txBody>
      </p:sp>
      <p:sp>
        <p:nvSpPr>
          <p:cNvPr id="152" name="Text Placeholder 2"/>
          <p:cNvSpPr/>
          <p:nvPr/>
        </p:nvSpPr>
        <p:spPr>
          <a:xfrm>
            <a:off x="838080" y="4312800"/>
            <a:ext cx="9947880" cy="198072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GEB_DATUM BETWEEN </a:t>
            </a:r>
            <a:r>
              <a:rPr b="0" lang="en-US" sz="2800" spc="-1" strike="noStrike">
                <a:solidFill>
                  <a:schemeClr val="accent2"/>
                </a:solidFill>
                <a:latin typeface="Calibri"/>
              </a:rPr>
              <a:t>‘1963-01-01’ </a:t>
            </a:r>
            <a:r>
              <a:rPr b="0" lang="en-US" sz="2800" spc="-1" strike="noStrike">
                <a:solidFill>
                  <a:schemeClr val="accent1"/>
                </a:solidFill>
                <a:latin typeface="Calibri"/>
              </a:rPr>
              <a:t>AND </a:t>
            </a:r>
            <a:r>
              <a:rPr b="0" lang="en-US" sz="2800" spc="-1" strike="noStrike">
                <a:solidFill>
                  <a:schemeClr val="accent2"/>
                </a:solidFill>
                <a:latin typeface="Calibri"/>
              </a:rPr>
              <a:t>‘1963-12-31’ </a:t>
            </a:r>
            <a:r>
              <a:rPr b="0" lang="en-US" sz="2800" spc="-1" strike="noStrike">
                <a:solidFill>
                  <a:srgbClr val="000000"/>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OR </a:t>
            </a:r>
            <a:endParaRPr b="0" lang="nl-BE" sz="4400" spc="-1" strike="noStrike">
              <a:solidFill>
                <a:srgbClr val="000000"/>
              </a:solidFill>
              <a:latin typeface="Calibri"/>
            </a:endParaRPr>
          </a:p>
        </p:txBody>
      </p:sp>
      <p:sp>
        <p:nvSpPr>
          <p:cNvPr id="154"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OR can also be used with a WHERE statement. With AND, both conditions must be true to appear in results (e.g., Player must live in Den Haag and must be born in 1963). With OR, either condition must be true to appear in results (e.g., Player must live in Den Haag or must be born in 1963).</a:t>
            </a:r>
            <a:endParaRPr b="0" lang="nl-BE" sz="2800" spc="-1" strike="noStrike">
              <a:latin typeface="Arial"/>
            </a:endParaRPr>
          </a:p>
        </p:txBody>
      </p:sp>
      <p:sp>
        <p:nvSpPr>
          <p:cNvPr id="155" name="Text Placeholder 2"/>
          <p:cNvSpPr/>
          <p:nvPr/>
        </p:nvSpPr>
        <p:spPr>
          <a:xfrm>
            <a:off x="838080" y="4312800"/>
            <a:ext cx="9947880" cy="217944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 </a:t>
            </a:r>
            <a:r>
              <a:rPr b="0" lang="en-US" sz="2800" spc="-1" strike="noStrike">
                <a:solidFill>
                  <a:schemeClr val="accent1"/>
                </a:solidFill>
                <a:latin typeface="Calibri"/>
              </a:rPr>
              <a:t>OR</a:t>
            </a:r>
            <a:r>
              <a:rPr b="0" lang="en-US" sz="2800" spc="-1" strike="noStrike">
                <a:solidFill>
                  <a:schemeClr val="accent2"/>
                </a:solidFill>
                <a:latin typeface="Calibri"/>
              </a:rPr>
              <a:t> </a:t>
            </a:r>
            <a:r>
              <a:rPr b="0" lang="en-US" sz="2800" spc="-1" strike="noStrike">
                <a:solidFill>
                  <a:srgbClr val="000000"/>
                </a:solidFill>
                <a:latin typeface="Calibri"/>
              </a:rPr>
              <a:t>(GEB_DATUM BETWEEN </a:t>
            </a:r>
            <a:r>
              <a:rPr b="0" lang="en-US" sz="2800" spc="-1" strike="noStrike">
                <a:solidFill>
                  <a:schemeClr val="accent2"/>
                </a:solidFill>
                <a:latin typeface="Calibri"/>
              </a:rPr>
              <a:t>‘1963-</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01-01’ </a:t>
            </a:r>
            <a:r>
              <a:rPr b="0" lang="en-US" sz="2800" spc="-1" strike="noStrike">
                <a:solidFill>
                  <a:schemeClr val="accent1"/>
                </a:solidFill>
                <a:latin typeface="Calibri"/>
              </a:rPr>
              <a:t>AND </a:t>
            </a:r>
            <a:r>
              <a:rPr b="0" lang="en-US" sz="2800" spc="-1" strike="noStrike">
                <a:solidFill>
                  <a:schemeClr val="accent2"/>
                </a:solidFill>
                <a:latin typeface="Calibri"/>
              </a:rPr>
              <a:t>‘1963-12-31’ </a:t>
            </a:r>
            <a:r>
              <a:rPr b="0" lang="en-US" sz="2800" spc="-1" strike="noStrike">
                <a:solidFill>
                  <a:srgbClr val="000000"/>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NOT </a:t>
            </a:r>
            <a:endParaRPr b="0" lang="nl-BE" sz="4400" spc="-1" strike="noStrike">
              <a:solidFill>
                <a:srgbClr val="000000"/>
              </a:solidFill>
              <a:latin typeface="Calibri"/>
            </a:endParaRPr>
          </a:p>
        </p:txBody>
      </p:sp>
      <p:sp>
        <p:nvSpPr>
          <p:cNvPr id="157"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NOT is used in a WHERE statement to display values in which the specified condition is untrue. If we wanted to pull up all players who don’t live in Den Haag, we can use the following query:</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
        <p:nvSpPr>
          <p:cNvPr id="158" name="Text Placeholder 2"/>
          <p:cNvSpPr/>
          <p:nvPr/>
        </p:nvSpPr>
        <p:spPr>
          <a:xfrm>
            <a:off x="838080" y="4312800"/>
            <a:ext cx="9947880" cy="217944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 NOT</a:t>
            </a:r>
            <a:r>
              <a:rPr b="0" lang="en-US" sz="2800" spc="-1" strike="noStrike">
                <a:solidFill>
                  <a:srgbClr val="000000"/>
                </a:solidFill>
                <a:latin typeface="Calibri"/>
              </a:rPr>
              <a:t> PLAATS = </a:t>
            </a:r>
            <a:r>
              <a:rPr b="0" lang="en-US" sz="2800" spc="-1" strike="noStrike">
                <a:solidFill>
                  <a:schemeClr val="accent2"/>
                </a:solidFill>
                <a:latin typeface="Calibri"/>
              </a:rPr>
              <a:t>'Den Haag’</a:t>
            </a:r>
            <a:r>
              <a:rPr b="0" lang="en-US" sz="2800" spc="-1" strike="noStrike">
                <a:solidFill>
                  <a:srgbClr val="000000"/>
                </a:solidFill>
                <a:latin typeface="Calibri"/>
              </a:rPr>
              <a:t>;</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Goals of this lesson</a:t>
            </a:r>
            <a:endParaRPr b="0" lang="nl-BE" sz="4400" spc="-1" strike="noStrike">
              <a:solidFill>
                <a:srgbClr val="000000"/>
              </a:solidFill>
              <a:latin typeface="Calibri"/>
            </a:endParaRPr>
          </a:p>
        </p:txBody>
      </p:sp>
      <p:sp>
        <p:nvSpPr>
          <p:cNvPr id="110" name="Text Placeholder 2"/>
          <p:cNvSpPr/>
          <p:nvPr/>
        </p:nvSpPr>
        <p:spPr>
          <a:xfrm>
            <a:off x="838080" y="1690560"/>
            <a:ext cx="9947880" cy="5032080"/>
          </a:xfrm>
          <a:prstGeom prst="rect">
            <a:avLst/>
          </a:prstGeom>
          <a:noFill/>
          <a:ln w="0">
            <a:noFill/>
          </a:ln>
        </p:spPr>
        <p:style>
          <a:lnRef idx="0"/>
          <a:fillRef idx="0"/>
          <a:effectRef idx="0"/>
          <a:fontRef idx="minor"/>
        </p:style>
        <p:txBody>
          <a:bodyPr anchor="t">
            <a:normAutofit/>
          </a:bodyPr>
          <a:p>
            <a:pPr marL="228600" indent="-228600">
              <a:lnSpc>
                <a:spcPct val="90000"/>
              </a:lnSpc>
              <a:spcBef>
                <a:spcPts val="1001"/>
              </a:spcBef>
              <a:buClr>
                <a:srgbClr val="000000"/>
              </a:buClr>
              <a:buFont typeface="Arial"/>
              <a:buChar char="•"/>
            </a:pPr>
            <a:r>
              <a:rPr b="0" lang="nl-BE" sz="2800" spc="-1" strike="noStrike">
                <a:solidFill>
                  <a:srgbClr val="000000"/>
                </a:solidFill>
                <a:latin typeface="Calibri"/>
              </a:rPr>
              <a:t>Student can create a table using sql queries.</a:t>
            </a:r>
            <a:endParaRPr b="0" lang="nl-BE" sz="2800" spc="-1" strike="noStrike">
              <a:latin typeface="Arial"/>
            </a:endParaRPr>
          </a:p>
          <a:p>
            <a:pPr marL="228600" indent="-228600">
              <a:lnSpc>
                <a:spcPct val="90000"/>
              </a:lnSpc>
              <a:spcBef>
                <a:spcPts val="1001"/>
              </a:spcBef>
              <a:buClr>
                <a:srgbClr val="000000"/>
              </a:buClr>
              <a:buFont typeface="Arial"/>
              <a:buChar char="•"/>
            </a:pPr>
            <a:r>
              <a:rPr b="0" lang="nl-BE" sz="2800" spc="-1" strike="noStrike">
                <a:solidFill>
                  <a:srgbClr val="000000"/>
                </a:solidFill>
                <a:latin typeface="Calibri"/>
              </a:rPr>
              <a:t>Student can input data into a table using sql queries.</a:t>
            </a:r>
            <a:endParaRPr b="0" lang="nl-BE" sz="2800" spc="-1" strike="noStrike">
              <a:latin typeface="Arial"/>
            </a:endParaRPr>
          </a:p>
          <a:p>
            <a:pPr marL="228600" indent="-228600">
              <a:lnSpc>
                <a:spcPct val="90000"/>
              </a:lnSpc>
              <a:spcBef>
                <a:spcPts val="1001"/>
              </a:spcBef>
              <a:buClr>
                <a:srgbClr val="000000"/>
              </a:buClr>
              <a:buFont typeface="Arial"/>
              <a:buChar char="•"/>
            </a:pPr>
            <a:r>
              <a:rPr b="0" lang="nl-BE" sz="2800" spc="-1" strike="noStrike">
                <a:solidFill>
                  <a:srgbClr val="000000"/>
                </a:solidFill>
                <a:latin typeface="Calibri"/>
              </a:rPr>
              <a:t>Student can make basic queries using select, from, where,..</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ORDER BY </a:t>
            </a:r>
            <a:endParaRPr b="0" lang="nl-BE" sz="4400" spc="-1" strike="noStrike">
              <a:solidFill>
                <a:srgbClr val="000000"/>
              </a:solidFill>
              <a:latin typeface="Calibri"/>
            </a:endParaRPr>
          </a:p>
        </p:txBody>
      </p:sp>
      <p:sp>
        <p:nvSpPr>
          <p:cNvPr id="160"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An ORDER BY clause allows you to sort by any of the fields that you have specified in the SELECT statement. In this case, let's order by player number.</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
        <p:nvSpPr>
          <p:cNvPr id="161" name="Text Placeholder 2"/>
          <p:cNvSpPr/>
          <p:nvPr/>
        </p:nvSpPr>
        <p:spPr>
          <a:xfrm>
            <a:off x="838080" y="3154680"/>
            <a:ext cx="9947880" cy="333792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 </a:t>
            </a:r>
            <a:r>
              <a:rPr b="0" lang="en-US" sz="2800" spc="-1" strike="noStrike">
                <a:solidFill>
                  <a:schemeClr val="accent1"/>
                </a:solidFill>
                <a:latin typeface="Calibri"/>
              </a:rPr>
              <a:t>OR</a:t>
            </a:r>
            <a:r>
              <a:rPr b="0" lang="en-US" sz="2800" spc="-1" strike="noStrike">
                <a:solidFill>
                  <a:schemeClr val="accent2"/>
                </a:solidFill>
                <a:latin typeface="Calibri"/>
              </a:rPr>
              <a:t> </a:t>
            </a:r>
            <a:r>
              <a:rPr b="0" lang="en-US" sz="2800" spc="-1" strike="noStrike">
                <a:solidFill>
                  <a:srgbClr val="000000"/>
                </a:solidFill>
                <a:latin typeface="Calibri"/>
              </a:rPr>
              <a:t>(GEB_DATUM BETWEEN </a:t>
            </a:r>
            <a:r>
              <a:rPr b="0" lang="en-US" sz="2800" spc="-1" strike="noStrike">
                <a:solidFill>
                  <a:schemeClr val="accent2"/>
                </a:solidFill>
                <a:latin typeface="Calibri"/>
              </a:rPr>
              <a:t>‘1963-</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	</a:t>
            </a:r>
            <a:r>
              <a:rPr b="0" lang="en-US" sz="2800" spc="-1" strike="noStrike">
                <a:solidFill>
                  <a:schemeClr val="accent2"/>
                </a:solidFill>
                <a:latin typeface="Calibri"/>
              </a:rPr>
              <a:t>01-01’ </a:t>
            </a:r>
            <a:r>
              <a:rPr b="0" lang="en-US" sz="2800" spc="-1" strike="noStrike">
                <a:solidFill>
                  <a:schemeClr val="accent1"/>
                </a:solidFill>
                <a:latin typeface="Calibri"/>
              </a:rPr>
              <a:t>AND </a:t>
            </a:r>
            <a:r>
              <a:rPr b="0" lang="en-US" sz="2800" spc="-1" strike="noStrike">
                <a:solidFill>
                  <a:schemeClr val="accent2"/>
                </a:solidFill>
                <a:latin typeface="Calibri"/>
              </a:rPr>
              <a:t>‘1963-12-31’ </a:t>
            </a:r>
            <a:r>
              <a:rPr b="0" lang="en-US" sz="2800" spc="-1" strike="noStrike">
                <a:solidFill>
                  <a:srgbClr val="000000"/>
                </a:solidFill>
                <a:latin typeface="Calibri"/>
              </a:rPr>
              <a:t>)</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ORDER BY </a:t>
            </a:r>
            <a:r>
              <a:rPr b="0" lang="en-US" sz="2800" spc="-1" strike="noStrike">
                <a:solidFill>
                  <a:srgbClr val="000000"/>
                </a:solidFill>
                <a:latin typeface="Calibri"/>
              </a:rPr>
              <a:t>SPELERSNR</a:t>
            </a:r>
            <a:r>
              <a:rPr b="0" lang="en-US" sz="2800" spc="-1" strike="noStrike">
                <a:solidFill>
                  <a:schemeClr val="accent1"/>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GROUP BY</a:t>
            </a:r>
            <a:endParaRPr b="0" lang="nl-BE" sz="4400" spc="-1" strike="noStrike">
              <a:solidFill>
                <a:srgbClr val="000000"/>
              </a:solidFill>
              <a:latin typeface="Calibri"/>
            </a:endParaRPr>
          </a:p>
        </p:txBody>
      </p:sp>
      <p:sp>
        <p:nvSpPr>
          <p:cNvPr id="163"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rgbClr val="000000"/>
                </a:solidFill>
                <a:latin typeface="Calibri"/>
              </a:rPr>
              <a:t>GROUP BY is similar to ORDER BY, but aggregates data that has similarities. For example, if you have any duplicates in your data, you can use GROUP BY to count the number of duplicates in your fields.</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GROUP BY VS ORDER BY</a:t>
            </a:r>
            <a:endParaRPr b="0" lang="nl-BE" sz="4400" spc="-1" strike="noStrike">
              <a:solidFill>
                <a:srgbClr val="000000"/>
              </a:solidFill>
              <a:latin typeface="Calibri"/>
            </a:endParaRPr>
          </a:p>
        </p:txBody>
      </p:sp>
      <p:sp>
        <p:nvSpPr>
          <p:cNvPr id="165"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66"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 </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ORDER BY </a:t>
            </a:r>
            <a:r>
              <a:rPr b="0" lang="en-US" sz="2800" spc="-1" strike="noStrike">
                <a:solidFill>
                  <a:srgbClr val="000000"/>
                </a:solidFill>
                <a:latin typeface="Calibri"/>
              </a:rPr>
              <a:t>NAAM</a:t>
            </a:r>
            <a:r>
              <a:rPr b="0" lang="en-US" sz="2800" spc="-1" strike="noStrike">
                <a:solidFill>
                  <a:schemeClr val="accent1"/>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pic>
        <p:nvPicPr>
          <p:cNvPr id="167" name="Picture 5" descr=""/>
          <p:cNvPicPr/>
          <p:nvPr/>
        </p:nvPicPr>
        <p:blipFill>
          <a:blip r:embed="rId1"/>
          <a:stretch/>
        </p:blipFill>
        <p:spPr>
          <a:xfrm>
            <a:off x="6248520" y="1901880"/>
            <a:ext cx="4645800" cy="41493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GROUP BY VS ORDER BY</a:t>
            </a:r>
            <a:endParaRPr b="0" lang="nl-BE" sz="4400" spc="-1" strike="noStrike">
              <a:solidFill>
                <a:srgbClr val="000000"/>
              </a:solidFill>
              <a:latin typeface="Calibri"/>
            </a:endParaRPr>
          </a:p>
        </p:txBody>
      </p:sp>
      <p:sp>
        <p:nvSpPr>
          <p:cNvPr id="169"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70"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 COUNT(NAAM)</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 </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GROUP BY </a:t>
            </a:r>
            <a:r>
              <a:rPr b="0" lang="en-US" sz="2800" spc="-1" strike="noStrike">
                <a:solidFill>
                  <a:srgbClr val="000000"/>
                </a:solidFill>
                <a:latin typeface="Calibri"/>
              </a:rPr>
              <a:t>NAAM</a:t>
            </a:r>
            <a:r>
              <a:rPr b="0" lang="en-US" sz="2800" spc="-1" strike="noStrike">
                <a:solidFill>
                  <a:schemeClr val="accent1"/>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pic>
        <p:nvPicPr>
          <p:cNvPr id="171" name="Picture 8" descr=""/>
          <p:cNvPicPr/>
          <p:nvPr/>
        </p:nvPicPr>
        <p:blipFill>
          <a:blip r:embed="rId1"/>
          <a:stretch/>
        </p:blipFill>
        <p:spPr>
          <a:xfrm>
            <a:off x="5145480" y="3575520"/>
            <a:ext cx="5789880" cy="27637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ORDER OF EXECUTION</a:t>
            </a:r>
            <a:endParaRPr b="0" lang="nl-BE" sz="4400" spc="-1" strike="noStrike">
              <a:solidFill>
                <a:srgbClr val="000000"/>
              </a:solidFill>
              <a:latin typeface="Calibri"/>
            </a:endParaRPr>
          </a:p>
        </p:txBody>
      </p:sp>
      <p:sp>
        <p:nvSpPr>
          <p:cNvPr id="173"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74"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endParaRPr b="0" lang="nl-BE" sz="4000" spc="-1" strike="noStrike">
              <a:latin typeface="Arial"/>
            </a:endParaRPr>
          </a:p>
          <a:p>
            <a:pPr algn="just">
              <a:lnSpc>
                <a:spcPct val="90000"/>
              </a:lnSpc>
              <a:spcBef>
                <a:spcPts val="1001"/>
              </a:spcBef>
              <a:tabLst>
                <a:tab algn="l" pos="0"/>
              </a:tabLst>
            </a:pPr>
            <a:r>
              <a:rPr b="0" lang="en-US" sz="4000" spc="-1" strike="noStrike">
                <a:solidFill>
                  <a:schemeClr val="accent1"/>
                </a:solidFill>
                <a:latin typeface="Calibri"/>
              </a:rPr>
              <a:t>	</a:t>
            </a:r>
            <a:r>
              <a:rPr b="0" lang="en-US" sz="4000" spc="-1" strike="noStrike">
                <a:solidFill>
                  <a:schemeClr val="accent1"/>
                </a:solidFill>
                <a:latin typeface="Calibri"/>
              </a:rPr>
              <a:t>FROM</a:t>
            </a:r>
            <a:endParaRPr b="0" lang="nl-BE" sz="4000" spc="-1" strike="noStrike">
              <a:latin typeface="Arial"/>
            </a:endParaRPr>
          </a:p>
          <a:p>
            <a:pPr>
              <a:lnSpc>
                <a:spcPct val="90000"/>
              </a:lnSpc>
              <a:spcBef>
                <a:spcPts val="1001"/>
              </a:spcBef>
              <a:tabLst>
                <a:tab algn="l" pos="0"/>
              </a:tabLst>
            </a:pPr>
            <a:r>
              <a:rPr b="0" lang="en-US" sz="4000" spc="-1" strike="noStrike">
                <a:solidFill>
                  <a:schemeClr val="accent1"/>
                </a:solidFill>
                <a:latin typeface="Calibri"/>
              </a:rPr>
              <a:t>	</a:t>
            </a:r>
            <a:r>
              <a:rPr b="0" lang="en-US" sz="4000" spc="-1" strike="noStrike">
                <a:solidFill>
                  <a:schemeClr val="accent1"/>
                </a:solidFill>
                <a:latin typeface="Calibri"/>
              </a:rPr>
              <a:t>SELECT</a:t>
            </a:r>
            <a:br>
              <a:rPr sz="4000"/>
            </a:br>
            <a:r>
              <a:rPr b="0" lang="en-US" sz="4000" spc="-1" strike="noStrike">
                <a:solidFill>
                  <a:schemeClr val="accent1"/>
                </a:solidFill>
                <a:latin typeface="Calibri"/>
              </a:rPr>
              <a:t>	</a:t>
            </a:r>
            <a:r>
              <a:rPr b="0" lang="en-US" sz="4000" spc="-1" strike="noStrike">
                <a:solidFill>
                  <a:schemeClr val="accent1"/>
                </a:solidFill>
                <a:latin typeface="Calibri"/>
              </a:rPr>
              <a:t>WHERE</a:t>
            </a:r>
            <a:endParaRPr b="0" lang="nl-BE" sz="4000" spc="-1" strike="noStrike">
              <a:latin typeface="Arial"/>
            </a:endParaRPr>
          </a:p>
          <a:p>
            <a:pPr>
              <a:lnSpc>
                <a:spcPct val="90000"/>
              </a:lnSpc>
              <a:spcBef>
                <a:spcPts val="1001"/>
              </a:spcBef>
              <a:tabLst>
                <a:tab algn="l" pos="0"/>
              </a:tabLst>
            </a:pPr>
            <a:r>
              <a:rPr b="0" lang="en-US" sz="4000" spc="-1" strike="noStrike">
                <a:solidFill>
                  <a:schemeClr val="accent1"/>
                </a:solidFill>
                <a:latin typeface="Calibri"/>
              </a:rPr>
              <a:t>	</a:t>
            </a:r>
            <a:r>
              <a:rPr b="0" lang="en-US" sz="4000" spc="-1" strike="noStrike">
                <a:solidFill>
                  <a:schemeClr val="accent1"/>
                </a:solidFill>
                <a:latin typeface="Calibri"/>
              </a:rPr>
              <a:t>GROUP BY</a:t>
            </a:r>
            <a:endParaRPr b="0" lang="nl-BE" sz="4000" spc="-1" strike="noStrike">
              <a:latin typeface="Arial"/>
            </a:endParaRPr>
          </a:p>
          <a:p>
            <a:pPr>
              <a:lnSpc>
                <a:spcPct val="90000"/>
              </a:lnSpc>
              <a:spcBef>
                <a:spcPts val="1001"/>
              </a:spcBef>
              <a:tabLst>
                <a:tab algn="l" pos="0"/>
              </a:tabLst>
            </a:pPr>
            <a:r>
              <a:rPr b="0" lang="en-US" sz="4000" spc="-1" strike="noStrike">
                <a:solidFill>
                  <a:schemeClr val="accent1"/>
                </a:solidFill>
                <a:latin typeface="Calibri"/>
              </a:rPr>
              <a:t>	</a:t>
            </a:r>
            <a:r>
              <a:rPr b="0" lang="en-US" sz="4000" spc="-1" strike="noStrike">
                <a:solidFill>
                  <a:schemeClr val="accent1"/>
                </a:solidFill>
                <a:latin typeface="Calibri"/>
              </a:rPr>
              <a:t>HAVING</a:t>
            </a:r>
            <a:endParaRPr b="0" lang="nl-BE" sz="4000" spc="-1" strike="noStrike">
              <a:latin typeface="Arial"/>
            </a:endParaRPr>
          </a:p>
          <a:p>
            <a:pPr>
              <a:lnSpc>
                <a:spcPct val="90000"/>
              </a:lnSpc>
              <a:spcBef>
                <a:spcPts val="1001"/>
              </a:spcBef>
              <a:tabLst>
                <a:tab algn="l" pos="0"/>
              </a:tabLst>
            </a:pPr>
            <a:r>
              <a:rPr b="0" lang="en-US" sz="4000" spc="-1" strike="noStrike">
                <a:solidFill>
                  <a:schemeClr val="accent1"/>
                </a:solidFill>
                <a:latin typeface="Calibri"/>
              </a:rPr>
              <a:t>	</a:t>
            </a:r>
            <a:r>
              <a:rPr b="0" lang="en-US" sz="4000" spc="-1" strike="noStrike">
                <a:solidFill>
                  <a:schemeClr val="accent1"/>
                </a:solidFill>
                <a:latin typeface="Calibri"/>
              </a:rPr>
              <a:t>ORDER BY</a:t>
            </a:r>
            <a:endParaRPr b="0" lang="nl-BE" sz="4000" spc="-1" strike="noStrike">
              <a:latin typeface="Arial"/>
            </a:endParaRPr>
          </a:p>
          <a:p>
            <a:pPr algn="just">
              <a:lnSpc>
                <a:spcPct val="90000"/>
              </a:lnSpc>
              <a:spcBef>
                <a:spcPts val="1001"/>
              </a:spcBef>
              <a:tabLst>
                <a:tab algn="l" pos="0"/>
              </a:tabLst>
            </a:pPr>
            <a:endParaRPr b="0" lang="nl-BE" sz="4000" spc="-1" strike="noStrike">
              <a:latin typeface="Arial"/>
            </a:endParaRPr>
          </a:p>
        </p:txBody>
      </p:sp>
      <p:cxnSp>
        <p:nvCxnSpPr>
          <p:cNvPr id="175" name="Straight Arrow Connector 5"/>
          <p:cNvCxnSpPr/>
          <p:nvPr/>
        </p:nvCxnSpPr>
        <p:spPr>
          <a:xfrm>
            <a:off x="1401840" y="2331720"/>
            <a:ext cx="360" cy="3383640"/>
          </a:xfrm>
          <a:prstGeom prst="straightConnector1">
            <a:avLst/>
          </a:prstGeom>
          <a:ln>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Aggregation functions</a:t>
            </a:r>
            <a:br>
              <a:rPr sz="4400"/>
            </a:br>
            <a:endParaRPr b="0" lang="nl-BE" sz="4400" spc="-1" strike="noStrike">
              <a:solidFill>
                <a:srgbClr val="000000"/>
              </a:solidFill>
              <a:latin typeface="Calibri"/>
            </a:endParaRPr>
          </a:p>
        </p:txBody>
      </p:sp>
      <p:sp>
        <p:nvSpPr>
          <p:cNvPr id="177"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78"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1" lang="en-US" sz="2800" spc="-1" strike="noStrike">
                <a:solidFill>
                  <a:srgbClr val="000000"/>
                </a:solidFill>
                <a:latin typeface="Calibri"/>
              </a:rPr>
              <a:t>AVG</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arithmetic average of all values in the set</a:t>
            </a:r>
            <a:endParaRPr b="0" lang="nl-BE" sz="2800" spc="-1" strike="noStrike">
              <a:latin typeface="Arial"/>
            </a:endParaRPr>
          </a:p>
          <a:p>
            <a:pPr algn="just">
              <a:lnSpc>
                <a:spcPct val="90000"/>
              </a:lnSpc>
              <a:spcBef>
                <a:spcPts val="1001"/>
              </a:spcBef>
              <a:tabLst>
                <a:tab algn="l" pos="0"/>
              </a:tabLst>
            </a:pPr>
            <a:r>
              <a:rPr b="1" lang="en-US" sz="2800" spc="-1" strike="noStrike">
                <a:solidFill>
                  <a:srgbClr val="000000"/>
                </a:solidFill>
                <a:latin typeface="Calibri"/>
              </a:rPr>
              <a:t>COUNT</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number of values in the set</a:t>
            </a:r>
            <a:endParaRPr b="0" lang="nl-BE" sz="2800" spc="-1" strike="noStrike">
              <a:latin typeface="Arial"/>
            </a:endParaRPr>
          </a:p>
          <a:p>
            <a:pPr algn="just">
              <a:lnSpc>
                <a:spcPct val="90000"/>
              </a:lnSpc>
              <a:spcBef>
                <a:spcPts val="1001"/>
              </a:spcBef>
              <a:tabLst>
                <a:tab algn="l" pos="0"/>
              </a:tabLst>
            </a:pPr>
            <a:r>
              <a:rPr b="1" lang="en-US" sz="2800" spc="-1" strike="noStrike">
                <a:solidFill>
                  <a:srgbClr val="000000"/>
                </a:solidFill>
                <a:latin typeface="Calibri"/>
              </a:rPr>
              <a:t>MAX/MIN</a:t>
            </a:r>
            <a:r>
              <a:rPr b="0" lang="en-US" sz="2800" spc="-1" strike="noStrike">
                <a:solidFill>
                  <a:srgbClr val="000000"/>
                </a:solidFill>
                <a:latin typeface="Calibri"/>
              </a:rPr>
              <a:t>:</a:t>
            </a:r>
            <a:r>
              <a:rPr b="0" lang="en-US" sz="2800" spc="-1" strike="noStrike">
                <a:solidFill>
                  <a:srgbClr val="000000"/>
                </a:solidFill>
                <a:latin typeface="Calibri"/>
              </a:rPr>
              <a:t>	</a:t>
            </a:r>
            <a:r>
              <a:rPr b="0" lang="en-US" sz="2800" spc="-1" strike="noStrike">
                <a:solidFill>
                  <a:srgbClr val="000000"/>
                </a:solidFill>
                <a:latin typeface="Calibri"/>
              </a:rPr>
              <a:t>largest / smallest value of all values in the set</a:t>
            </a:r>
            <a:endParaRPr b="0" lang="nl-BE" sz="2800" spc="-1" strike="noStrike">
              <a:latin typeface="Arial"/>
            </a:endParaRPr>
          </a:p>
          <a:p>
            <a:pPr algn="just">
              <a:lnSpc>
                <a:spcPct val="90000"/>
              </a:lnSpc>
              <a:spcBef>
                <a:spcPts val="1001"/>
              </a:spcBef>
              <a:tabLst>
                <a:tab algn="l" pos="0"/>
              </a:tabLst>
            </a:pPr>
            <a:r>
              <a:rPr b="1" lang="en-US" sz="2800" spc="-1" strike="noStrike">
                <a:solidFill>
                  <a:srgbClr val="000000"/>
                </a:solidFill>
                <a:latin typeface="Calibri"/>
              </a:rPr>
              <a:t>SUM</a:t>
            </a:r>
            <a:r>
              <a:rPr b="0" lang="en-US" sz="2800" spc="-1" strike="noStrike">
                <a:solidFill>
                  <a:srgbClr val="000000"/>
                </a:solidFill>
                <a:latin typeface="Calibri"/>
              </a:rPr>
              <a:t>:</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sum of all values in the set</a:t>
            </a:r>
            <a:endParaRPr b="0" lang="nl-BE" sz="2800" spc="-1" strike="noStrike">
              <a:latin typeface="Arial"/>
            </a:endParaRPr>
          </a:p>
          <a:p>
            <a:pPr algn="just">
              <a:lnSpc>
                <a:spcPct val="90000"/>
              </a:lnSpc>
              <a:spcBef>
                <a:spcPts val="1001"/>
              </a:spcBef>
              <a:tabLst>
                <a:tab algn="l" pos="0"/>
              </a:tabLst>
            </a:pPr>
            <a:r>
              <a:rPr b="1" lang="en-US" sz="2800" spc="-1" strike="noStrike">
                <a:solidFill>
                  <a:srgbClr val="000000"/>
                </a:solidFill>
                <a:latin typeface="Calibri"/>
              </a:rPr>
              <a:t>STDDEV</a:t>
            </a:r>
            <a:r>
              <a:rPr b="0" lang="en-US" sz="2800" spc="-1" strike="noStrike">
                <a:solidFill>
                  <a:srgbClr val="000000"/>
                </a:solidFill>
                <a:latin typeface="Calibri"/>
              </a:rPr>
              <a:t>:</a:t>
            </a:r>
            <a:r>
              <a:rPr b="0" lang="en-US" sz="2800" spc="-1" strike="noStrike">
                <a:solidFill>
                  <a:srgbClr val="000000"/>
                </a:solidFill>
                <a:latin typeface="Calibri"/>
              </a:rPr>
              <a:t>	</a:t>
            </a:r>
            <a:r>
              <a:rPr b="0" lang="en-US" sz="2800" spc="-1" strike="noStrike">
                <a:solidFill>
                  <a:srgbClr val="000000"/>
                </a:solidFill>
                <a:latin typeface="Calibri"/>
              </a:rPr>
              <a:t>standard deviation of all values in the set</a:t>
            </a:r>
            <a:endParaRPr b="0" lang="nl-BE" sz="2800" spc="-1" strike="noStrike">
              <a:latin typeface="Arial"/>
            </a:endParaRPr>
          </a:p>
          <a:p>
            <a:pPr algn="just">
              <a:lnSpc>
                <a:spcPct val="90000"/>
              </a:lnSpc>
              <a:spcBef>
                <a:spcPts val="1001"/>
              </a:spcBef>
              <a:tabLst>
                <a:tab algn="l" pos="0"/>
              </a:tabLst>
            </a:pPr>
            <a:r>
              <a:rPr b="1" lang="en-US" sz="2800" spc="-1" strike="noStrike">
                <a:solidFill>
                  <a:srgbClr val="000000"/>
                </a:solidFill>
                <a:latin typeface="Calibri"/>
              </a:rPr>
              <a:t>VARIANCE</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variance of all values in the set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a:p>
            <a:pPr algn="just">
              <a:lnSpc>
                <a:spcPct val="90000"/>
              </a:lnSpc>
              <a:spcBef>
                <a:spcPts val="1001"/>
              </a:spcBef>
              <a:tabLst>
                <a:tab algn="l" pos="0"/>
              </a:tabLst>
            </a:pPr>
            <a:r>
              <a:rPr b="0" lang="en-US" sz="2800" spc="-1" strike="noStrike">
                <a:solidFill>
                  <a:srgbClr val="ff0000"/>
                </a:solidFill>
                <a:latin typeface="Calibri"/>
              </a:rPr>
              <a:t>REMARK: Rows with a null value in the corresponding</a:t>
            </a:r>
            <a:endParaRPr b="0" lang="nl-BE" sz="2800" spc="-1" strike="noStrike">
              <a:latin typeface="Arial"/>
            </a:endParaRPr>
          </a:p>
          <a:p>
            <a:pPr algn="just">
              <a:lnSpc>
                <a:spcPct val="90000"/>
              </a:lnSpc>
              <a:spcBef>
                <a:spcPts val="1001"/>
              </a:spcBef>
              <a:tabLst>
                <a:tab algn="l" pos="0"/>
              </a:tabLst>
            </a:pPr>
            <a:r>
              <a:rPr b="0" lang="en-US" sz="2800" spc="-1" strike="noStrike">
                <a:solidFill>
                  <a:srgbClr val="ff0000"/>
                </a:solidFill>
                <a:latin typeface="Calibri"/>
              </a:rPr>
              <a:t>set are not counted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Aggregation functions example SUM</a:t>
            </a:r>
            <a:br>
              <a:rPr sz="4400"/>
            </a:br>
            <a:endParaRPr b="0" lang="nl-BE" sz="4400" spc="-1" strike="noStrike">
              <a:solidFill>
                <a:srgbClr val="000000"/>
              </a:solidFill>
              <a:latin typeface="Calibri"/>
            </a:endParaRPr>
          </a:p>
        </p:txBody>
      </p:sp>
      <p:sp>
        <p:nvSpPr>
          <p:cNvPr id="180"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81"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NAAM, SUM(SPELERSNR)</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spelers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a:t>
            </a:r>
            <a:r>
              <a:rPr b="0" lang="en-US" sz="2800" spc="-1" strike="noStrike">
                <a:solidFill>
                  <a:srgbClr val="000000"/>
                </a:solidFill>
                <a:latin typeface="Calibri"/>
              </a:rPr>
              <a:t> PLAATS = </a:t>
            </a:r>
            <a:r>
              <a:rPr b="0" lang="en-US" sz="2800" spc="-1" strike="noStrike">
                <a:solidFill>
                  <a:schemeClr val="accent2"/>
                </a:solidFill>
                <a:latin typeface="Calibri"/>
              </a:rPr>
              <a:t>'Den Haag’ </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GROUP BY </a:t>
            </a:r>
            <a:r>
              <a:rPr b="0" lang="en-US" sz="2800" spc="-1" strike="noStrike">
                <a:solidFill>
                  <a:srgbClr val="000000"/>
                </a:solidFill>
                <a:latin typeface="Calibri"/>
              </a:rPr>
              <a:t>NAAM</a:t>
            </a:r>
            <a:r>
              <a:rPr b="0" lang="en-US" sz="2800" spc="-1" strike="noStrike">
                <a:solidFill>
                  <a:schemeClr val="accent1"/>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pic>
        <p:nvPicPr>
          <p:cNvPr id="182" name="Picture 5" descr=""/>
          <p:cNvPicPr/>
          <p:nvPr/>
        </p:nvPicPr>
        <p:blipFill>
          <a:blip r:embed="rId1"/>
          <a:stretch/>
        </p:blipFill>
        <p:spPr>
          <a:xfrm>
            <a:off x="4919400" y="3235320"/>
            <a:ext cx="6434280" cy="28731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Aggregation functions example MAX/MIN</a:t>
            </a:r>
            <a:br>
              <a:rPr sz="4400"/>
            </a:br>
            <a:endParaRPr b="0" lang="nl-BE" sz="4400" spc="-1" strike="noStrike">
              <a:solidFill>
                <a:srgbClr val="000000"/>
              </a:solidFill>
              <a:latin typeface="Calibri"/>
            </a:endParaRPr>
          </a:p>
        </p:txBody>
      </p:sp>
      <p:sp>
        <p:nvSpPr>
          <p:cNvPr id="184"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85"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BEDRAG</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boetes;</a:t>
            </a:r>
            <a:endParaRPr b="0" lang="nl-BE" sz="2800" spc="-1" strike="noStrike">
              <a:latin typeface="Arial"/>
            </a:endParaRPr>
          </a:p>
        </p:txBody>
      </p:sp>
      <p:pic>
        <p:nvPicPr>
          <p:cNvPr id="186" name="Picture 6" descr=""/>
          <p:cNvPicPr/>
          <p:nvPr/>
        </p:nvPicPr>
        <p:blipFill>
          <a:blip r:embed="rId1"/>
          <a:stretch/>
        </p:blipFill>
        <p:spPr>
          <a:xfrm>
            <a:off x="6772320" y="2364120"/>
            <a:ext cx="3864960" cy="39286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Aggregation functions example MAX/MIN</a:t>
            </a:r>
            <a:br>
              <a:rPr sz="4400"/>
            </a:br>
            <a:endParaRPr b="0" lang="nl-BE" sz="4400" spc="-1" strike="noStrike">
              <a:solidFill>
                <a:srgbClr val="000000"/>
              </a:solidFill>
              <a:latin typeface="Calibri"/>
            </a:endParaRPr>
          </a:p>
        </p:txBody>
      </p:sp>
      <p:sp>
        <p:nvSpPr>
          <p:cNvPr id="188"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89" name="Text Placeholder 2"/>
          <p:cNvSpPr/>
          <p:nvPr/>
        </p:nvSpPr>
        <p:spPr>
          <a:xfrm>
            <a:off x="838080" y="1460520"/>
            <a:ext cx="994788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MAX(BEDRAG)</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boetes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GROUP BY </a:t>
            </a:r>
            <a:r>
              <a:rPr b="0" lang="en-US" sz="2800" spc="-1" strike="noStrike">
                <a:solidFill>
                  <a:srgbClr val="000000"/>
                </a:solidFill>
                <a:latin typeface="Calibri"/>
              </a:rPr>
              <a:t>SPELERSNR</a:t>
            </a:r>
            <a:r>
              <a:rPr b="0" lang="en-US" sz="2800" spc="-1" strike="noStrike">
                <a:solidFill>
                  <a:schemeClr val="accent1"/>
                </a:solidFill>
                <a:latin typeface="Calibri"/>
              </a:rPr>
              <a:t>;</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pic>
        <p:nvPicPr>
          <p:cNvPr id="190" name="Picture 5" descr=""/>
          <p:cNvPicPr/>
          <p:nvPr/>
        </p:nvPicPr>
        <p:blipFill>
          <a:blip r:embed="rId1"/>
          <a:stretch/>
        </p:blipFill>
        <p:spPr>
          <a:xfrm>
            <a:off x="5785200" y="2786040"/>
            <a:ext cx="5001120" cy="29350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Concatenation ||</a:t>
            </a:r>
            <a:endParaRPr b="0" lang="nl-BE" sz="4400" spc="-1" strike="noStrike">
              <a:solidFill>
                <a:srgbClr val="000000"/>
              </a:solidFill>
              <a:latin typeface="Calibri"/>
            </a:endParaRPr>
          </a:p>
        </p:txBody>
      </p:sp>
      <p:sp>
        <p:nvSpPr>
          <p:cNvPr id="192" name="Text Placeholder 2"/>
          <p:cNvSpPr/>
          <p:nvPr/>
        </p:nvSpPr>
        <p:spPr>
          <a:xfrm>
            <a:off x="838080" y="1690560"/>
            <a:ext cx="9947880" cy="5032080"/>
          </a:xfrm>
          <a:prstGeom prst="rect">
            <a:avLst/>
          </a:prstGeom>
          <a:noFill/>
          <a:ln w="0">
            <a:noFill/>
          </a:ln>
        </p:spPr>
        <p:style>
          <a:lnRef idx="0"/>
          <a:fillRef idx="0"/>
          <a:effectRef idx="0"/>
          <a:fontRef idx="minor"/>
        </p:style>
      </p:sp>
      <p:sp>
        <p:nvSpPr>
          <p:cNvPr id="193" name="Text Placeholder 2"/>
          <p:cNvSpPr/>
          <p:nvPr/>
        </p:nvSpPr>
        <p:spPr>
          <a:xfrm>
            <a:off x="838080" y="1460520"/>
            <a:ext cx="10652400" cy="503208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tabLst>
                <a:tab algn="l" pos="0"/>
              </a:tabLst>
            </a:pPr>
            <a:r>
              <a:rPr b="0" lang="en-US" sz="2800" spc="-1" strike="noStrike">
                <a:solidFill>
                  <a:schemeClr val="accent1"/>
                </a:solidFill>
                <a:latin typeface="Calibri"/>
              </a:rPr>
              <a:t>SELECT</a:t>
            </a:r>
            <a:r>
              <a:rPr b="0" lang="en-US" sz="2800" spc="-1" strike="noStrike">
                <a:solidFill>
                  <a:srgbClr val="000000"/>
                </a:solidFill>
                <a:latin typeface="Calibri"/>
              </a:rPr>
              <a:t> SPELERSNR, concat (naam,” “,voorletters) as Naam, </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FROM</a:t>
            </a:r>
            <a:r>
              <a:rPr b="0" lang="en-US" sz="2800" spc="-1" strike="noStrike">
                <a:solidFill>
                  <a:srgbClr val="000000"/>
                </a:solidFill>
                <a:latin typeface="Calibri"/>
              </a:rPr>
              <a:t> boetes</a:t>
            </a:r>
            <a:endParaRPr b="0" lang="nl-BE" sz="2800" spc="-1" strike="noStrike">
              <a:latin typeface="Arial"/>
            </a:endParaRPr>
          </a:p>
          <a:p>
            <a:pPr algn="just">
              <a:lnSpc>
                <a:spcPct val="90000"/>
              </a:lnSpc>
              <a:spcBef>
                <a:spcPts val="1001"/>
              </a:spcBef>
              <a:tabLst>
                <a:tab algn="l" pos="0"/>
              </a:tabLst>
            </a:pPr>
            <a:r>
              <a:rPr b="0" lang="en-US" sz="2800" spc="-1" strike="noStrike">
                <a:solidFill>
                  <a:schemeClr val="accent1"/>
                </a:solidFill>
                <a:latin typeface="Calibri"/>
              </a:rPr>
              <a:t>WHERE </a:t>
            </a:r>
            <a:r>
              <a:rPr b="0" lang="en-US" sz="2800" spc="-1" strike="noStrike">
                <a:solidFill>
                  <a:srgbClr val="000000"/>
                </a:solidFill>
                <a:latin typeface="Calibri"/>
              </a:rPr>
              <a:t>plaats =</a:t>
            </a:r>
            <a:r>
              <a:rPr b="0" lang="en-US" sz="2800" spc="-1" strike="noStrike">
                <a:solidFill>
                  <a:schemeClr val="accent1"/>
                </a:solidFill>
                <a:latin typeface="Calibri"/>
              </a:rPr>
              <a:t> </a:t>
            </a:r>
            <a:r>
              <a:rPr b="0" lang="en-US" sz="2800" spc="-1" strike="noStrike">
                <a:solidFill>
                  <a:schemeClr val="accent2"/>
                </a:solidFill>
                <a:latin typeface="Calibri"/>
              </a:rPr>
              <a:t>‘Zoetermeer’</a:t>
            </a:r>
            <a:r>
              <a:rPr b="0" lang="en-US" sz="2800" spc="-1" strike="noStrike">
                <a:solidFill>
                  <a:schemeClr val="accent1"/>
                </a:solidFill>
                <a:latin typeface="Calibri"/>
              </a:rPr>
              <a:t> AND </a:t>
            </a:r>
            <a:r>
              <a:rPr b="0" lang="en-US" sz="2800" spc="-1" strike="noStrike">
                <a:solidFill>
                  <a:srgbClr val="000000"/>
                </a:solidFill>
                <a:latin typeface="Calibri"/>
              </a:rPr>
              <a:t>jaartoe &lt;1984</a:t>
            </a:r>
            <a:endParaRPr b="0" lang="nl-BE" sz="2800" spc="-1" strike="noStrike">
              <a:latin typeface="Arial"/>
            </a:endParaRPr>
          </a:p>
          <a:p>
            <a:pPr algn="just">
              <a:lnSpc>
                <a:spcPct val="90000"/>
              </a:lnSpc>
              <a:spcBef>
                <a:spcPts val="1001"/>
              </a:spcBef>
              <a:tabLst>
                <a:tab algn="l" pos="0"/>
              </a:tabLst>
            </a:pPr>
            <a:endParaRPr b="0" lang="nl-BE" sz="2800" spc="-1" strike="noStrike">
              <a:latin typeface="Arial"/>
            </a:endParaRPr>
          </a:p>
        </p:txBody>
      </p:sp>
      <p:pic>
        <p:nvPicPr>
          <p:cNvPr id="194" name="Picture 6" descr=""/>
          <p:cNvPicPr/>
          <p:nvPr/>
        </p:nvPicPr>
        <p:blipFill>
          <a:blip r:embed="rId1"/>
          <a:stretch/>
        </p:blipFill>
        <p:spPr>
          <a:xfrm>
            <a:off x="4212000" y="3804120"/>
            <a:ext cx="6791040" cy="1971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Content table</a:t>
            </a:r>
            <a:endParaRPr b="0" lang="nl-BE" sz="4400" spc="-1" strike="noStrike">
              <a:solidFill>
                <a:srgbClr val="000000"/>
              </a:solidFill>
              <a:latin typeface="Calibri"/>
            </a:endParaRPr>
          </a:p>
        </p:txBody>
      </p:sp>
      <p:sp>
        <p:nvSpPr>
          <p:cNvPr id="112" name="Text Placeholder 2"/>
          <p:cNvSpPr/>
          <p:nvPr/>
        </p:nvSpPr>
        <p:spPr>
          <a:xfrm>
            <a:off x="838080" y="1690560"/>
            <a:ext cx="9947880" cy="3646440"/>
          </a:xfrm>
          <a:prstGeom prst="rect">
            <a:avLst/>
          </a:prstGeom>
          <a:noFill/>
          <a:ln w="0">
            <a:noFill/>
          </a:ln>
        </p:spPr>
        <p:style>
          <a:lnRef idx="0"/>
          <a:fillRef idx="0"/>
          <a:effectRef idx="0"/>
          <a:fontRef idx="minor"/>
        </p:style>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is SQL?</a:t>
            </a:r>
            <a:endParaRPr b="0" lang="nl-BE"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 to create Table</a:t>
            </a:r>
            <a:endParaRPr b="0" lang="nl-BE"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 to insert data into table</a:t>
            </a:r>
            <a:endParaRPr b="0" lang="nl-BE"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Update data in table</a:t>
            </a:r>
            <a:endParaRPr b="0" lang="nl-BE"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Select, from, where,…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SQL</a:t>
            </a:r>
            <a:endParaRPr b="0" lang="nl-BE" sz="4400" spc="-1" strike="noStrike">
              <a:solidFill>
                <a:srgbClr val="000000"/>
              </a:solidFill>
              <a:latin typeface="Calibri"/>
            </a:endParaRPr>
          </a:p>
        </p:txBody>
      </p:sp>
      <p:sp>
        <p:nvSpPr>
          <p:cNvPr id="114"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SQL (often pronounced like “sequel”) stands for Structured Query Language, and it's used when companies have a ton of data that they want to manipulate. The beauty of SQL is that anyone working at a company that stores data in a relational database can use it. (And chances are, yours does.)</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For example, if you work for a software company and want to pull usage data on your customers, you can do that with SQL. If you’re helping develop a website for an ecommerce company that has data about customer purchases, you can use SQL to find out which customers are purchasing which products. Of course, these are just a few of many possible applications.</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ERD</a:t>
            </a:r>
            <a:endParaRPr b="0" lang="nl-BE" sz="4400" spc="-1" strike="noStrike">
              <a:solidFill>
                <a:srgbClr val="000000"/>
              </a:solidFill>
              <a:latin typeface="Calibri"/>
            </a:endParaRPr>
          </a:p>
        </p:txBody>
      </p:sp>
      <p:sp>
        <p:nvSpPr>
          <p:cNvPr id="116" name="Text Placeholder 2"/>
          <p:cNvSpPr/>
          <p:nvPr/>
        </p:nvSpPr>
        <p:spPr>
          <a:xfrm>
            <a:off x="838080" y="1690560"/>
            <a:ext cx="9947880" cy="3646440"/>
          </a:xfrm>
          <a:prstGeom prst="rect">
            <a:avLst/>
          </a:prstGeom>
          <a:noFill/>
          <a:ln w="0">
            <a:noFill/>
          </a:ln>
        </p:spPr>
        <p:style>
          <a:lnRef idx="0"/>
          <a:fillRef idx="0"/>
          <a:effectRef idx="0"/>
          <a:fontRef idx="minor"/>
        </p:style>
      </p:sp>
      <p:pic>
        <p:nvPicPr>
          <p:cNvPr id="117" name="Picture 2" descr=""/>
          <p:cNvPicPr/>
          <p:nvPr/>
        </p:nvPicPr>
        <p:blipFill>
          <a:blip r:embed="rId1"/>
          <a:stretch/>
        </p:blipFill>
        <p:spPr>
          <a:xfrm>
            <a:off x="520560" y="1520280"/>
            <a:ext cx="11150280" cy="5111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Create Table</a:t>
            </a:r>
            <a:endParaRPr b="0" lang="nl-BE" sz="4400" spc="-1" strike="noStrike">
              <a:solidFill>
                <a:srgbClr val="000000"/>
              </a:solidFill>
              <a:latin typeface="Calibri"/>
            </a:endParaRPr>
          </a:p>
        </p:txBody>
      </p:sp>
      <p:sp>
        <p:nvSpPr>
          <p:cNvPr id="119"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Define name and columns for each column, define datatype, define primary key and if needed foreign key.</a:t>
            </a:r>
            <a:endParaRPr b="0" lang="nl-BE" sz="2800" spc="-1" strike="noStrike">
              <a:latin typeface="Arial"/>
            </a:endParaRPr>
          </a:p>
        </p:txBody>
      </p:sp>
      <p:sp>
        <p:nvSpPr>
          <p:cNvPr id="120" name="Text Placeholder 2"/>
          <p:cNvSpPr/>
          <p:nvPr/>
        </p:nvSpPr>
        <p:spPr>
          <a:xfrm>
            <a:off x="795600" y="265104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endParaRPr b="0" lang="nl-BE" sz="2000" spc="-1" strike="noStrike">
              <a:latin typeface="Arial"/>
            </a:endParaRPr>
          </a:p>
          <a:p>
            <a:pPr>
              <a:lnSpc>
                <a:spcPct val="90000"/>
              </a:lnSpc>
              <a:spcBef>
                <a:spcPts val="1001"/>
              </a:spcBef>
              <a:tabLst>
                <a:tab algn="l" pos="0"/>
              </a:tabLst>
            </a:pPr>
            <a:r>
              <a:rPr b="0" lang="en-US" sz="2000" spc="-1" strike="noStrike">
                <a:solidFill>
                  <a:schemeClr val="accent1"/>
                </a:solidFill>
                <a:latin typeface="Calibri"/>
              </a:rPr>
              <a:t>CREATE TABLE</a:t>
            </a:r>
            <a:r>
              <a:rPr b="0" lang="en-US" sz="2000" spc="-1" strike="noStrike">
                <a:solidFill>
                  <a:srgbClr val="000000"/>
                </a:solidFill>
                <a:latin typeface="Calibri"/>
              </a:rPr>
              <a:t> `</a:t>
            </a:r>
            <a:r>
              <a:rPr b="0" lang="en-US" sz="2000" spc="-1" strike="noStrike">
                <a:solidFill>
                  <a:schemeClr val="accent2"/>
                </a:solidFill>
                <a:latin typeface="Calibri"/>
              </a:rPr>
              <a:t>TEAMS</a:t>
            </a:r>
            <a:r>
              <a:rPr b="0" lang="en-US" sz="2000" spc="-1" strike="noStrike">
                <a:solidFill>
                  <a:srgbClr val="000000"/>
                </a:solidFill>
                <a:latin typeface="Calibri"/>
              </a:rPr>
              <a:t>` (</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chemeClr val="accent2"/>
                </a:solidFill>
                <a:latin typeface="Calibri"/>
              </a:rPr>
              <a:t>TEAMNR</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chemeClr val="accent1"/>
                </a:solidFill>
                <a:latin typeface="Calibri"/>
              </a:rPr>
              <a:t>int</a:t>
            </a:r>
            <a:r>
              <a:rPr b="0" lang="en-US" sz="2000" spc="-1" strike="noStrike">
                <a:solidFill>
                  <a:srgbClr val="000000"/>
                </a:solidFill>
                <a:latin typeface="Calibri"/>
              </a:rPr>
              <a:t>(6) </a:t>
            </a:r>
            <a:r>
              <a:rPr b="0" lang="en-US" sz="2000" spc="-1" strike="noStrike">
                <a:solidFill>
                  <a:schemeClr val="accent1"/>
                </a:solidFill>
                <a:latin typeface="Calibri"/>
              </a:rPr>
              <a:t>NOT</a:t>
            </a:r>
            <a:r>
              <a:rPr b="0" lang="en-US" sz="2000" spc="-1" strike="noStrike">
                <a:solidFill>
                  <a:srgbClr val="000000"/>
                </a:solidFill>
                <a:latin typeface="Calibri"/>
              </a:rPr>
              <a:t> </a:t>
            </a:r>
            <a:r>
              <a:rPr b="0" lang="en-US" sz="2000" spc="-1" strike="noStrike">
                <a:solidFill>
                  <a:schemeClr val="accent1"/>
                </a:solidFill>
                <a:latin typeface="Calibri"/>
              </a:rPr>
              <a:t>NULL</a:t>
            </a:r>
            <a:r>
              <a:rPr b="0" lang="en-US" sz="2000" spc="-1" strike="noStrike">
                <a:solidFill>
                  <a:srgbClr val="000000"/>
                </a:solidFill>
                <a:latin typeface="Calibri"/>
              </a:rPr>
              <a:t>,</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chemeClr val="accent2"/>
                </a:solidFill>
                <a:latin typeface="Calibri"/>
              </a:rPr>
              <a:t>SPELERSNR</a:t>
            </a:r>
            <a:r>
              <a:rPr b="0" lang="en-US" sz="2000" spc="-1" strike="noStrike">
                <a:solidFill>
                  <a:srgbClr val="000000"/>
                </a:solidFill>
                <a:latin typeface="Calibri"/>
              </a:rPr>
              <a:t>`</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chemeClr val="accent1"/>
                </a:solidFill>
                <a:latin typeface="Calibri"/>
              </a:rPr>
              <a:t>int</a:t>
            </a:r>
            <a:r>
              <a:rPr b="0" lang="en-US" sz="2000" spc="-1" strike="noStrike">
                <a:solidFill>
                  <a:srgbClr val="000000"/>
                </a:solidFill>
                <a:latin typeface="Calibri"/>
              </a:rPr>
              <a:t>(6),</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a:t>
            </a:r>
            <a:r>
              <a:rPr b="0" lang="en-US" sz="2000" spc="-1" strike="noStrike">
                <a:solidFill>
                  <a:schemeClr val="accent2"/>
                </a:solidFill>
                <a:latin typeface="Calibri"/>
              </a:rPr>
              <a:t>DIVISIE</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chemeClr val="accent1"/>
                </a:solidFill>
                <a:latin typeface="Calibri"/>
              </a:rPr>
              <a:t>varchar</a:t>
            </a:r>
            <a:r>
              <a:rPr b="0" lang="en-US" sz="2000" spc="-1" strike="noStrike">
                <a:solidFill>
                  <a:srgbClr val="000000"/>
                </a:solidFill>
                <a:latin typeface="Calibri"/>
              </a:rPr>
              <a:t>(6),</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chemeClr val="accent1"/>
                </a:solidFill>
                <a:latin typeface="Calibri"/>
              </a:rPr>
              <a:t>primary</a:t>
            </a:r>
            <a:r>
              <a:rPr b="0" lang="en-US" sz="2000" spc="-1" strike="noStrike">
                <a:solidFill>
                  <a:srgbClr val="000000"/>
                </a:solidFill>
                <a:latin typeface="Calibri"/>
              </a:rPr>
              <a:t> </a:t>
            </a:r>
            <a:r>
              <a:rPr b="0" lang="en-US" sz="2000" spc="-1" strike="noStrike">
                <a:solidFill>
                  <a:schemeClr val="accent1"/>
                </a:solidFill>
                <a:latin typeface="Calibri"/>
              </a:rPr>
              <a:t>key</a:t>
            </a:r>
            <a:r>
              <a:rPr b="0" lang="en-US" sz="2000" spc="-1" strike="noStrike">
                <a:solidFill>
                  <a:srgbClr val="000000"/>
                </a:solidFill>
                <a:latin typeface="Calibri"/>
              </a:rPr>
              <a:t>(`</a:t>
            </a:r>
            <a:r>
              <a:rPr b="0" lang="en-US" sz="2000" spc="-1" strike="noStrike">
                <a:solidFill>
                  <a:schemeClr val="accent2"/>
                </a:solidFill>
                <a:latin typeface="Calibri"/>
              </a:rPr>
              <a:t>TEAMNR</a:t>
            </a:r>
            <a:r>
              <a:rPr b="0" lang="en-US" sz="2000" spc="-1" strike="noStrike">
                <a:solidFill>
                  <a:srgbClr val="000000"/>
                </a:solidFill>
                <a:latin typeface="Calibri"/>
              </a:rPr>
              <a:t>`),</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rgbClr val="000000"/>
                </a:solidFill>
                <a:latin typeface="Calibri"/>
              </a:rPr>
              <a:t> </a:t>
            </a:r>
            <a:r>
              <a:rPr b="0" lang="en-US" sz="2000" spc="-1" strike="noStrike">
                <a:solidFill>
                  <a:schemeClr val="accent1"/>
                </a:solidFill>
                <a:latin typeface="Calibri"/>
              </a:rPr>
              <a:t>Foreign</a:t>
            </a:r>
            <a:r>
              <a:rPr b="0" lang="en-US" sz="2000" spc="-1" strike="noStrike">
                <a:solidFill>
                  <a:srgbClr val="000000"/>
                </a:solidFill>
                <a:latin typeface="Calibri"/>
              </a:rPr>
              <a:t> </a:t>
            </a:r>
            <a:r>
              <a:rPr b="0" lang="en-US" sz="2000" spc="-1" strike="noStrike">
                <a:solidFill>
                  <a:schemeClr val="accent1"/>
                </a:solidFill>
                <a:latin typeface="Calibri"/>
              </a:rPr>
              <a:t>key</a:t>
            </a:r>
            <a:r>
              <a:rPr b="0" lang="en-US" sz="2000" spc="-1" strike="noStrike">
                <a:solidFill>
                  <a:srgbClr val="000000"/>
                </a:solidFill>
                <a:latin typeface="Calibri"/>
              </a:rPr>
              <a:t>(`</a:t>
            </a:r>
            <a:r>
              <a:rPr b="0" lang="en-US" sz="2000" spc="-1" strike="noStrike">
                <a:solidFill>
                  <a:schemeClr val="accent2"/>
                </a:solidFill>
                <a:latin typeface="Calibri"/>
              </a:rPr>
              <a:t>SPELERSNR</a:t>
            </a:r>
            <a:r>
              <a:rPr b="0" lang="en-US" sz="2000" spc="-1" strike="noStrike">
                <a:solidFill>
                  <a:srgbClr val="000000"/>
                </a:solidFill>
                <a:latin typeface="Calibri"/>
              </a:rPr>
              <a:t>`) </a:t>
            </a:r>
            <a:r>
              <a:rPr b="0" lang="en-US" sz="2000" spc="-1" strike="noStrike">
                <a:solidFill>
                  <a:schemeClr val="accent1"/>
                </a:solidFill>
                <a:latin typeface="Calibri"/>
              </a:rPr>
              <a:t>references</a:t>
            </a:r>
            <a:r>
              <a:rPr b="0" lang="en-US" sz="2000" spc="-1" strike="noStrike">
                <a:solidFill>
                  <a:srgbClr val="000000"/>
                </a:solidFill>
                <a:latin typeface="Calibri"/>
              </a:rPr>
              <a:t> spelers(`</a:t>
            </a:r>
            <a:r>
              <a:rPr b="0" lang="en-US" sz="2000" spc="-1" strike="noStrike">
                <a:solidFill>
                  <a:schemeClr val="accent2"/>
                </a:solidFill>
                <a:latin typeface="Calibri"/>
              </a:rPr>
              <a:t>SPELERSNR</a:t>
            </a:r>
            <a:r>
              <a:rPr b="0" lang="en-US" sz="2000" spc="-1" strike="noStrike">
                <a:solidFill>
                  <a:srgbClr val="000000"/>
                </a:solidFill>
                <a:latin typeface="Calibri"/>
              </a:rPr>
              <a:t>`)</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endParaRPr b="0" lang="nl-BE" sz="2000" spc="-1" strike="noStrike">
              <a:latin typeface="Arial"/>
            </a:endParaRPr>
          </a:p>
          <a:p>
            <a:pPr>
              <a:lnSpc>
                <a:spcPct val="90000"/>
              </a:lnSpc>
              <a:spcBef>
                <a:spcPts val="1001"/>
              </a:spcBef>
              <a:tabLst>
                <a:tab algn="l" pos="0"/>
              </a:tabLst>
            </a:pPr>
            <a:r>
              <a:rPr b="0" lang="en-US" sz="2000" spc="-1" strike="noStrike">
                <a:solidFill>
                  <a:srgbClr val="000000"/>
                </a:solidFill>
                <a:latin typeface="Calibri"/>
              </a:rPr>
              <a:t> </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Insert data</a:t>
            </a:r>
            <a:endParaRPr b="0" lang="nl-BE" sz="4400" spc="-1" strike="noStrike">
              <a:solidFill>
                <a:srgbClr val="000000"/>
              </a:solidFill>
              <a:latin typeface="Calibri"/>
            </a:endParaRPr>
          </a:p>
        </p:txBody>
      </p:sp>
      <p:sp>
        <p:nvSpPr>
          <p:cNvPr id="122"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The INSERT INTO statement is used to insert new records in a table.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p:txBody>
      </p:sp>
      <p:sp>
        <p:nvSpPr>
          <p:cNvPr id="123" name="Text Placeholder 2"/>
          <p:cNvSpPr/>
          <p:nvPr/>
        </p:nvSpPr>
        <p:spPr>
          <a:xfrm>
            <a:off x="795600" y="265104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400" spc="-1" strike="noStrike">
                <a:solidFill>
                  <a:schemeClr val="accent1"/>
                </a:solidFill>
                <a:latin typeface="Calibri"/>
              </a:rPr>
              <a:t>INSERT INTO </a:t>
            </a:r>
            <a:r>
              <a:rPr b="0" lang="en-US" sz="2400" spc="-1" strike="noStrike">
                <a:solidFill>
                  <a:srgbClr val="000000"/>
                </a:solidFill>
                <a:latin typeface="Calibri"/>
              </a:rPr>
              <a:t>teams (TEAMNR, SPELERSNR, DIVISIE)</a:t>
            </a:r>
            <a:endParaRPr b="0" lang="nl-BE" sz="2400" spc="-1" strike="noStrike">
              <a:latin typeface="Arial"/>
            </a:endParaRPr>
          </a:p>
          <a:p>
            <a:pPr>
              <a:lnSpc>
                <a:spcPct val="90000"/>
              </a:lnSpc>
              <a:spcBef>
                <a:spcPts val="1001"/>
              </a:spcBef>
              <a:tabLst>
                <a:tab algn="l" pos="0"/>
              </a:tabLst>
            </a:pPr>
            <a:r>
              <a:rPr b="0" lang="en-US" sz="2400" spc="-1" strike="noStrike">
                <a:solidFill>
                  <a:schemeClr val="accent1"/>
                </a:solidFill>
                <a:latin typeface="Calibri"/>
              </a:rPr>
              <a:t>VALUES</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a:t>
            </a:r>
            <a:r>
              <a:rPr b="0" lang="en-US" sz="2400" spc="-1" strike="noStrike">
                <a:solidFill>
                  <a:schemeClr val="accent6"/>
                </a:solidFill>
                <a:latin typeface="Calibri"/>
              </a:rPr>
              <a:t>1</a:t>
            </a:r>
            <a:r>
              <a:rPr b="0" lang="en-US" sz="2400" spc="-1" strike="noStrike">
                <a:solidFill>
                  <a:srgbClr val="000000"/>
                </a:solidFill>
                <a:latin typeface="Calibri"/>
              </a:rPr>
              <a:t> , </a:t>
            </a:r>
            <a:r>
              <a:rPr b="0" lang="en-US" sz="2400" spc="-1" strike="noStrike">
                <a:solidFill>
                  <a:schemeClr val="accent6"/>
                </a:solidFill>
                <a:latin typeface="Calibri"/>
              </a:rPr>
              <a:t>6</a:t>
            </a:r>
            <a:r>
              <a:rPr b="0" lang="en-US" sz="2400" spc="-1" strike="noStrike">
                <a:solidFill>
                  <a:srgbClr val="000000"/>
                </a:solidFill>
                <a:latin typeface="Calibri"/>
              </a:rPr>
              <a:t>   ,  "</a:t>
            </a:r>
            <a:r>
              <a:rPr b="0" lang="en-US" sz="2400" spc="-1" strike="noStrike">
                <a:solidFill>
                  <a:schemeClr val="accent2"/>
                </a:solidFill>
                <a:latin typeface="Calibri"/>
              </a:rPr>
              <a:t>ere</a:t>
            </a:r>
            <a:r>
              <a:rPr b="0" lang="en-US" sz="2400" spc="-1" strike="noStrike">
                <a:solidFill>
                  <a:srgbClr val="000000"/>
                </a:solidFill>
                <a:latin typeface="Calibri"/>
              </a:rPr>
              <a:t>"),   </a:t>
            </a:r>
            <a:endParaRPr b="0" lang="nl-BE"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a:t>
            </a:r>
            <a:r>
              <a:rPr b="0" lang="en-US" sz="2400" spc="-1" strike="noStrike">
                <a:solidFill>
                  <a:schemeClr val="accent6"/>
                </a:solidFill>
                <a:latin typeface="Calibri"/>
              </a:rPr>
              <a:t>2</a:t>
            </a:r>
            <a:r>
              <a:rPr b="0" lang="en-US" sz="2400" spc="-1" strike="noStrike">
                <a:solidFill>
                  <a:srgbClr val="000000"/>
                </a:solidFill>
                <a:latin typeface="Calibri"/>
              </a:rPr>
              <a:t> , </a:t>
            </a:r>
            <a:r>
              <a:rPr b="0" lang="en-US" sz="2400" spc="-1" strike="noStrike">
                <a:solidFill>
                  <a:schemeClr val="accent6"/>
                </a:solidFill>
                <a:latin typeface="Calibri"/>
              </a:rPr>
              <a:t>27</a:t>
            </a:r>
            <a:r>
              <a:rPr b="0" lang="en-US" sz="2400" spc="-1" strike="noStrike">
                <a:solidFill>
                  <a:srgbClr val="000000"/>
                </a:solidFill>
                <a:latin typeface="Calibri"/>
              </a:rPr>
              <a:t> , "</a:t>
            </a:r>
            <a:r>
              <a:rPr b="0" lang="en-US" sz="2400" spc="-1" strike="noStrike">
                <a:solidFill>
                  <a:schemeClr val="accent2"/>
                </a:solidFill>
                <a:latin typeface="Calibri"/>
              </a:rPr>
              <a:t>tweede</a:t>
            </a:r>
            <a:r>
              <a:rPr b="0" lang="en-US" sz="2400" spc="-1" strike="noStrike">
                <a:solidFill>
                  <a:srgbClr val="000000"/>
                </a:solidFill>
                <a:latin typeface="Calibri"/>
              </a:rPr>
              <a: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6" descr=""/>
          <p:cNvPicPr/>
          <p:nvPr/>
        </p:nvPicPr>
        <p:blipFill>
          <a:blip r:embed="rId1"/>
          <a:stretch/>
        </p:blipFill>
        <p:spPr>
          <a:xfrm>
            <a:off x="4754880" y="2263680"/>
            <a:ext cx="7184520" cy="4458960"/>
          </a:xfrm>
          <a:prstGeom prst="rect">
            <a:avLst/>
          </a:prstGeom>
          <a:ln w="0">
            <a:noFill/>
          </a:ln>
        </p:spPr>
      </p:pic>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Update data</a:t>
            </a:r>
            <a:endParaRPr b="0" lang="nl-BE" sz="4400" spc="-1" strike="noStrike">
              <a:solidFill>
                <a:srgbClr val="000000"/>
              </a:solidFill>
              <a:latin typeface="Calibri"/>
            </a:endParaRPr>
          </a:p>
        </p:txBody>
      </p:sp>
      <p:sp>
        <p:nvSpPr>
          <p:cNvPr id="126"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The UPDATE statement is used to modify the existing records in a table.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r>
              <a:rPr b="0" lang="en-US" sz="2400" spc="-1" strike="noStrike">
                <a:solidFill>
                  <a:schemeClr val="accent1"/>
                </a:solidFill>
                <a:latin typeface="Calibri"/>
              </a:rPr>
              <a:t>UPDATE</a:t>
            </a:r>
            <a:r>
              <a:rPr b="0" lang="en-US" sz="2400" spc="-1" strike="noStrike">
                <a:solidFill>
                  <a:srgbClr val="000000"/>
                </a:solidFill>
                <a:latin typeface="Calibri"/>
              </a:rPr>
              <a:t> wedstrijden</a:t>
            </a:r>
            <a:endParaRPr b="0" lang="nl-BE" sz="2400" spc="-1" strike="noStrike">
              <a:latin typeface="Arial"/>
            </a:endParaRPr>
          </a:p>
          <a:p>
            <a:pPr>
              <a:lnSpc>
                <a:spcPct val="90000"/>
              </a:lnSpc>
              <a:spcBef>
                <a:spcPts val="1001"/>
              </a:spcBef>
              <a:tabLst>
                <a:tab algn="l" pos="0"/>
              </a:tabLst>
            </a:pPr>
            <a:r>
              <a:rPr b="0" lang="en-US" sz="2400" spc="-1" strike="noStrike">
                <a:solidFill>
                  <a:schemeClr val="accent1"/>
                </a:solidFill>
                <a:latin typeface="Calibri"/>
              </a:rPr>
              <a:t>SET</a:t>
            </a:r>
            <a:r>
              <a:rPr b="0" lang="en-US" sz="2400" spc="-1" strike="noStrike">
                <a:solidFill>
                  <a:srgbClr val="000000"/>
                </a:solidFill>
                <a:latin typeface="Calibri"/>
              </a:rPr>
              <a:t> gewonnen =</a:t>
            </a:r>
            <a:r>
              <a:rPr b="0" lang="en-US" sz="2400" spc="-1" strike="noStrike">
                <a:solidFill>
                  <a:schemeClr val="accent6"/>
                </a:solidFill>
                <a:latin typeface="Calibri"/>
              </a:rPr>
              <a:t> 1</a:t>
            </a:r>
            <a:endParaRPr b="0" lang="nl-BE" sz="2400" spc="-1" strike="noStrike">
              <a:latin typeface="Arial"/>
            </a:endParaRPr>
          </a:p>
          <a:p>
            <a:pPr>
              <a:lnSpc>
                <a:spcPct val="90000"/>
              </a:lnSpc>
              <a:spcBef>
                <a:spcPts val="1001"/>
              </a:spcBef>
              <a:tabLst>
                <a:tab algn="l" pos="0"/>
              </a:tabLst>
            </a:pPr>
            <a:r>
              <a:rPr b="0" lang="en-US" sz="2400" spc="-1" strike="noStrike">
                <a:solidFill>
                  <a:schemeClr val="accent1"/>
                </a:solidFill>
                <a:latin typeface="Calibri"/>
              </a:rPr>
              <a:t>WHERE</a:t>
            </a:r>
            <a:r>
              <a:rPr b="0" lang="en-US" sz="2400" spc="-1" strike="noStrike">
                <a:solidFill>
                  <a:srgbClr val="000000"/>
                </a:solidFill>
                <a:latin typeface="Calibri"/>
              </a:rPr>
              <a:t> spelersnr = </a:t>
            </a:r>
            <a:r>
              <a:rPr b="0" lang="en-US" sz="2400" spc="-1" strike="noStrike">
                <a:solidFill>
                  <a:schemeClr val="accent6"/>
                </a:solidFill>
                <a:latin typeface="Calibri"/>
              </a:rPr>
              <a:t>2</a:t>
            </a:r>
            <a:r>
              <a:rPr b="0" lang="en-US" sz="2400" spc="-1" strike="noStrike">
                <a:solidFill>
                  <a:srgbClr val="000000"/>
                </a:solidFill>
                <a:latin typeface="Calibri"/>
              </a:rPr>
              <a:t>;</a:t>
            </a:r>
            <a:endParaRPr b="0" lang="nl-BE" sz="2400" spc="-1" strike="noStrike">
              <a:latin typeface="Arial"/>
            </a:endParaRPr>
          </a:p>
          <a:p>
            <a:pPr>
              <a:lnSpc>
                <a:spcPct val="90000"/>
              </a:lnSpc>
              <a:spcBef>
                <a:spcPts val="1001"/>
              </a:spcBef>
              <a:tabLst>
                <a:tab algn="l" pos="0"/>
              </a:tabLst>
            </a:pP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p:txBody>
      </p:sp>
      <p:sp>
        <p:nvSpPr>
          <p:cNvPr id="127" name="Text Placeholder 2"/>
          <p:cNvSpPr/>
          <p:nvPr/>
        </p:nvSpPr>
        <p:spPr>
          <a:xfrm>
            <a:off x="795600" y="2651040"/>
            <a:ext cx="9947880" cy="50320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nl-BE" sz="4400" spc="-1" strike="noStrike">
                <a:solidFill>
                  <a:srgbClr val="000000"/>
                </a:solidFill>
                <a:latin typeface="Calibri Light"/>
              </a:rPr>
              <a:t>Where clause </a:t>
            </a:r>
            <a:endParaRPr b="0" lang="nl-BE" sz="4400" spc="-1" strike="noStrike">
              <a:solidFill>
                <a:srgbClr val="000000"/>
              </a:solidFill>
              <a:latin typeface="Calibri"/>
            </a:endParaRPr>
          </a:p>
        </p:txBody>
      </p:sp>
      <p:sp>
        <p:nvSpPr>
          <p:cNvPr id="129" name="Text Placeholder 2"/>
          <p:cNvSpPr/>
          <p:nvPr/>
        </p:nvSpPr>
        <p:spPr>
          <a:xfrm>
            <a:off x="838080" y="1690560"/>
            <a:ext cx="9947880" cy="50320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tabLst>
                <a:tab algn="l" pos="0"/>
              </a:tabLst>
            </a:pPr>
            <a:r>
              <a:rPr b="0" lang="en-US" sz="2800" spc="-1" strike="noStrike">
                <a:solidFill>
                  <a:srgbClr val="000000"/>
                </a:solidFill>
                <a:latin typeface="Calibri"/>
              </a:rPr>
              <a:t>The WHERE clause is used to filter records. It is used to extract only those records that fulfill a specified condition.</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2" ma:contentTypeDescription="Een nieuw document maken." ma:contentTypeScope="" ma:versionID="9a672a7932c359614790d0a37ad2f608">
  <xsd:schema xmlns:xsd="http://www.w3.org/2001/XMLSchema" xmlns:xs="http://www.w3.org/2001/XMLSchema" xmlns:p="http://schemas.microsoft.com/office/2006/metadata/properties" xmlns:ns2="9b614674-bb2d-4c45-94ea-39f42762d3ae" targetNamespace="http://schemas.microsoft.com/office/2006/metadata/properties" ma:root="true" ma:fieldsID="fad3892fe8ddaa82e78832622e705dd8" ns2:_="">
    <xsd:import namespace="9b614674-bb2d-4c45-94ea-39f42762d3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B91132-5021-42C2-A175-1115C0103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26BFA21-774C-45F5-BE3E-541B293027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Programming2_ week4</Template>
  <TotalTime>3517</TotalTime>
  <Application>LibreOffice/7.4.0.3$Windows_X86_64 LibreOffice_project/f85e47c08ddd19c015c0114a68350214f7066f5a</Application>
  <AppVersion>15.0000</AppVersion>
  <Words>1246</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2022-06-21T13:01:39Z</dcterms:created>
  <dc:creator>Serhat Erdogan</dc:creator>
  <dc:description/>
  <dc:language>nl-BE</dc:language>
  <cp:lastModifiedBy/>
  <dcterms:modified xsi:type="dcterms:W3CDTF">2022-11-19T17:35:18Z</dcterms:modified>
  <cp:revision>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y fmtid="{D5CDD505-2E9C-101B-9397-08002B2CF9AE}" pid="3" name="Notes">
    <vt:i4>25</vt:i4>
  </property>
  <property fmtid="{D5CDD505-2E9C-101B-9397-08002B2CF9AE}" pid="4" name="PresentationFormat">
    <vt:lpwstr>Widescreen</vt:lpwstr>
  </property>
  <property fmtid="{D5CDD505-2E9C-101B-9397-08002B2CF9AE}" pid="5" name="Slides">
    <vt:i4>29</vt:i4>
  </property>
</Properties>
</file>