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2"/>
  </p:notesMasterIdLst>
  <p:sldIdLst>
    <p:sldId id="263" r:id="rId5"/>
    <p:sldId id="300" r:id="rId6"/>
    <p:sldId id="400" r:id="rId7"/>
    <p:sldId id="355" r:id="rId8"/>
    <p:sldId id="377" r:id="rId9"/>
    <p:sldId id="376" r:id="rId10"/>
    <p:sldId id="362" r:id="rId11"/>
    <p:sldId id="378" r:id="rId12"/>
    <p:sldId id="379" r:id="rId13"/>
    <p:sldId id="380" r:id="rId14"/>
    <p:sldId id="381" r:id="rId15"/>
    <p:sldId id="382" r:id="rId16"/>
    <p:sldId id="383" r:id="rId17"/>
    <p:sldId id="384" r:id="rId18"/>
    <p:sldId id="385" r:id="rId19"/>
    <p:sldId id="386" r:id="rId20"/>
    <p:sldId id="387" r:id="rId21"/>
    <p:sldId id="388" r:id="rId22"/>
    <p:sldId id="389" r:id="rId23"/>
    <p:sldId id="390" r:id="rId24"/>
    <p:sldId id="392" r:id="rId25"/>
    <p:sldId id="398" r:id="rId26"/>
    <p:sldId id="399" r:id="rId27"/>
    <p:sldId id="393" r:id="rId28"/>
    <p:sldId id="394" r:id="rId29"/>
    <p:sldId id="395" r:id="rId30"/>
    <p:sldId id="396" r:id="rId3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E300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8B3130-8B73-4ECC-8C1E-4BCCB02393CB}" v="37" dt="2022-11-21T17:54:24.2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87374" autoAdjust="0"/>
  </p:normalViewPr>
  <p:slideViewPr>
    <p:cSldViewPr snapToGrid="0">
      <p:cViewPr varScale="1">
        <p:scale>
          <a:sx n="55" d="100"/>
          <a:sy n="55" d="100"/>
        </p:scale>
        <p:origin x="97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hat Erdogan" userId="S::u0139490@ucll.be::d3585989-f11d-4da8-a3b2-052048102345" providerId="AD" clId="Web-{5E9C8337-395A-4CED-A97F-7EC1F5CAA3AD}"/>
    <pc:docChg chg="modSld">
      <pc:chgData name="Serhat Erdogan" userId="S::u0139490@ucll.be::d3585989-f11d-4da8-a3b2-052048102345" providerId="AD" clId="Web-{5E9C8337-395A-4CED-A97F-7EC1F5CAA3AD}" dt="2022-08-31T08:38:38.435" v="11" actId="20577"/>
      <pc:docMkLst>
        <pc:docMk/>
      </pc:docMkLst>
      <pc:sldChg chg="modSp">
        <pc:chgData name="Serhat Erdogan" userId="S::u0139490@ucll.be::d3585989-f11d-4da8-a3b2-052048102345" providerId="AD" clId="Web-{5E9C8337-395A-4CED-A97F-7EC1F5CAA3AD}" dt="2022-08-31T08:38:38.435" v="11" actId="20577"/>
        <pc:sldMkLst>
          <pc:docMk/>
          <pc:sldMk cId="1601569121" sldId="300"/>
        </pc:sldMkLst>
        <pc:spChg chg="mod">
          <ac:chgData name="Serhat Erdogan" userId="S::u0139490@ucll.be::d3585989-f11d-4da8-a3b2-052048102345" providerId="AD" clId="Web-{5E9C8337-395A-4CED-A97F-7EC1F5CAA3AD}" dt="2022-08-31T08:38:14.247" v="0" actId="20577"/>
          <ac:spMkLst>
            <pc:docMk/>
            <pc:sldMk cId="1601569121" sldId="300"/>
            <ac:spMk id="2" creationId="{30AF865A-8181-4DAA-A1EF-5D642527395C}"/>
          </ac:spMkLst>
        </pc:spChg>
        <pc:spChg chg="mod">
          <ac:chgData name="Serhat Erdogan" userId="S::u0139490@ucll.be::d3585989-f11d-4da8-a3b2-052048102345" providerId="AD" clId="Web-{5E9C8337-395A-4CED-A97F-7EC1F5CAA3AD}" dt="2022-08-31T08:38:38.435" v="11" actId="20577"/>
          <ac:spMkLst>
            <pc:docMk/>
            <pc:sldMk cId="1601569121" sldId="300"/>
            <ac:spMk id="3" creationId="{3FF93CCA-E9DD-47C9-8EE0-1190EA64BA3D}"/>
          </ac:spMkLst>
        </pc:spChg>
      </pc:sldChg>
    </pc:docChg>
  </pc:docChgLst>
  <pc:docChgLst>
    <pc:chgData name="Serhat Erdogan" userId="d3585989-f11d-4da8-a3b2-052048102345" providerId="ADAL" clId="{918B3130-8B73-4ECC-8C1E-4BCCB02393CB}"/>
    <pc:docChg chg="undo custSel addSld delSld modSld sldOrd">
      <pc:chgData name="Serhat Erdogan" userId="d3585989-f11d-4da8-a3b2-052048102345" providerId="ADAL" clId="{918B3130-8B73-4ECC-8C1E-4BCCB02393CB}" dt="2022-11-21T18:40:34.038" v="1098" actId="47"/>
      <pc:docMkLst>
        <pc:docMk/>
      </pc:docMkLst>
      <pc:sldChg chg="modSp del mod">
        <pc:chgData name="Serhat Erdogan" userId="d3585989-f11d-4da8-a3b2-052048102345" providerId="ADAL" clId="{918B3130-8B73-4ECC-8C1E-4BCCB02393CB}" dt="2022-11-21T17:40:30.535" v="830" actId="47"/>
        <pc:sldMkLst>
          <pc:docMk/>
          <pc:sldMk cId="1997427286" sldId="268"/>
        </pc:sldMkLst>
        <pc:spChg chg="mod">
          <ac:chgData name="Serhat Erdogan" userId="d3585989-f11d-4da8-a3b2-052048102345" providerId="ADAL" clId="{918B3130-8B73-4ECC-8C1E-4BCCB02393CB}" dt="2022-11-20T15:35:30.697" v="75" actId="20577"/>
          <ac:spMkLst>
            <pc:docMk/>
            <pc:sldMk cId="1997427286" sldId="268"/>
            <ac:spMk id="3" creationId="{3FF93CCA-E9DD-47C9-8EE0-1190EA64BA3D}"/>
          </ac:spMkLst>
        </pc:spChg>
      </pc:sldChg>
      <pc:sldChg chg="del">
        <pc:chgData name="Serhat Erdogan" userId="d3585989-f11d-4da8-a3b2-052048102345" providerId="ADAL" clId="{918B3130-8B73-4ECC-8C1E-4BCCB02393CB}" dt="2022-11-20T20:06:55.622" v="434" actId="47"/>
        <pc:sldMkLst>
          <pc:docMk/>
          <pc:sldMk cId="3452197374" sldId="269"/>
        </pc:sldMkLst>
      </pc:sldChg>
      <pc:sldChg chg="modSp mod">
        <pc:chgData name="Serhat Erdogan" userId="d3585989-f11d-4da8-a3b2-052048102345" providerId="ADAL" clId="{918B3130-8B73-4ECC-8C1E-4BCCB02393CB}" dt="2022-11-20T15:34:50.831" v="57" actId="20577"/>
        <pc:sldMkLst>
          <pc:docMk/>
          <pc:sldMk cId="1601569121" sldId="300"/>
        </pc:sldMkLst>
        <pc:spChg chg="mod">
          <ac:chgData name="Serhat Erdogan" userId="d3585989-f11d-4da8-a3b2-052048102345" providerId="ADAL" clId="{918B3130-8B73-4ECC-8C1E-4BCCB02393CB}" dt="2022-11-20T15:34:50.831" v="57" actId="20577"/>
          <ac:spMkLst>
            <pc:docMk/>
            <pc:sldMk cId="1601569121" sldId="300"/>
            <ac:spMk id="3" creationId="{3FF93CCA-E9DD-47C9-8EE0-1190EA64BA3D}"/>
          </ac:spMkLst>
        </pc:spChg>
      </pc:sldChg>
      <pc:sldChg chg="del">
        <pc:chgData name="Serhat Erdogan" userId="d3585989-f11d-4da8-a3b2-052048102345" providerId="ADAL" clId="{918B3130-8B73-4ECC-8C1E-4BCCB02393CB}" dt="2022-11-20T20:06:55.622" v="434" actId="47"/>
        <pc:sldMkLst>
          <pc:docMk/>
          <pc:sldMk cId="3675914231" sldId="331"/>
        </pc:sldMkLst>
      </pc:sldChg>
      <pc:sldChg chg="del">
        <pc:chgData name="Serhat Erdogan" userId="d3585989-f11d-4da8-a3b2-052048102345" providerId="ADAL" clId="{918B3130-8B73-4ECC-8C1E-4BCCB02393CB}" dt="2022-11-20T20:06:55.622" v="434" actId="47"/>
        <pc:sldMkLst>
          <pc:docMk/>
          <pc:sldMk cId="1513955771" sldId="338"/>
        </pc:sldMkLst>
      </pc:sldChg>
      <pc:sldChg chg="addSp delSp modSp mod">
        <pc:chgData name="Serhat Erdogan" userId="d3585989-f11d-4da8-a3b2-052048102345" providerId="ADAL" clId="{918B3130-8B73-4ECC-8C1E-4BCCB02393CB}" dt="2022-11-20T15:39:42.892" v="138" actId="1076"/>
        <pc:sldMkLst>
          <pc:docMk/>
          <pc:sldMk cId="1554309148" sldId="355"/>
        </pc:sldMkLst>
        <pc:spChg chg="mod">
          <ac:chgData name="Serhat Erdogan" userId="d3585989-f11d-4da8-a3b2-052048102345" providerId="ADAL" clId="{918B3130-8B73-4ECC-8C1E-4BCCB02393CB}" dt="2022-11-20T15:39:20.835" v="133" actId="20577"/>
          <ac:spMkLst>
            <pc:docMk/>
            <pc:sldMk cId="1554309148" sldId="355"/>
            <ac:spMk id="2" creationId="{30AF865A-8181-4DAA-A1EF-5D642527395C}"/>
          </ac:spMkLst>
        </pc:spChg>
        <pc:spChg chg="mod">
          <ac:chgData name="Serhat Erdogan" userId="d3585989-f11d-4da8-a3b2-052048102345" providerId="ADAL" clId="{918B3130-8B73-4ECC-8C1E-4BCCB02393CB}" dt="2022-11-20T15:39:25.060" v="134" actId="6549"/>
          <ac:spMkLst>
            <pc:docMk/>
            <pc:sldMk cId="1554309148" sldId="355"/>
            <ac:spMk id="3" creationId="{3FF93CCA-E9DD-47C9-8EE0-1190EA64BA3D}"/>
          </ac:spMkLst>
        </pc:spChg>
        <pc:spChg chg="del">
          <ac:chgData name="Serhat Erdogan" userId="d3585989-f11d-4da8-a3b2-052048102345" providerId="ADAL" clId="{918B3130-8B73-4ECC-8C1E-4BCCB02393CB}" dt="2022-11-20T15:39:28.698" v="136" actId="478"/>
          <ac:spMkLst>
            <pc:docMk/>
            <pc:sldMk cId="1554309148" sldId="355"/>
            <ac:spMk id="4" creationId="{17F43A35-A153-428B-AAB9-A1D9EEDBC4F7}"/>
          </ac:spMkLst>
        </pc:spChg>
        <pc:picChg chg="del">
          <ac:chgData name="Serhat Erdogan" userId="d3585989-f11d-4da8-a3b2-052048102345" providerId="ADAL" clId="{918B3130-8B73-4ECC-8C1E-4BCCB02393CB}" dt="2022-11-20T15:39:26.543" v="135" actId="478"/>
          <ac:picMkLst>
            <pc:docMk/>
            <pc:sldMk cId="1554309148" sldId="355"/>
            <ac:picMk id="5" creationId="{7B1CB634-95AE-45DB-92C2-9CE138A1A834}"/>
          </ac:picMkLst>
        </pc:picChg>
        <pc:picChg chg="add mod">
          <ac:chgData name="Serhat Erdogan" userId="d3585989-f11d-4da8-a3b2-052048102345" providerId="ADAL" clId="{918B3130-8B73-4ECC-8C1E-4BCCB02393CB}" dt="2022-11-20T15:39:42.892" v="138" actId="1076"/>
          <ac:picMkLst>
            <pc:docMk/>
            <pc:sldMk cId="1554309148" sldId="355"/>
            <ac:picMk id="7" creationId="{6582AC72-6E54-4614-85FF-BCF5AE55BE4B}"/>
          </ac:picMkLst>
        </pc:picChg>
      </pc:sldChg>
      <pc:sldChg chg="del">
        <pc:chgData name="Serhat Erdogan" userId="d3585989-f11d-4da8-a3b2-052048102345" providerId="ADAL" clId="{918B3130-8B73-4ECC-8C1E-4BCCB02393CB}" dt="2022-11-20T20:06:55.622" v="434" actId="47"/>
        <pc:sldMkLst>
          <pc:docMk/>
          <pc:sldMk cId="3466448799" sldId="356"/>
        </pc:sldMkLst>
      </pc:sldChg>
      <pc:sldChg chg="del">
        <pc:chgData name="Serhat Erdogan" userId="d3585989-f11d-4da8-a3b2-052048102345" providerId="ADAL" clId="{918B3130-8B73-4ECC-8C1E-4BCCB02393CB}" dt="2022-11-20T20:06:55.622" v="434" actId="47"/>
        <pc:sldMkLst>
          <pc:docMk/>
          <pc:sldMk cId="3195965284" sldId="357"/>
        </pc:sldMkLst>
      </pc:sldChg>
      <pc:sldChg chg="del">
        <pc:chgData name="Serhat Erdogan" userId="d3585989-f11d-4da8-a3b2-052048102345" providerId="ADAL" clId="{918B3130-8B73-4ECC-8C1E-4BCCB02393CB}" dt="2022-11-20T20:06:55.622" v="434" actId="47"/>
        <pc:sldMkLst>
          <pc:docMk/>
          <pc:sldMk cId="2762129520" sldId="358"/>
        </pc:sldMkLst>
      </pc:sldChg>
      <pc:sldChg chg="del">
        <pc:chgData name="Serhat Erdogan" userId="d3585989-f11d-4da8-a3b2-052048102345" providerId="ADAL" clId="{918B3130-8B73-4ECC-8C1E-4BCCB02393CB}" dt="2022-11-20T20:06:55.622" v="434" actId="47"/>
        <pc:sldMkLst>
          <pc:docMk/>
          <pc:sldMk cId="1000093316" sldId="359"/>
        </pc:sldMkLst>
      </pc:sldChg>
      <pc:sldChg chg="del">
        <pc:chgData name="Serhat Erdogan" userId="d3585989-f11d-4da8-a3b2-052048102345" providerId="ADAL" clId="{918B3130-8B73-4ECC-8C1E-4BCCB02393CB}" dt="2022-11-20T20:06:55.622" v="434" actId="47"/>
        <pc:sldMkLst>
          <pc:docMk/>
          <pc:sldMk cId="561354968" sldId="360"/>
        </pc:sldMkLst>
      </pc:sldChg>
      <pc:sldChg chg="del">
        <pc:chgData name="Serhat Erdogan" userId="d3585989-f11d-4da8-a3b2-052048102345" providerId="ADAL" clId="{918B3130-8B73-4ECC-8C1E-4BCCB02393CB}" dt="2022-11-20T15:41:48.729" v="210" actId="47"/>
        <pc:sldMkLst>
          <pc:docMk/>
          <pc:sldMk cId="2506268971" sldId="361"/>
        </pc:sldMkLst>
      </pc:sldChg>
      <pc:sldChg chg="addSp delSp modSp mod">
        <pc:chgData name="Serhat Erdogan" userId="d3585989-f11d-4da8-a3b2-052048102345" providerId="ADAL" clId="{918B3130-8B73-4ECC-8C1E-4BCCB02393CB}" dt="2022-11-20T20:06:29.497" v="432" actId="14100"/>
        <pc:sldMkLst>
          <pc:docMk/>
          <pc:sldMk cId="1579087437" sldId="362"/>
        </pc:sldMkLst>
        <pc:spChg chg="mod">
          <ac:chgData name="Serhat Erdogan" userId="d3585989-f11d-4da8-a3b2-052048102345" providerId="ADAL" clId="{918B3130-8B73-4ECC-8C1E-4BCCB02393CB}" dt="2022-11-20T20:05:33.331" v="423" actId="20577"/>
          <ac:spMkLst>
            <pc:docMk/>
            <pc:sldMk cId="1579087437" sldId="362"/>
            <ac:spMk id="2" creationId="{30AF865A-8181-4DAA-A1EF-5D642527395C}"/>
          </ac:spMkLst>
        </pc:spChg>
        <pc:spChg chg="mod">
          <ac:chgData name="Serhat Erdogan" userId="d3585989-f11d-4da8-a3b2-052048102345" providerId="ADAL" clId="{918B3130-8B73-4ECC-8C1E-4BCCB02393CB}" dt="2022-11-20T20:06:29.497" v="432" actId="14100"/>
          <ac:spMkLst>
            <pc:docMk/>
            <pc:sldMk cId="1579087437" sldId="362"/>
            <ac:spMk id="3" creationId="{3FF93CCA-E9DD-47C9-8EE0-1190EA64BA3D}"/>
          </ac:spMkLst>
        </pc:spChg>
        <pc:picChg chg="del">
          <ac:chgData name="Serhat Erdogan" userId="d3585989-f11d-4da8-a3b2-052048102345" providerId="ADAL" clId="{918B3130-8B73-4ECC-8C1E-4BCCB02393CB}" dt="2022-11-20T20:06:18.676" v="428" actId="478"/>
          <ac:picMkLst>
            <pc:docMk/>
            <pc:sldMk cId="1579087437" sldId="362"/>
            <ac:picMk id="5" creationId="{C33C3036-4991-4816-9281-CEB548136DC2}"/>
          </ac:picMkLst>
        </pc:picChg>
        <pc:picChg chg="add mod">
          <ac:chgData name="Serhat Erdogan" userId="d3585989-f11d-4da8-a3b2-052048102345" providerId="ADAL" clId="{918B3130-8B73-4ECC-8C1E-4BCCB02393CB}" dt="2022-11-20T20:06:25.332" v="431" actId="1076"/>
          <ac:picMkLst>
            <pc:docMk/>
            <pc:sldMk cId="1579087437" sldId="362"/>
            <ac:picMk id="6" creationId="{A442541D-0E22-41CD-877D-F9FEB6AA4342}"/>
          </ac:picMkLst>
        </pc:picChg>
      </pc:sldChg>
      <pc:sldChg chg="del">
        <pc:chgData name="Serhat Erdogan" userId="d3585989-f11d-4da8-a3b2-052048102345" providerId="ADAL" clId="{918B3130-8B73-4ECC-8C1E-4BCCB02393CB}" dt="2022-11-20T20:06:55.622" v="434" actId="47"/>
        <pc:sldMkLst>
          <pc:docMk/>
          <pc:sldMk cId="264117069" sldId="363"/>
        </pc:sldMkLst>
      </pc:sldChg>
      <pc:sldChg chg="del">
        <pc:chgData name="Serhat Erdogan" userId="d3585989-f11d-4da8-a3b2-052048102345" providerId="ADAL" clId="{918B3130-8B73-4ECC-8C1E-4BCCB02393CB}" dt="2022-11-20T20:06:55.622" v="434" actId="47"/>
        <pc:sldMkLst>
          <pc:docMk/>
          <pc:sldMk cId="2905451520" sldId="364"/>
        </pc:sldMkLst>
      </pc:sldChg>
      <pc:sldChg chg="del">
        <pc:chgData name="Serhat Erdogan" userId="d3585989-f11d-4da8-a3b2-052048102345" providerId="ADAL" clId="{918B3130-8B73-4ECC-8C1E-4BCCB02393CB}" dt="2022-11-20T20:06:55.622" v="434" actId="47"/>
        <pc:sldMkLst>
          <pc:docMk/>
          <pc:sldMk cId="738698440" sldId="365"/>
        </pc:sldMkLst>
      </pc:sldChg>
      <pc:sldChg chg="del">
        <pc:chgData name="Serhat Erdogan" userId="d3585989-f11d-4da8-a3b2-052048102345" providerId="ADAL" clId="{918B3130-8B73-4ECC-8C1E-4BCCB02393CB}" dt="2022-11-20T20:06:55.622" v="434" actId="47"/>
        <pc:sldMkLst>
          <pc:docMk/>
          <pc:sldMk cId="3201991302" sldId="366"/>
        </pc:sldMkLst>
      </pc:sldChg>
      <pc:sldChg chg="del">
        <pc:chgData name="Serhat Erdogan" userId="d3585989-f11d-4da8-a3b2-052048102345" providerId="ADAL" clId="{918B3130-8B73-4ECC-8C1E-4BCCB02393CB}" dt="2022-11-20T20:06:55.622" v="434" actId="47"/>
        <pc:sldMkLst>
          <pc:docMk/>
          <pc:sldMk cId="3410770656" sldId="367"/>
        </pc:sldMkLst>
      </pc:sldChg>
      <pc:sldChg chg="del">
        <pc:chgData name="Serhat Erdogan" userId="d3585989-f11d-4da8-a3b2-052048102345" providerId="ADAL" clId="{918B3130-8B73-4ECC-8C1E-4BCCB02393CB}" dt="2022-11-20T20:06:55.622" v="434" actId="47"/>
        <pc:sldMkLst>
          <pc:docMk/>
          <pc:sldMk cId="3126855106" sldId="368"/>
        </pc:sldMkLst>
      </pc:sldChg>
      <pc:sldChg chg="del">
        <pc:chgData name="Serhat Erdogan" userId="d3585989-f11d-4da8-a3b2-052048102345" providerId="ADAL" clId="{918B3130-8B73-4ECC-8C1E-4BCCB02393CB}" dt="2022-11-20T20:06:55.622" v="434" actId="47"/>
        <pc:sldMkLst>
          <pc:docMk/>
          <pc:sldMk cId="3591896951" sldId="369"/>
        </pc:sldMkLst>
      </pc:sldChg>
      <pc:sldChg chg="del">
        <pc:chgData name="Serhat Erdogan" userId="d3585989-f11d-4da8-a3b2-052048102345" providerId="ADAL" clId="{918B3130-8B73-4ECC-8C1E-4BCCB02393CB}" dt="2022-11-20T20:06:55.622" v="434" actId="47"/>
        <pc:sldMkLst>
          <pc:docMk/>
          <pc:sldMk cId="3323424750" sldId="370"/>
        </pc:sldMkLst>
      </pc:sldChg>
      <pc:sldChg chg="del">
        <pc:chgData name="Serhat Erdogan" userId="d3585989-f11d-4da8-a3b2-052048102345" providerId="ADAL" clId="{918B3130-8B73-4ECC-8C1E-4BCCB02393CB}" dt="2022-11-20T20:06:55.622" v="434" actId="47"/>
        <pc:sldMkLst>
          <pc:docMk/>
          <pc:sldMk cId="737324665" sldId="371"/>
        </pc:sldMkLst>
      </pc:sldChg>
      <pc:sldChg chg="del">
        <pc:chgData name="Serhat Erdogan" userId="d3585989-f11d-4da8-a3b2-052048102345" providerId="ADAL" clId="{918B3130-8B73-4ECC-8C1E-4BCCB02393CB}" dt="2022-11-20T20:06:55.622" v="434" actId="47"/>
        <pc:sldMkLst>
          <pc:docMk/>
          <pc:sldMk cId="1161625894" sldId="372"/>
        </pc:sldMkLst>
      </pc:sldChg>
      <pc:sldChg chg="del">
        <pc:chgData name="Serhat Erdogan" userId="d3585989-f11d-4da8-a3b2-052048102345" providerId="ADAL" clId="{918B3130-8B73-4ECC-8C1E-4BCCB02393CB}" dt="2022-11-20T20:06:55.622" v="434" actId="47"/>
        <pc:sldMkLst>
          <pc:docMk/>
          <pc:sldMk cId="3303195047" sldId="373"/>
        </pc:sldMkLst>
      </pc:sldChg>
      <pc:sldChg chg="del">
        <pc:chgData name="Serhat Erdogan" userId="d3585989-f11d-4da8-a3b2-052048102345" providerId="ADAL" clId="{918B3130-8B73-4ECC-8C1E-4BCCB02393CB}" dt="2022-11-20T20:06:55.622" v="434" actId="47"/>
        <pc:sldMkLst>
          <pc:docMk/>
          <pc:sldMk cId="3593141502" sldId="374"/>
        </pc:sldMkLst>
      </pc:sldChg>
      <pc:sldChg chg="del">
        <pc:chgData name="Serhat Erdogan" userId="d3585989-f11d-4da8-a3b2-052048102345" providerId="ADAL" clId="{918B3130-8B73-4ECC-8C1E-4BCCB02393CB}" dt="2022-11-20T20:06:55.622" v="434" actId="47"/>
        <pc:sldMkLst>
          <pc:docMk/>
          <pc:sldMk cId="2316438720" sldId="375"/>
        </pc:sldMkLst>
      </pc:sldChg>
      <pc:sldChg chg="addSp delSp modSp mod modNotesTx">
        <pc:chgData name="Serhat Erdogan" userId="d3585989-f11d-4da8-a3b2-052048102345" providerId="ADAL" clId="{918B3130-8B73-4ECC-8C1E-4BCCB02393CB}" dt="2022-11-21T18:16:00.979" v="1097" actId="20577"/>
        <pc:sldMkLst>
          <pc:docMk/>
          <pc:sldMk cId="2920416460" sldId="376"/>
        </pc:sldMkLst>
        <pc:spChg chg="mod">
          <ac:chgData name="Serhat Erdogan" userId="d3585989-f11d-4da8-a3b2-052048102345" providerId="ADAL" clId="{918B3130-8B73-4ECC-8C1E-4BCCB02393CB}" dt="2022-11-20T15:42:00.327" v="224" actId="20577"/>
          <ac:spMkLst>
            <pc:docMk/>
            <pc:sldMk cId="2920416460" sldId="376"/>
            <ac:spMk id="2" creationId="{30AF865A-8181-4DAA-A1EF-5D642527395C}"/>
          </ac:spMkLst>
        </pc:spChg>
        <pc:spChg chg="del mod">
          <ac:chgData name="Serhat Erdogan" userId="d3585989-f11d-4da8-a3b2-052048102345" providerId="ADAL" clId="{918B3130-8B73-4ECC-8C1E-4BCCB02393CB}" dt="2022-11-20T15:42:12.848" v="226" actId="478"/>
          <ac:spMkLst>
            <pc:docMk/>
            <pc:sldMk cId="2920416460" sldId="376"/>
            <ac:spMk id="3" creationId="{3FF93CCA-E9DD-47C9-8EE0-1190EA64BA3D}"/>
          </ac:spMkLst>
        </pc:spChg>
        <pc:spChg chg="add mod">
          <ac:chgData name="Serhat Erdogan" userId="d3585989-f11d-4da8-a3b2-052048102345" providerId="ADAL" clId="{918B3130-8B73-4ECC-8C1E-4BCCB02393CB}" dt="2022-11-20T20:05:18.188" v="420" actId="113"/>
          <ac:spMkLst>
            <pc:docMk/>
            <pc:sldMk cId="2920416460" sldId="376"/>
            <ac:spMk id="4" creationId="{54567930-3CA3-4E74-9D5E-299EE22D199D}"/>
          </ac:spMkLst>
        </pc:spChg>
      </pc:sldChg>
      <pc:sldChg chg="addSp delSp modSp add mod">
        <pc:chgData name="Serhat Erdogan" userId="d3585989-f11d-4da8-a3b2-052048102345" providerId="ADAL" clId="{918B3130-8B73-4ECC-8C1E-4BCCB02393CB}" dt="2022-11-20T15:41:12.458" v="209" actId="1076"/>
        <pc:sldMkLst>
          <pc:docMk/>
          <pc:sldMk cId="3819684511" sldId="377"/>
        </pc:sldMkLst>
        <pc:spChg chg="mod">
          <ac:chgData name="Serhat Erdogan" userId="d3585989-f11d-4da8-a3b2-052048102345" providerId="ADAL" clId="{918B3130-8B73-4ECC-8C1E-4BCCB02393CB}" dt="2022-11-20T15:40:22.256" v="204" actId="20577"/>
          <ac:spMkLst>
            <pc:docMk/>
            <pc:sldMk cId="3819684511" sldId="377"/>
            <ac:spMk id="2" creationId="{30AF865A-8181-4DAA-A1EF-5D642527395C}"/>
          </ac:spMkLst>
        </pc:spChg>
        <pc:picChg chg="add mod">
          <ac:chgData name="Serhat Erdogan" userId="d3585989-f11d-4da8-a3b2-052048102345" providerId="ADAL" clId="{918B3130-8B73-4ECC-8C1E-4BCCB02393CB}" dt="2022-11-20T15:40:46.158" v="207" actId="1076"/>
          <ac:picMkLst>
            <pc:docMk/>
            <pc:sldMk cId="3819684511" sldId="377"/>
            <ac:picMk id="5" creationId="{AE833697-6448-435C-8BA3-DFC8D223C8D0}"/>
          </ac:picMkLst>
        </pc:picChg>
        <pc:picChg chg="del">
          <ac:chgData name="Serhat Erdogan" userId="d3585989-f11d-4da8-a3b2-052048102345" providerId="ADAL" clId="{918B3130-8B73-4ECC-8C1E-4BCCB02393CB}" dt="2022-11-20T15:40:23.989" v="205" actId="478"/>
          <ac:picMkLst>
            <pc:docMk/>
            <pc:sldMk cId="3819684511" sldId="377"/>
            <ac:picMk id="7" creationId="{6582AC72-6E54-4614-85FF-BCF5AE55BE4B}"/>
          </ac:picMkLst>
        </pc:picChg>
        <pc:picChg chg="add mod">
          <ac:chgData name="Serhat Erdogan" userId="d3585989-f11d-4da8-a3b2-052048102345" providerId="ADAL" clId="{918B3130-8B73-4ECC-8C1E-4BCCB02393CB}" dt="2022-11-20T15:41:12.458" v="209" actId="1076"/>
          <ac:picMkLst>
            <pc:docMk/>
            <pc:sldMk cId="3819684511" sldId="377"/>
            <ac:picMk id="8" creationId="{A5882E05-D2A8-4A24-A05E-8B4CEEA36AF2}"/>
          </ac:picMkLst>
        </pc:picChg>
      </pc:sldChg>
      <pc:sldChg chg="modSp add mod">
        <pc:chgData name="Serhat Erdogan" userId="d3585989-f11d-4da8-a3b2-052048102345" providerId="ADAL" clId="{918B3130-8B73-4ECC-8C1E-4BCCB02393CB}" dt="2022-11-20T20:08:33.603" v="485" actId="404"/>
        <pc:sldMkLst>
          <pc:docMk/>
          <pc:sldMk cId="189754075" sldId="378"/>
        </pc:sldMkLst>
        <pc:spChg chg="mod">
          <ac:chgData name="Serhat Erdogan" userId="d3585989-f11d-4da8-a3b2-052048102345" providerId="ADAL" clId="{918B3130-8B73-4ECC-8C1E-4BCCB02393CB}" dt="2022-11-20T20:07:23.852" v="458" actId="20577"/>
          <ac:spMkLst>
            <pc:docMk/>
            <pc:sldMk cId="189754075" sldId="378"/>
            <ac:spMk id="2" creationId="{30AF865A-8181-4DAA-A1EF-5D642527395C}"/>
          </ac:spMkLst>
        </pc:spChg>
        <pc:spChg chg="mod">
          <ac:chgData name="Serhat Erdogan" userId="d3585989-f11d-4da8-a3b2-052048102345" providerId="ADAL" clId="{918B3130-8B73-4ECC-8C1E-4BCCB02393CB}" dt="2022-11-20T20:08:33.603" v="485" actId="404"/>
          <ac:spMkLst>
            <pc:docMk/>
            <pc:sldMk cId="189754075" sldId="378"/>
            <ac:spMk id="4" creationId="{54567930-3CA3-4E74-9D5E-299EE22D199D}"/>
          </ac:spMkLst>
        </pc:spChg>
      </pc:sldChg>
      <pc:sldChg chg="addSp modSp add mod">
        <pc:chgData name="Serhat Erdogan" userId="d3585989-f11d-4da8-a3b2-052048102345" providerId="ADAL" clId="{918B3130-8B73-4ECC-8C1E-4BCCB02393CB}" dt="2022-11-20T20:08:59.568" v="497" actId="1076"/>
        <pc:sldMkLst>
          <pc:docMk/>
          <pc:sldMk cId="2538991960" sldId="379"/>
        </pc:sldMkLst>
        <pc:spChg chg="mod">
          <ac:chgData name="Serhat Erdogan" userId="d3585989-f11d-4da8-a3b2-052048102345" providerId="ADAL" clId="{918B3130-8B73-4ECC-8C1E-4BCCB02393CB}" dt="2022-11-20T20:08:43.403" v="493" actId="20577"/>
          <ac:spMkLst>
            <pc:docMk/>
            <pc:sldMk cId="2538991960" sldId="379"/>
            <ac:spMk id="2" creationId="{30AF865A-8181-4DAA-A1EF-5D642527395C}"/>
          </ac:spMkLst>
        </pc:spChg>
        <pc:spChg chg="mod">
          <ac:chgData name="Serhat Erdogan" userId="d3585989-f11d-4da8-a3b2-052048102345" providerId="ADAL" clId="{918B3130-8B73-4ECC-8C1E-4BCCB02393CB}" dt="2022-11-20T20:08:52.692" v="494" actId="6549"/>
          <ac:spMkLst>
            <pc:docMk/>
            <pc:sldMk cId="2538991960" sldId="379"/>
            <ac:spMk id="4" creationId="{54567930-3CA3-4E74-9D5E-299EE22D199D}"/>
          </ac:spMkLst>
        </pc:spChg>
        <pc:picChg chg="add mod">
          <ac:chgData name="Serhat Erdogan" userId="d3585989-f11d-4da8-a3b2-052048102345" providerId="ADAL" clId="{918B3130-8B73-4ECC-8C1E-4BCCB02393CB}" dt="2022-11-20T20:08:59.568" v="497" actId="1076"/>
          <ac:picMkLst>
            <pc:docMk/>
            <pc:sldMk cId="2538991960" sldId="379"/>
            <ac:picMk id="5" creationId="{0E43A05B-5715-4B13-A580-3DA2C938BFC0}"/>
          </ac:picMkLst>
        </pc:picChg>
      </pc:sldChg>
      <pc:sldChg chg="addSp modSp add mod">
        <pc:chgData name="Serhat Erdogan" userId="d3585989-f11d-4da8-a3b2-052048102345" providerId="ADAL" clId="{918B3130-8B73-4ECC-8C1E-4BCCB02393CB}" dt="2022-11-20T20:09:50.411" v="535" actId="1076"/>
        <pc:sldMkLst>
          <pc:docMk/>
          <pc:sldMk cId="2476931467" sldId="380"/>
        </pc:sldMkLst>
        <pc:spChg chg="mod">
          <ac:chgData name="Serhat Erdogan" userId="d3585989-f11d-4da8-a3b2-052048102345" providerId="ADAL" clId="{918B3130-8B73-4ECC-8C1E-4BCCB02393CB}" dt="2022-11-20T20:09:30.184" v="531" actId="207"/>
          <ac:spMkLst>
            <pc:docMk/>
            <pc:sldMk cId="2476931467" sldId="380"/>
            <ac:spMk id="2" creationId="{30AF865A-8181-4DAA-A1EF-5D642527395C}"/>
          </ac:spMkLst>
        </pc:spChg>
        <pc:spChg chg="mod">
          <ac:chgData name="Serhat Erdogan" userId="d3585989-f11d-4da8-a3b2-052048102345" providerId="ADAL" clId="{918B3130-8B73-4ECC-8C1E-4BCCB02393CB}" dt="2022-11-20T20:09:39.502" v="532" actId="6549"/>
          <ac:spMkLst>
            <pc:docMk/>
            <pc:sldMk cId="2476931467" sldId="380"/>
            <ac:spMk id="4" creationId="{54567930-3CA3-4E74-9D5E-299EE22D199D}"/>
          </ac:spMkLst>
        </pc:spChg>
        <pc:picChg chg="add mod">
          <ac:chgData name="Serhat Erdogan" userId="d3585989-f11d-4da8-a3b2-052048102345" providerId="ADAL" clId="{918B3130-8B73-4ECC-8C1E-4BCCB02393CB}" dt="2022-11-20T20:09:50.411" v="535" actId="1076"/>
          <ac:picMkLst>
            <pc:docMk/>
            <pc:sldMk cId="2476931467" sldId="380"/>
            <ac:picMk id="5" creationId="{1A7BC234-C9BE-40C7-9B99-064DBE964BBF}"/>
          </ac:picMkLst>
        </pc:picChg>
      </pc:sldChg>
      <pc:sldChg chg="addSp delSp modSp add mod">
        <pc:chgData name="Serhat Erdogan" userId="d3585989-f11d-4da8-a3b2-052048102345" providerId="ADAL" clId="{918B3130-8B73-4ECC-8C1E-4BCCB02393CB}" dt="2022-11-20T20:10:36.488" v="548" actId="1076"/>
        <pc:sldMkLst>
          <pc:docMk/>
          <pc:sldMk cId="1847885261" sldId="381"/>
        </pc:sldMkLst>
        <pc:spChg chg="mod">
          <ac:chgData name="Serhat Erdogan" userId="d3585989-f11d-4da8-a3b2-052048102345" providerId="ADAL" clId="{918B3130-8B73-4ECC-8C1E-4BCCB02393CB}" dt="2022-11-20T20:10:06.517" v="544" actId="20577"/>
          <ac:spMkLst>
            <pc:docMk/>
            <pc:sldMk cId="1847885261" sldId="381"/>
            <ac:spMk id="2" creationId="{30AF865A-8181-4DAA-A1EF-5D642527395C}"/>
          </ac:spMkLst>
        </pc:spChg>
        <pc:picChg chg="del">
          <ac:chgData name="Serhat Erdogan" userId="d3585989-f11d-4da8-a3b2-052048102345" providerId="ADAL" clId="{918B3130-8B73-4ECC-8C1E-4BCCB02393CB}" dt="2022-11-20T20:10:08.247" v="545" actId="478"/>
          <ac:picMkLst>
            <pc:docMk/>
            <pc:sldMk cId="1847885261" sldId="381"/>
            <ac:picMk id="5" creationId="{1A7BC234-C9BE-40C7-9B99-064DBE964BBF}"/>
          </ac:picMkLst>
        </pc:picChg>
        <pc:picChg chg="add mod">
          <ac:chgData name="Serhat Erdogan" userId="d3585989-f11d-4da8-a3b2-052048102345" providerId="ADAL" clId="{918B3130-8B73-4ECC-8C1E-4BCCB02393CB}" dt="2022-11-20T20:10:36.488" v="548" actId="1076"/>
          <ac:picMkLst>
            <pc:docMk/>
            <pc:sldMk cId="1847885261" sldId="381"/>
            <ac:picMk id="6" creationId="{56552BE0-877D-4827-87DE-92E156502041}"/>
          </ac:picMkLst>
        </pc:picChg>
      </pc:sldChg>
      <pc:sldChg chg="addSp delSp modSp add mod">
        <pc:chgData name="Serhat Erdogan" userId="d3585989-f11d-4da8-a3b2-052048102345" providerId="ADAL" clId="{918B3130-8B73-4ECC-8C1E-4BCCB02393CB}" dt="2022-11-20T20:11:22.583" v="558" actId="1076"/>
        <pc:sldMkLst>
          <pc:docMk/>
          <pc:sldMk cId="315196544" sldId="382"/>
        </pc:sldMkLst>
        <pc:spChg chg="mod">
          <ac:chgData name="Serhat Erdogan" userId="d3585989-f11d-4da8-a3b2-052048102345" providerId="ADAL" clId="{918B3130-8B73-4ECC-8C1E-4BCCB02393CB}" dt="2022-11-20T20:10:56.288" v="555" actId="207"/>
          <ac:spMkLst>
            <pc:docMk/>
            <pc:sldMk cId="315196544" sldId="382"/>
            <ac:spMk id="2" creationId="{30AF865A-8181-4DAA-A1EF-5D642527395C}"/>
          </ac:spMkLst>
        </pc:spChg>
        <pc:picChg chg="add mod">
          <ac:chgData name="Serhat Erdogan" userId="d3585989-f11d-4da8-a3b2-052048102345" providerId="ADAL" clId="{918B3130-8B73-4ECC-8C1E-4BCCB02393CB}" dt="2022-11-20T20:11:22.583" v="558" actId="1076"/>
          <ac:picMkLst>
            <pc:docMk/>
            <pc:sldMk cId="315196544" sldId="382"/>
            <ac:picMk id="5" creationId="{F587C4FA-8012-4633-A6B4-BADA4E217649}"/>
          </ac:picMkLst>
        </pc:picChg>
        <pc:picChg chg="del">
          <ac:chgData name="Serhat Erdogan" userId="d3585989-f11d-4da8-a3b2-052048102345" providerId="ADAL" clId="{918B3130-8B73-4ECC-8C1E-4BCCB02393CB}" dt="2022-11-20T20:10:52.088" v="554" actId="478"/>
          <ac:picMkLst>
            <pc:docMk/>
            <pc:sldMk cId="315196544" sldId="382"/>
            <ac:picMk id="6" creationId="{56552BE0-877D-4827-87DE-92E156502041}"/>
          </ac:picMkLst>
        </pc:picChg>
      </pc:sldChg>
      <pc:sldChg chg="add del">
        <pc:chgData name="Serhat Erdogan" userId="d3585989-f11d-4da8-a3b2-052048102345" providerId="ADAL" clId="{918B3130-8B73-4ECC-8C1E-4BCCB02393CB}" dt="2022-11-20T20:11:46.096" v="560" actId="47"/>
        <pc:sldMkLst>
          <pc:docMk/>
          <pc:sldMk cId="758041790" sldId="383"/>
        </pc:sldMkLst>
      </pc:sldChg>
      <pc:sldChg chg="addSp delSp modSp add del mod">
        <pc:chgData name="Serhat Erdogan" userId="d3585989-f11d-4da8-a3b2-052048102345" providerId="ADAL" clId="{918B3130-8B73-4ECC-8C1E-4BCCB02393CB}" dt="2022-11-20T20:15:34.300" v="590" actId="2696"/>
        <pc:sldMkLst>
          <pc:docMk/>
          <pc:sldMk cId="2341135299" sldId="383"/>
        </pc:sldMkLst>
        <pc:spChg chg="mod">
          <ac:chgData name="Serhat Erdogan" userId="d3585989-f11d-4da8-a3b2-052048102345" providerId="ADAL" clId="{918B3130-8B73-4ECC-8C1E-4BCCB02393CB}" dt="2022-11-20T20:14:13.160" v="570" actId="113"/>
          <ac:spMkLst>
            <pc:docMk/>
            <pc:sldMk cId="2341135299" sldId="383"/>
            <ac:spMk id="3" creationId="{3FF93CCA-E9DD-47C9-8EE0-1190EA64BA3D}"/>
          </ac:spMkLst>
        </pc:spChg>
        <pc:picChg chg="add mod">
          <ac:chgData name="Serhat Erdogan" userId="d3585989-f11d-4da8-a3b2-052048102345" providerId="ADAL" clId="{918B3130-8B73-4ECC-8C1E-4BCCB02393CB}" dt="2022-11-20T20:13:54.661" v="565" actId="1076"/>
          <ac:picMkLst>
            <pc:docMk/>
            <pc:sldMk cId="2341135299" sldId="383"/>
            <ac:picMk id="5" creationId="{33F2AC89-1EE1-4F84-8FA8-E030FE77FE06}"/>
          </ac:picMkLst>
        </pc:picChg>
        <pc:picChg chg="del">
          <ac:chgData name="Serhat Erdogan" userId="d3585989-f11d-4da8-a3b2-052048102345" providerId="ADAL" clId="{918B3130-8B73-4ECC-8C1E-4BCCB02393CB}" dt="2022-11-20T20:13:51.800" v="563" actId="478"/>
          <ac:picMkLst>
            <pc:docMk/>
            <pc:sldMk cId="2341135299" sldId="383"/>
            <ac:picMk id="6" creationId="{A442541D-0E22-41CD-877D-F9FEB6AA4342}"/>
          </ac:picMkLst>
        </pc:picChg>
        <pc:picChg chg="add del">
          <ac:chgData name="Serhat Erdogan" userId="d3585989-f11d-4da8-a3b2-052048102345" providerId="ADAL" clId="{918B3130-8B73-4ECC-8C1E-4BCCB02393CB}" dt="2022-11-20T20:14:11.256" v="569" actId="22"/>
          <ac:picMkLst>
            <pc:docMk/>
            <pc:sldMk cId="2341135299" sldId="383"/>
            <ac:picMk id="8" creationId="{B3FF091E-459D-45FB-A83E-572316A518CD}"/>
          </ac:picMkLst>
        </pc:picChg>
      </pc:sldChg>
      <pc:sldChg chg="addSp delSp modSp add mod">
        <pc:chgData name="Serhat Erdogan" userId="d3585989-f11d-4da8-a3b2-052048102345" providerId="ADAL" clId="{918B3130-8B73-4ECC-8C1E-4BCCB02393CB}" dt="2022-11-20T20:14:51.331" v="578" actId="1076"/>
        <pc:sldMkLst>
          <pc:docMk/>
          <pc:sldMk cId="171875158" sldId="384"/>
        </pc:sldMkLst>
        <pc:spChg chg="mod">
          <ac:chgData name="Serhat Erdogan" userId="d3585989-f11d-4da8-a3b2-052048102345" providerId="ADAL" clId="{918B3130-8B73-4ECC-8C1E-4BCCB02393CB}" dt="2022-11-20T20:14:40.106" v="576" actId="20577"/>
          <ac:spMkLst>
            <pc:docMk/>
            <pc:sldMk cId="171875158" sldId="384"/>
            <ac:spMk id="2" creationId="{30AF865A-8181-4DAA-A1EF-5D642527395C}"/>
          </ac:spMkLst>
        </pc:spChg>
        <pc:spChg chg="mod">
          <ac:chgData name="Serhat Erdogan" userId="d3585989-f11d-4da8-a3b2-052048102345" providerId="ADAL" clId="{918B3130-8B73-4ECC-8C1E-4BCCB02393CB}" dt="2022-11-20T20:14:36.969" v="572" actId="6549"/>
          <ac:spMkLst>
            <pc:docMk/>
            <pc:sldMk cId="171875158" sldId="384"/>
            <ac:spMk id="3" creationId="{3FF93CCA-E9DD-47C9-8EE0-1190EA64BA3D}"/>
          </ac:spMkLst>
        </pc:spChg>
        <pc:picChg chg="del">
          <ac:chgData name="Serhat Erdogan" userId="d3585989-f11d-4da8-a3b2-052048102345" providerId="ADAL" clId="{918B3130-8B73-4ECC-8C1E-4BCCB02393CB}" dt="2022-11-20T20:14:38.145" v="573" actId="478"/>
          <ac:picMkLst>
            <pc:docMk/>
            <pc:sldMk cId="171875158" sldId="384"/>
            <ac:picMk id="5" creationId="{33F2AC89-1EE1-4F84-8FA8-E030FE77FE06}"/>
          </ac:picMkLst>
        </pc:picChg>
        <pc:picChg chg="add mod">
          <ac:chgData name="Serhat Erdogan" userId="d3585989-f11d-4da8-a3b2-052048102345" providerId="ADAL" clId="{918B3130-8B73-4ECC-8C1E-4BCCB02393CB}" dt="2022-11-20T20:14:51.331" v="578" actId="1076"/>
          <ac:picMkLst>
            <pc:docMk/>
            <pc:sldMk cId="171875158" sldId="384"/>
            <ac:picMk id="6" creationId="{DBD524FC-CEEF-4D92-A5EB-A4DB0BC246F2}"/>
          </ac:picMkLst>
        </pc:picChg>
      </pc:sldChg>
      <pc:sldChg chg="addSp delSp modSp add mod">
        <pc:chgData name="Serhat Erdogan" userId="d3585989-f11d-4da8-a3b2-052048102345" providerId="ADAL" clId="{918B3130-8B73-4ECC-8C1E-4BCCB02393CB}" dt="2022-11-20T20:15:19.762" v="586" actId="1076"/>
        <pc:sldMkLst>
          <pc:docMk/>
          <pc:sldMk cId="725423188" sldId="385"/>
        </pc:sldMkLst>
        <pc:spChg chg="mod">
          <ac:chgData name="Serhat Erdogan" userId="d3585989-f11d-4da8-a3b2-052048102345" providerId="ADAL" clId="{918B3130-8B73-4ECC-8C1E-4BCCB02393CB}" dt="2022-11-20T20:15:01.658" v="582" actId="20577"/>
          <ac:spMkLst>
            <pc:docMk/>
            <pc:sldMk cId="725423188" sldId="385"/>
            <ac:spMk id="2" creationId="{30AF865A-8181-4DAA-A1EF-5D642527395C}"/>
          </ac:spMkLst>
        </pc:spChg>
        <pc:spChg chg="mod">
          <ac:chgData name="Serhat Erdogan" userId="d3585989-f11d-4da8-a3b2-052048102345" providerId="ADAL" clId="{918B3130-8B73-4ECC-8C1E-4BCCB02393CB}" dt="2022-11-20T20:15:16.573" v="584" actId="6549"/>
          <ac:spMkLst>
            <pc:docMk/>
            <pc:sldMk cId="725423188" sldId="385"/>
            <ac:spMk id="3" creationId="{3FF93CCA-E9DD-47C9-8EE0-1190EA64BA3D}"/>
          </ac:spMkLst>
        </pc:spChg>
        <pc:picChg chg="del">
          <ac:chgData name="Serhat Erdogan" userId="d3585989-f11d-4da8-a3b2-052048102345" providerId="ADAL" clId="{918B3130-8B73-4ECC-8C1E-4BCCB02393CB}" dt="2022-11-20T20:15:02.883" v="583" actId="478"/>
          <ac:picMkLst>
            <pc:docMk/>
            <pc:sldMk cId="725423188" sldId="385"/>
            <ac:picMk id="5" creationId="{33F2AC89-1EE1-4F84-8FA8-E030FE77FE06}"/>
          </ac:picMkLst>
        </pc:picChg>
        <pc:picChg chg="add mod">
          <ac:chgData name="Serhat Erdogan" userId="d3585989-f11d-4da8-a3b2-052048102345" providerId="ADAL" clId="{918B3130-8B73-4ECC-8C1E-4BCCB02393CB}" dt="2022-11-20T20:15:19.762" v="586" actId="1076"/>
          <ac:picMkLst>
            <pc:docMk/>
            <pc:sldMk cId="725423188" sldId="385"/>
            <ac:picMk id="6" creationId="{57D8AD3A-D11A-490E-9C7D-7F8EF81C1F69}"/>
          </ac:picMkLst>
        </pc:picChg>
      </pc:sldChg>
      <pc:sldChg chg="add del">
        <pc:chgData name="Serhat Erdogan" userId="d3585989-f11d-4da8-a3b2-052048102345" providerId="ADAL" clId="{918B3130-8B73-4ECC-8C1E-4BCCB02393CB}" dt="2022-11-20T20:15:31.954" v="588"/>
        <pc:sldMkLst>
          <pc:docMk/>
          <pc:sldMk cId="299014513" sldId="386"/>
        </pc:sldMkLst>
      </pc:sldChg>
      <pc:sldChg chg="addSp delSp modSp add mod">
        <pc:chgData name="Serhat Erdogan" userId="d3585989-f11d-4da8-a3b2-052048102345" providerId="ADAL" clId="{918B3130-8B73-4ECC-8C1E-4BCCB02393CB}" dt="2022-11-21T17:41:18.763" v="831" actId="207"/>
        <pc:sldMkLst>
          <pc:docMk/>
          <pc:sldMk cId="3003115774" sldId="386"/>
        </pc:sldMkLst>
        <pc:spChg chg="mod">
          <ac:chgData name="Serhat Erdogan" userId="d3585989-f11d-4da8-a3b2-052048102345" providerId="ADAL" clId="{918B3130-8B73-4ECC-8C1E-4BCCB02393CB}" dt="2022-11-20T20:15:40.685" v="592"/>
          <ac:spMkLst>
            <pc:docMk/>
            <pc:sldMk cId="3003115774" sldId="386"/>
            <ac:spMk id="2" creationId="{30AF865A-8181-4DAA-A1EF-5D642527395C}"/>
          </ac:spMkLst>
        </pc:spChg>
        <pc:spChg chg="mod">
          <ac:chgData name="Serhat Erdogan" userId="d3585989-f11d-4da8-a3b2-052048102345" providerId="ADAL" clId="{918B3130-8B73-4ECC-8C1E-4BCCB02393CB}" dt="2022-11-21T17:41:18.763" v="831" actId="207"/>
          <ac:spMkLst>
            <pc:docMk/>
            <pc:sldMk cId="3003115774" sldId="386"/>
            <ac:spMk id="3" creationId="{3FF93CCA-E9DD-47C9-8EE0-1190EA64BA3D}"/>
          </ac:spMkLst>
        </pc:spChg>
        <pc:picChg chg="del">
          <ac:chgData name="Serhat Erdogan" userId="d3585989-f11d-4da8-a3b2-052048102345" providerId="ADAL" clId="{918B3130-8B73-4ECC-8C1E-4BCCB02393CB}" dt="2022-11-20T20:15:41.803" v="593" actId="478"/>
          <ac:picMkLst>
            <pc:docMk/>
            <pc:sldMk cId="3003115774" sldId="386"/>
            <ac:picMk id="5" creationId="{33F2AC89-1EE1-4F84-8FA8-E030FE77FE06}"/>
          </ac:picMkLst>
        </pc:picChg>
        <pc:picChg chg="add mod">
          <ac:chgData name="Serhat Erdogan" userId="d3585989-f11d-4da8-a3b2-052048102345" providerId="ADAL" clId="{918B3130-8B73-4ECC-8C1E-4BCCB02393CB}" dt="2022-11-20T20:16:09.017" v="598" actId="1076"/>
          <ac:picMkLst>
            <pc:docMk/>
            <pc:sldMk cId="3003115774" sldId="386"/>
            <ac:picMk id="6" creationId="{8FF2A197-8F41-4248-A817-25A1D351868B}"/>
          </ac:picMkLst>
        </pc:picChg>
      </pc:sldChg>
      <pc:sldChg chg="addSp delSp modSp add mod">
        <pc:chgData name="Serhat Erdogan" userId="d3585989-f11d-4da8-a3b2-052048102345" providerId="ADAL" clId="{918B3130-8B73-4ECC-8C1E-4BCCB02393CB}" dt="2022-11-20T20:16:44.931" v="613" actId="1076"/>
        <pc:sldMkLst>
          <pc:docMk/>
          <pc:sldMk cId="1919955882" sldId="387"/>
        </pc:sldMkLst>
        <pc:spChg chg="mod">
          <ac:chgData name="Serhat Erdogan" userId="d3585989-f11d-4da8-a3b2-052048102345" providerId="ADAL" clId="{918B3130-8B73-4ECC-8C1E-4BCCB02393CB}" dt="2022-11-20T20:16:24.369" v="609" actId="20577"/>
          <ac:spMkLst>
            <pc:docMk/>
            <pc:sldMk cId="1919955882" sldId="387"/>
            <ac:spMk id="2" creationId="{30AF865A-8181-4DAA-A1EF-5D642527395C}"/>
          </ac:spMkLst>
        </pc:spChg>
        <pc:spChg chg="mod">
          <ac:chgData name="Serhat Erdogan" userId="d3585989-f11d-4da8-a3b2-052048102345" providerId="ADAL" clId="{918B3130-8B73-4ECC-8C1E-4BCCB02393CB}" dt="2022-11-20T20:16:28.047" v="611" actId="6549"/>
          <ac:spMkLst>
            <pc:docMk/>
            <pc:sldMk cId="1919955882" sldId="387"/>
            <ac:spMk id="3" creationId="{3FF93CCA-E9DD-47C9-8EE0-1190EA64BA3D}"/>
          </ac:spMkLst>
        </pc:spChg>
        <pc:picChg chg="add mod">
          <ac:chgData name="Serhat Erdogan" userId="d3585989-f11d-4da8-a3b2-052048102345" providerId="ADAL" clId="{918B3130-8B73-4ECC-8C1E-4BCCB02393CB}" dt="2022-11-20T20:16:44.931" v="613" actId="1076"/>
          <ac:picMkLst>
            <pc:docMk/>
            <pc:sldMk cId="1919955882" sldId="387"/>
            <ac:picMk id="5" creationId="{581D8F2A-38EB-4E2B-B57C-E39F0A061AD3}"/>
          </ac:picMkLst>
        </pc:picChg>
        <pc:picChg chg="del">
          <ac:chgData name="Serhat Erdogan" userId="d3585989-f11d-4da8-a3b2-052048102345" providerId="ADAL" clId="{918B3130-8B73-4ECC-8C1E-4BCCB02393CB}" dt="2022-11-20T20:16:26.542" v="610" actId="478"/>
          <ac:picMkLst>
            <pc:docMk/>
            <pc:sldMk cId="1919955882" sldId="387"/>
            <ac:picMk id="6" creationId="{8FF2A197-8F41-4248-A817-25A1D351868B}"/>
          </ac:picMkLst>
        </pc:picChg>
      </pc:sldChg>
      <pc:sldChg chg="addSp delSp modSp add mod">
        <pc:chgData name="Serhat Erdogan" userId="d3585989-f11d-4da8-a3b2-052048102345" providerId="ADAL" clId="{918B3130-8B73-4ECC-8C1E-4BCCB02393CB}" dt="2022-11-20T20:17:46.719" v="656" actId="1076"/>
        <pc:sldMkLst>
          <pc:docMk/>
          <pc:sldMk cId="3881317705" sldId="388"/>
        </pc:sldMkLst>
        <pc:spChg chg="mod">
          <ac:chgData name="Serhat Erdogan" userId="d3585989-f11d-4da8-a3b2-052048102345" providerId="ADAL" clId="{918B3130-8B73-4ECC-8C1E-4BCCB02393CB}" dt="2022-11-20T20:17:32.639" v="652" actId="20577"/>
          <ac:spMkLst>
            <pc:docMk/>
            <pc:sldMk cId="3881317705" sldId="388"/>
            <ac:spMk id="2" creationId="{30AF865A-8181-4DAA-A1EF-5D642527395C}"/>
          </ac:spMkLst>
        </pc:spChg>
        <pc:spChg chg="mod">
          <ac:chgData name="Serhat Erdogan" userId="d3585989-f11d-4da8-a3b2-052048102345" providerId="ADAL" clId="{918B3130-8B73-4ECC-8C1E-4BCCB02393CB}" dt="2022-11-20T20:17:44.259" v="654" actId="20577"/>
          <ac:spMkLst>
            <pc:docMk/>
            <pc:sldMk cId="3881317705" sldId="388"/>
            <ac:spMk id="3" creationId="{3FF93CCA-E9DD-47C9-8EE0-1190EA64BA3D}"/>
          </ac:spMkLst>
        </pc:spChg>
        <pc:picChg chg="add mod">
          <ac:chgData name="Serhat Erdogan" userId="d3585989-f11d-4da8-a3b2-052048102345" providerId="ADAL" clId="{918B3130-8B73-4ECC-8C1E-4BCCB02393CB}" dt="2022-11-20T20:17:46.719" v="656" actId="1076"/>
          <ac:picMkLst>
            <pc:docMk/>
            <pc:sldMk cId="3881317705" sldId="388"/>
            <ac:picMk id="5" creationId="{B6EA53B9-CEDC-419A-8D61-C2724C40C791}"/>
          </ac:picMkLst>
        </pc:picChg>
        <pc:picChg chg="del">
          <ac:chgData name="Serhat Erdogan" userId="d3585989-f11d-4da8-a3b2-052048102345" providerId="ADAL" clId="{918B3130-8B73-4ECC-8C1E-4BCCB02393CB}" dt="2022-11-20T20:17:34.277" v="653" actId="478"/>
          <ac:picMkLst>
            <pc:docMk/>
            <pc:sldMk cId="3881317705" sldId="388"/>
            <ac:picMk id="6" creationId="{8FF2A197-8F41-4248-A817-25A1D351868B}"/>
          </ac:picMkLst>
        </pc:picChg>
      </pc:sldChg>
      <pc:sldChg chg="add del">
        <pc:chgData name="Serhat Erdogan" userId="d3585989-f11d-4da8-a3b2-052048102345" providerId="ADAL" clId="{918B3130-8B73-4ECC-8C1E-4BCCB02393CB}" dt="2022-11-20T20:17:17.106" v="616"/>
        <pc:sldMkLst>
          <pc:docMk/>
          <pc:sldMk cId="2952754855" sldId="389"/>
        </pc:sldMkLst>
      </pc:sldChg>
      <pc:sldChg chg="addSp delSp modSp add mod">
        <pc:chgData name="Serhat Erdogan" userId="d3585989-f11d-4da8-a3b2-052048102345" providerId="ADAL" clId="{918B3130-8B73-4ECC-8C1E-4BCCB02393CB}" dt="2022-11-20T20:18:29.327" v="695" actId="1076"/>
        <pc:sldMkLst>
          <pc:docMk/>
          <pc:sldMk cId="3209315176" sldId="389"/>
        </pc:sldMkLst>
        <pc:spChg chg="mod">
          <ac:chgData name="Serhat Erdogan" userId="d3585989-f11d-4da8-a3b2-052048102345" providerId="ADAL" clId="{918B3130-8B73-4ECC-8C1E-4BCCB02393CB}" dt="2022-11-20T20:18:15.243" v="692" actId="20577"/>
          <ac:spMkLst>
            <pc:docMk/>
            <pc:sldMk cId="3209315176" sldId="389"/>
            <ac:spMk id="2" creationId="{30AF865A-8181-4DAA-A1EF-5D642527395C}"/>
          </ac:spMkLst>
        </pc:spChg>
        <pc:picChg chg="del">
          <ac:chgData name="Serhat Erdogan" userId="d3585989-f11d-4da8-a3b2-052048102345" providerId="ADAL" clId="{918B3130-8B73-4ECC-8C1E-4BCCB02393CB}" dt="2022-11-20T20:18:26.759" v="693" actId="478"/>
          <ac:picMkLst>
            <pc:docMk/>
            <pc:sldMk cId="3209315176" sldId="389"/>
            <ac:picMk id="5" creationId="{B6EA53B9-CEDC-419A-8D61-C2724C40C791}"/>
          </ac:picMkLst>
        </pc:picChg>
        <pc:picChg chg="add mod">
          <ac:chgData name="Serhat Erdogan" userId="d3585989-f11d-4da8-a3b2-052048102345" providerId="ADAL" clId="{918B3130-8B73-4ECC-8C1E-4BCCB02393CB}" dt="2022-11-20T20:18:29.327" v="695" actId="1076"/>
          <ac:picMkLst>
            <pc:docMk/>
            <pc:sldMk cId="3209315176" sldId="389"/>
            <ac:picMk id="6" creationId="{EA4CCF7B-0866-4BBA-AE62-0175C1A9AD93}"/>
          </ac:picMkLst>
        </pc:picChg>
      </pc:sldChg>
      <pc:sldChg chg="add del">
        <pc:chgData name="Serhat Erdogan" userId="d3585989-f11d-4da8-a3b2-052048102345" providerId="ADAL" clId="{918B3130-8B73-4ECC-8C1E-4BCCB02393CB}" dt="2022-11-20T20:17:18.967" v="618"/>
        <pc:sldMkLst>
          <pc:docMk/>
          <pc:sldMk cId="4039338922" sldId="389"/>
        </pc:sldMkLst>
      </pc:sldChg>
      <pc:sldChg chg="addSp delSp modSp add mod ord modNotesTx">
        <pc:chgData name="Serhat Erdogan" userId="d3585989-f11d-4da8-a3b2-052048102345" providerId="ADAL" clId="{918B3130-8B73-4ECC-8C1E-4BCCB02393CB}" dt="2022-11-20T20:31:36.115" v="829"/>
        <pc:sldMkLst>
          <pc:docMk/>
          <pc:sldMk cId="3610412979" sldId="390"/>
        </pc:sldMkLst>
        <pc:spChg chg="mod">
          <ac:chgData name="Serhat Erdogan" userId="d3585989-f11d-4da8-a3b2-052048102345" providerId="ADAL" clId="{918B3130-8B73-4ECC-8C1E-4BCCB02393CB}" dt="2022-11-20T20:19:21.483" v="706" actId="20577"/>
          <ac:spMkLst>
            <pc:docMk/>
            <pc:sldMk cId="3610412979" sldId="390"/>
            <ac:spMk id="2" creationId="{30AF865A-8181-4DAA-A1EF-5D642527395C}"/>
          </ac:spMkLst>
        </pc:spChg>
        <pc:picChg chg="add mod">
          <ac:chgData name="Serhat Erdogan" userId="d3585989-f11d-4da8-a3b2-052048102345" providerId="ADAL" clId="{918B3130-8B73-4ECC-8C1E-4BCCB02393CB}" dt="2022-11-20T20:19:13.348" v="699" actId="1076"/>
          <ac:picMkLst>
            <pc:docMk/>
            <pc:sldMk cId="3610412979" sldId="390"/>
            <ac:picMk id="5" creationId="{9C121DD1-32BC-4117-AE5C-BDC0DA0BC429}"/>
          </ac:picMkLst>
        </pc:picChg>
        <pc:picChg chg="del">
          <ac:chgData name="Serhat Erdogan" userId="d3585989-f11d-4da8-a3b2-052048102345" providerId="ADAL" clId="{918B3130-8B73-4ECC-8C1E-4BCCB02393CB}" dt="2022-11-20T20:19:10.278" v="697" actId="478"/>
          <ac:picMkLst>
            <pc:docMk/>
            <pc:sldMk cId="3610412979" sldId="390"/>
            <ac:picMk id="6" creationId="{EA4CCF7B-0866-4BBA-AE62-0175C1A9AD93}"/>
          </ac:picMkLst>
        </pc:picChg>
      </pc:sldChg>
      <pc:sldChg chg="add del">
        <pc:chgData name="Serhat Erdogan" userId="d3585989-f11d-4da8-a3b2-052048102345" providerId="ADAL" clId="{918B3130-8B73-4ECC-8C1E-4BCCB02393CB}" dt="2022-11-21T17:41:59.981" v="832" actId="47"/>
        <pc:sldMkLst>
          <pc:docMk/>
          <pc:sldMk cId="2300235465" sldId="391"/>
        </pc:sldMkLst>
      </pc:sldChg>
      <pc:sldChg chg="addSp delSp modSp add mod">
        <pc:chgData name="Serhat Erdogan" userId="d3585989-f11d-4da8-a3b2-052048102345" providerId="ADAL" clId="{918B3130-8B73-4ECC-8C1E-4BCCB02393CB}" dt="2022-11-20T20:21:02.527" v="773" actId="20577"/>
        <pc:sldMkLst>
          <pc:docMk/>
          <pc:sldMk cId="637947835" sldId="392"/>
        </pc:sldMkLst>
        <pc:spChg chg="mod">
          <ac:chgData name="Serhat Erdogan" userId="d3585989-f11d-4da8-a3b2-052048102345" providerId="ADAL" clId="{918B3130-8B73-4ECC-8C1E-4BCCB02393CB}" dt="2022-11-20T20:21:02.527" v="773" actId="20577"/>
          <ac:spMkLst>
            <pc:docMk/>
            <pc:sldMk cId="637947835" sldId="392"/>
            <ac:spMk id="2" creationId="{30AF865A-8181-4DAA-A1EF-5D642527395C}"/>
          </ac:spMkLst>
        </pc:spChg>
        <pc:picChg chg="del">
          <ac:chgData name="Serhat Erdogan" userId="d3585989-f11d-4da8-a3b2-052048102345" providerId="ADAL" clId="{918B3130-8B73-4ECC-8C1E-4BCCB02393CB}" dt="2022-11-20T20:19:54.610" v="751" actId="478"/>
          <ac:picMkLst>
            <pc:docMk/>
            <pc:sldMk cId="637947835" sldId="392"/>
            <ac:picMk id="5" creationId="{9C121DD1-32BC-4117-AE5C-BDC0DA0BC429}"/>
          </ac:picMkLst>
        </pc:picChg>
        <pc:picChg chg="add mod">
          <ac:chgData name="Serhat Erdogan" userId="d3585989-f11d-4da8-a3b2-052048102345" providerId="ADAL" clId="{918B3130-8B73-4ECC-8C1E-4BCCB02393CB}" dt="2022-11-20T20:19:57.353" v="753" actId="1076"/>
          <ac:picMkLst>
            <pc:docMk/>
            <pc:sldMk cId="637947835" sldId="392"/>
            <ac:picMk id="6" creationId="{73376E74-1FA1-4BE5-9141-DDF7B3201C03}"/>
          </ac:picMkLst>
        </pc:picChg>
      </pc:sldChg>
      <pc:sldChg chg="addSp delSp modSp add mod">
        <pc:chgData name="Serhat Erdogan" userId="d3585989-f11d-4da8-a3b2-052048102345" providerId="ADAL" clId="{918B3130-8B73-4ECC-8C1E-4BCCB02393CB}" dt="2022-11-20T20:23:14.856" v="804" actId="1076"/>
        <pc:sldMkLst>
          <pc:docMk/>
          <pc:sldMk cId="3315564139" sldId="393"/>
        </pc:sldMkLst>
        <pc:spChg chg="mod">
          <ac:chgData name="Serhat Erdogan" userId="d3585989-f11d-4da8-a3b2-052048102345" providerId="ADAL" clId="{918B3130-8B73-4ECC-8C1E-4BCCB02393CB}" dt="2022-11-20T20:22:38.299" v="795" actId="1076"/>
          <ac:spMkLst>
            <pc:docMk/>
            <pc:sldMk cId="3315564139" sldId="393"/>
            <ac:spMk id="2" creationId="{30AF865A-8181-4DAA-A1EF-5D642527395C}"/>
          </ac:spMkLst>
        </pc:spChg>
        <pc:spChg chg="mod">
          <ac:chgData name="Serhat Erdogan" userId="d3585989-f11d-4da8-a3b2-052048102345" providerId="ADAL" clId="{918B3130-8B73-4ECC-8C1E-4BCCB02393CB}" dt="2022-11-20T20:23:03.894" v="802" actId="207"/>
          <ac:spMkLst>
            <pc:docMk/>
            <pc:sldMk cId="3315564139" sldId="393"/>
            <ac:spMk id="3" creationId="{3FF93CCA-E9DD-47C9-8EE0-1190EA64BA3D}"/>
          </ac:spMkLst>
        </pc:spChg>
        <pc:picChg chg="add mod">
          <ac:chgData name="Serhat Erdogan" userId="d3585989-f11d-4da8-a3b2-052048102345" providerId="ADAL" clId="{918B3130-8B73-4ECC-8C1E-4BCCB02393CB}" dt="2022-11-20T20:23:14.856" v="804" actId="1076"/>
          <ac:picMkLst>
            <pc:docMk/>
            <pc:sldMk cId="3315564139" sldId="393"/>
            <ac:picMk id="5" creationId="{303F4FF4-14A8-48C0-AFE6-BB34935D2BAB}"/>
          </ac:picMkLst>
        </pc:picChg>
        <pc:picChg chg="del">
          <ac:chgData name="Serhat Erdogan" userId="d3585989-f11d-4da8-a3b2-052048102345" providerId="ADAL" clId="{918B3130-8B73-4ECC-8C1E-4BCCB02393CB}" dt="2022-11-20T20:22:29.885" v="793" actId="478"/>
          <ac:picMkLst>
            <pc:docMk/>
            <pc:sldMk cId="3315564139" sldId="393"/>
            <ac:picMk id="6" creationId="{73376E74-1FA1-4BE5-9141-DDF7B3201C03}"/>
          </ac:picMkLst>
        </pc:picChg>
      </pc:sldChg>
      <pc:sldChg chg="addSp delSp modSp add mod">
        <pc:chgData name="Serhat Erdogan" userId="d3585989-f11d-4da8-a3b2-052048102345" providerId="ADAL" clId="{918B3130-8B73-4ECC-8C1E-4BCCB02393CB}" dt="2022-11-20T20:23:40.714" v="815" actId="1076"/>
        <pc:sldMkLst>
          <pc:docMk/>
          <pc:sldMk cId="2239308685" sldId="394"/>
        </pc:sldMkLst>
        <pc:spChg chg="mod">
          <ac:chgData name="Serhat Erdogan" userId="d3585989-f11d-4da8-a3b2-052048102345" providerId="ADAL" clId="{918B3130-8B73-4ECC-8C1E-4BCCB02393CB}" dt="2022-11-20T20:23:28.003" v="812" actId="20577"/>
          <ac:spMkLst>
            <pc:docMk/>
            <pc:sldMk cId="2239308685" sldId="394"/>
            <ac:spMk id="2" creationId="{30AF865A-8181-4DAA-A1EF-5D642527395C}"/>
          </ac:spMkLst>
        </pc:spChg>
        <pc:picChg chg="add mod">
          <ac:chgData name="Serhat Erdogan" userId="d3585989-f11d-4da8-a3b2-052048102345" providerId="ADAL" clId="{918B3130-8B73-4ECC-8C1E-4BCCB02393CB}" dt="2022-11-20T20:23:40.714" v="815" actId="1076"/>
          <ac:picMkLst>
            <pc:docMk/>
            <pc:sldMk cId="2239308685" sldId="394"/>
            <ac:picMk id="5" creationId="{EB331ECD-A20B-4D8F-8E78-AF517617050C}"/>
          </ac:picMkLst>
        </pc:picChg>
        <pc:picChg chg="del">
          <ac:chgData name="Serhat Erdogan" userId="d3585989-f11d-4da8-a3b2-052048102345" providerId="ADAL" clId="{918B3130-8B73-4ECC-8C1E-4BCCB02393CB}" dt="2022-11-20T20:23:37.183" v="813" actId="478"/>
          <ac:picMkLst>
            <pc:docMk/>
            <pc:sldMk cId="2239308685" sldId="394"/>
            <ac:picMk id="6" creationId="{73376E74-1FA1-4BE5-9141-DDF7B3201C03}"/>
          </ac:picMkLst>
        </pc:picChg>
      </pc:sldChg>
      <pc:sldChg chg="addSp delSp modSp add mod">
        <pc:chgData name="Serhat Erdogan" userId="d3585989-f11d-4da8-a3b2-052048102345" providerId="ADAL" clId="{918B3130-8B73-4ECC-8C1E-4BCCB02393CB}" dt="2022-11-20T20:24:05.180" v="821" actId="1076"/>
        <pc:sldMkLst>
          <pc:docMk/>
          <pc:sldMk cId="1842128625" sldId="395"/>
        </pc:sldMkLst>
        <pc:spChg chg="mod">
          <ac:chgData name="Serhat Erdogan" userId="d3585989-f11d-4da8-a3b2-052048102345" providerId="ADAL" clId="{918B3130-8B73-4ECC-8C1E-4BCCB02393CB}" dt="2022-11-20T20:23:52.293" v="818" actId="20577"/>
          <ac:spMkLst>
            <pc:docMk/>
            <pc:sldMk cId="1842128625" sldId="395"/>
            <ac:spMk id="2" creationId="{30AF865A-8181-4DAA-A1EF-5D642527395C}"/>
          </ac:spMkLst>
        </pc:spChg>
        <pc:picChg chg="del">
          <ac:chgData name="Serhat Erdogan" userId="d3585989-f11d-4da8-a3b2-052048102345" providerId="ADAL" clId="{918B3130-8B73-4ECC-8C1E-4BCCB02393CB}" dt="2022-11-20T20:24:03.405" v="819" actId="478"/>
          <ac:picMkLst>
            <pc:docMk/>
            <pc:sldMk cId="1842128625" sldId="395"/>
            <ac:picMk id="5" creationId="{EB331ECD-A20B-4D8F-8E78-AF517617050C}"/>
          </ac:picMkLst>
        </pc:picChg>
        <pc:picChg chg="add mod">
          <ac:chgData name="Serhat Erdogan" userId="d3585989-f11d-4da8-a3b2-052048102345" providerId="ADAL" clId="{918B3130-8B73-4ECC-8C1E-4BCCB02393CB}" dt="2022-11-20T20:24:05.180" v="821" actId="1076"/>
          <ac:picMkLst>
            <pc:docMk/>
            <pc:sldMk cId="1842128625" sldId="395"/>
            <ac:picMk id="6" creationId="{1A029017-36A7-4818-ADE9-847984706463}"/>
          </ac:picMkLst>
        </pc:picChg>
      </pc:sldChg>
      <pc:sldChg chg="addSp delSp modSp add mod">
        <pc:chgData name="Serhat Erdogan" userId="d3585989-f11d-4da8-a3b2-052048102345" providerId="ADAL" clId="{918B3130-8B73-4ECC-8C1E-4BCCB02393CB}" dt="2022-11-20T20:24:49.037" v="828" actId="478"/>
        <pc:sldMkLst>
          <pc:docMk/>
          <pc:sldMk cId="2398495880" sldId="396"/>
        </pc:sldMkLst>
        <pc:spChg chg="del mod">
          <ac:chgData name="Serhat Erdogan" userId="d3585989-f11d-4da8-a3b2-052048102345" providerId="ADAL" clId="{918B3130-8B73-4ECC-8C1E-4BCCB02393CB}" dt="2022-11-20T20:24:49.037" v="828" actId="478"/>
          <ac:spMkLst>
            <pc:docMk/>
            <pc:sldMk cId="2398495880" sldId="396"/>
            <ac:spMk id="2" creationId="{30AF865A-8181-4DAA-A1EF-5D642527395C}"/>
          </ac:spMkLst>
        </pc:spChg>
        <pc:spChg chg="del">
          <ac:chgData name="Serhat Erdogan" userId="d3585989-f11d-4da8-a3b2-052048102345" providerId="ADAL" clId="{918B3130-8B73-4ECC-8C1E-4BCCB02393CB}" dt="2022-11-20T20:24:47.645" v="827" actId="478"/>
          <ac:spMkLst>
            <pc:docMk/>
            <pc:sldMk cId="2398495880" sldId="396"/>
            <ac:spMk id="3" creationId="{3FF93CCA-E9DD-47C9-8EE0-1190EA64BA3D}"/>
          </ac:spMkLst>
        </pc:spChg>
        <pc:picChg chg="add mod">
          <ac:chgData name="Serhat Erdogan" userId="d3585989-f11d-4da8-a3b2-052048102345" providerId="ADAL" clId="{918B3130-8B73-4ECC-8C1E-4BCCB02393CB}" dt="2022-11-20T20:24:43.586" v="825" actId="1076"/>
          <ac:picMkLst>
            <pc:docMk/>
            <pc:sldMk cId="2398495880" sldId="396"/>
            <ac:picMk id="5" creationId="{63AEB0DB-16A6-4084-A654-3EA4C11AF0BC}"/>
          </ac:picMkLst>
        </pc:picChg>
        <pc:picChg chg="del">
          <ac:chgData name="Serhat Erdogan" userId="d3585989-f11d-4da8-a3b2-052048102345" providerId="ADAL" clId="{918B3130-8B73-4ECC-8C1E-4BCCB02393CB}" dt="2022-11-20T20:24:42.063" v="823" actId="478"/>
          <ac:picMkLst>
            <pc:docMk/>
            <pc:sldMk cId="2398495880" sldId="396"/>
            <ac:picMk id="6" creationId="{1A029017-36A7-4818-ADE9-847984706463}"/>
          </ac:picMkLst>
        </pc:picChg>
      </pc:sldChg>
      <pc:sldChg chg="addSp delSp modSp add del mod">
        <pc:chgData name="Serhat Erdogan" userId="d3585989-f11d-4da8-a3b2-052048102345" providerId="ADAL" clId="{918B3130-8B73-4ECC-8C1E-4BCCB02393CB}" dt="2022-11-21T18:40:34.038" v="1098" actId="47"/>
        <pc:sldMkLst>
          <pc:docMk/>
          <pc:sldMk cId="1526611601" sldId="397"/>
        </pc:sldMkLst>
        <pc:spChg chg="mod">
          <ac:chgData name="Serhat Erdogan" userId="d3585989-f11d-4da8-a3b2-052048102345" providerId="ADAL" clId="{918B3130-8B73-4ECC-8C1E-4BCCB02393CB}" dt="2022-11-21T17:42:56.717" v="848" actId="20577"/>
          <ac:spMkLst>
            <pc:docMk/>
            <pc:sldMk cId="1526611601" sldId="397"/>
            <ac:spMk id="2" creationId="{30AF865A-8181-4DAA-A1EF-5D642527395C}"/>
          </ac:spMkLst>
        </pc:spChg>
        <pc:spChg chg="add mod">
          <ac:chgData name="Serhat Erdogan" userId="d3585989-f11d-4da8-a3b2-052048102345" providerId="ADAL" clId="{918B3130-8B73-4ECC-8C1E-4BCCB02393CB}" dt="2022-11-21T17:48:14.912" v="887" actId="207"/>
          <ac:spMkLst>
            <pc:docMk/>
            <pc:sldMk cId="1526611601" sldId="397"/>
            <ac:spMk id="7" creationId="{D3760AD0-6F3C-4C6E-A18A-3A380EA2EA43}"/>
          </ac:spMkLst>
        </pc:spChg>
        <pc:spChg chg="add del">
          <ac:chgData name="Serhat Erdogan" userId="d3585989-f11d-4da8-a3b2-052048102345" providerId="ADAL" clId="{918B3130-8B73-4ECC-8C1E-4BCCB02393CB}" dt="2022-11-21T17:44:55.197" v="859"/>
          <ac:spMkLst>
            <pc:docMk/>
            <pc:sldMk cId="1526611601" sldId="397"/>
            <ac:spMk id="8" creationId="{92F9CDF6-A9CF-448A-90E4-1154646E2901}"/>
          </ac:spMkLst>
        </pc:spChg>
        <pc:picChg chg="add mod">
          <ac:chgData name="Serhat Erdogan" userId="d3585989-f11d-4da8-a3b2-052048102345" providerId="ADAL" clId="{918B3130-8B73-4ECC-8C1E-4BCCB02393CB}" dt="2022-11-21T17:48:38.353" v="889" actId="1076"/>
          <ac:picMkLst>
            <pc:docMk/>
            <pc:sldMk cId="1526611601" sldId="397"/>
            <ac:picMk id="5" creationId="{83CA7B93-8530-450E-B765-B36500FF4119}"/>
          </ac:picMkLst>
        </pc:picChg>
        <pc:picChg chg="del">
          <ac:chgData name="Serhat Erdogan" userId="d3585989-f11d-4da8-a3b2-052048102345" providerId="ADAL" clId="{918B3130-8B73-4ECC-8C1E-4BCCB02393CB}" dt="2022-11-21T17:42:58.239" v="849" actId="478"/>
          <ac:picMkLst>
            <pc:docMk/>
            <pc:sldMk cId="1526611601" sldId="397"/>
            <ac:picMk id="6" creationId="{73376E74-1FA1-4BE5-9141-DDF7B3201C03}"/>
          </ac:picMkLst>
        </pc:picChg>
        <pc:picChg chg="add mod">
          <ac:chgData name="Serhat Erdogan" userId="d3585989-f11d-4da8-a3b2-052048102345" providerId="ADAL" clId="{918B3130-8B73-4ECC-8C1E-4BCCB02393CB}" dt="2022-11-21T17:48:49.341" v="892" actId="1076"/>
          <ac:picMkLst>
            <pc:docMk/>
            <pc:sldMk cId="1526611601" sldId="397"/>
            <ac:picMk id="10" creationId="{D920EE83-31DE-4950-89EF-E094CCB3EB61}"/>
          </ac:picMkLst>
        </pc:picChg>
      </pc:sldChg>
      <pc:sldChg chg="addSp delSp modSp add mod">
        <pc:chgData name="Serhat Erdogan" userId="d3585989-f11d-4da8-a3b2-052048102345" providerId="ADAL" clId="{918B3130-8B73-4ECC-8C1E-4BCCB02393CB}" dt="2022-11-21T17:51:16.862" v="928" actId="404"/>
        <pc:sldMkLst>
          <pc:docMk/>
          <pc:sldMk cId="2285315518" sldId="398"/>
        </pc:sldMkLst>
        <pc:spChg chg="mod">
          <ac:chgData name="Serhat Erdogan" userId="d3585989-f11d-4da8-a3b2-052048102345" providerId="ADAL" clId="{918B3130-8B73-4ECC-8C1E-4BCCB02393CB}" dt="2022-11-21T17:51:16.862" v="928" actId="404"/>
          <ac:spMkLst>
            <pc:docMk/>
            <pc:sldMk cId="2285315518" sldId="398"/>
            <ac:spMk id="2" creationId="{30AF865A-8181-4DAA-A1EF-5D642527395C}"/>
          </ac:spMkLst>
        </pc:spChg>
        <pc:picChg chg="add mod">
          <ac:chgData name="Serhat Erdogan" userId="d3585989-f11d-4da8-a3b2-052048102345" providerId="ADAL" clId="{918B3130-8B73-4ECC-8C1E-4BCCB02393CB}" dt="2022-11-21T17:50:30.107" v="897" actId="14100"/>
          <ac:picMkLst>
            <pc:docMk/>
            <pc:sldMk cId="2285315518" sldId="398"/>
            <ac:picMk id="6" creationId="{908647E8-012A-4661-ABD4-085A91C9FA74}"/>
          </ac:picMkLst>
        </pc:picChg>
        <pc:picChg chg="del">
          <ac:chgData name="Serhat Erdogan" userId="d3585989-f11d-4da8-a3b2-052048102345" providerId="ADAL" clId="{918B3130-8B73-4ECC-8C1E-4BCCB02393CB}" dt="2022-11-21T17:50:24.833" v="894" actId="478"/>
          <ac:picMkLst>
            <pc:docMk/>
            <pc:sldMk cId="2285315518" sldId="398"/>
            <ac:picMk id="10" creationId="{D920EE83-31DE-4950-89EF-E094CCB3EB61}"/>
          </ac:picMkLst>
        </pc:picChg>
      </pc:sldChg>
      <pc:sldChg chg="addSp delSp modSp add mod">
        <pc:chgData name="Serhat Erdogan" userId="d3585989-f11d-4da8-a3b2-052048102345" providerId="ADAL" clId="{918B3130-8B73-4ECC-8C1E-4BCCB02393CB}" dt="2022-11-21T17:51:24.663" v="934" actId="20577"/>
        <pc:sldMkLst>
          <pc:docMk/>
          <pc:sldMk cId="1450972127" sldId="399"/>
        </pc:sldMkLst>
        <pc:spChg chg="mod">
          <ac:chgData name="Serhat Erdogan" userId="d3585989-f11d-4da8-a3b2-052048102345" providerId="ADAL" clId="{918B3130-8B73-4ECC-8C1E-4BCCB02393CB}" dt="2022-11-21T17:51:24.663" v="934" actId="20577"/>
          <ac:spMkLst>
            <pc:docMk/>
            <pc:sldMk cId="1450972127" sldId="399"/>
            <ac:spMk id="2" creationId="{30AF865A-8181-4DAA-A1EF-5D642527395C}"/>
          </ac:spMkLst>
        </pc:spChg>
        <pc:spChg chg="mod">
          <ac:chgData name="Serhat Erdogan" userId="d3585989-f11d-4da8-a3b2-052048102345" providerId="ADAL" clId="{918B3130-8B73-4ECC-8C1E-4BCCB02393CB}" dt="2022-11-21T17:50:53.790" v="906" actId="20577"/>
          <ac:spMkLst>
            <pc:docMk/>
            <pc:sldMk cId="1450972127" sldId="399"/>
            <ac:spMk id="7" creationId="{D3760AD0-6F3C-4C6E-A18A-3A380EA2EA43}"/>
          </ac:spMkLst>
        </pc:spChg>
        <pc:picChg chg="del">
          <ac:chgData name="Serhat Erdogan" userId="d3585989-f11d-4da8-a3b2-052048102345" providerId="ADAL" clId="{918B3130-8B73-4ECC-8C1E-4BCCB02393CB}" dt="2022-11-21T17:50:44.218" v="899" actId="478"/>
          <ac:picMkLst>
            <pc:docMk/>
            <pc:sldMk cId="1450972127" sldId="399"/>
            <ac:picMk id="6" creationId="{908647E8-012A-4661-ABD4-085A91C9FA74}"/>
          </ac:picMkLst>
        </pc:picChg>
        <pc:picChg chg="add mod">
          <ac:chgData name="Serhat Erdogan" userId="d3585989-f11d-4da8-a3b2-052048102345" providerId="ADAL" clId="{918B3130-8B73-4ECC-8C1E-4BCCB02393CB}" dt="2022-11-21T17:50:50.549" v="903" actId="1076"/>
          <ac:picMkLst>
            <pc:docMk/>
            <pc:sldMk cId="1450972127" sldId="399"/>
            <ac:picMk id="8" creationId="{214DA008-3C34-42FF-B7B4-399B291A4785}"/>
          </ac:picMkLst>
        </pc:picChg>
      </pc:sldChg>
      <pc:sldChg chg="addSp delSp modSp add mod ord">
        <pc:chgData name="Serhat Erdogan" userId="d3585989-f11d-4da8-a3b2-052048102345" providerId="ADAL" clId="{918B3130-8B73-4ECC-8C1E-4BCCB02393CB}" dt="2022-11-21T17:55:08.709" v="1045" actId="20577"/>
        <pc:sldMkLst>
          <pc:docMk/>
          <pc:sldMk cId="4089510106" sldId="400"/>
        </pc:sldMkLst>
        <pc:spChg chg="add mod">
          <ac:chgData name="Serhat Erdogan" userId="d3585989-f11d-4da8-a3b2-052048102345" providerId="ADAL" clId="{918B3130-8B73-4ECC-8C1E-4BCCB02393CB}" dt="2022-11-21T17:55:08.709" v="1045" actId="20577"/>
          <ac:spMkLst>
            <pc:docMk/>
            <pc:sldMk cId="4089510106" sldId="400"/>
            <ac:spMk id="5" creationId="{C14062F4-3032-4502-95A2-60F60A49BED4}"/>
          </ac:spMkLst>
        </pc:spChg>
        <pc:picChg chg="del">
          <ac:chgData name="Serhat Erdogan" userId="d3585989-f11d-4da8-a3b2-052048102345" providerId="ADAL" clId="{918B3130-8B73-4ECC-8C1E-4BCCB02393CB}" dt="2022-11-21T17:54:12.469" v="936" actId="478"/>
          <ac:picMkLst>
            <pc:docMk/>
            <pc:sldMk cId="4089510106" sldId="400"/>
            <ac:picMk id="7" creationId="{6582AC72-6E54-4614-85FF-BCF5AE55BE4B}"/>
          </ac:picMkLst>
        </pc:picChg>
      </pc:sldChg>
    </pc:docChg>
  </pc:docChgLst>
  <pc:docChgLst>
    <pc:chgData name="Serhat Erdogan" userId="d3585989-f11d-4da8-a3b2-052048102345" providerId="ADAL" clId="{2237818C-A054-4E0D-81FF-FB25E4A1EDC4}"/>
    <pc:docChg chg="undo custSel addSld delSld modSld sldOrd">
      <pc:chgData name="Serhat Erdogan" userId="d3585989-f11d-4da8-a3b2-052048102345" providerId="ADAL" clId="{2237818C-A054-4E0D-81FF-FB25E4A1EDC4}" dt="2022-11-16T15:12:42.782" v="1162" actId="478"/>
      <pc:docMkLst>
        <pc:docMk/>
      </pc:docMkLst>
      <pc:sldChg chg="modSp mod">
        <pc:chgData name="Serhat Erdogan" userId="d3585989-f11d-4da8-a3b2-052048102345" providerId="ADAL" clId="{2237818C-A054-4E0D-81FF-FB25E4A1EDC4}" dt="2022-11-16T14:03:57.784" v="4" actId="20577"/>
        <pc:sldMkLst>
          <pc:docMk/>
          <pc:sldMk cId="438811918" sldId="263"/>
        </pc:sldMkLst>
        <pc:spChg chg="mod">
          <ac:chgData name="Serhat Erdogan" userId="d3585989-f11d-4da8-a3b2-052048102345" providerId="ADAL" clId="{2237818C-A054-4E0D-81FF-FB25E4A1EDC4}" dt="2022-11-16T14:03:57.784" v="4" actId="20577"/>
          <ac:spMkLst>
            <pc:docMk/>
            <pc:sldMk cId="438811918" sldId="263"/>
            <ac:spMk id="3" creationId="{FE6300A2-EC71-41FF-AE0F-732E9D6356D8}"/>
          </ac:spMkLst>
        </pc:spChg>
      </pc:sldChg>
      <pc:sldChg chg="modSp mod">
        <pc:chgData name="Serhat Erdogan" userId="d3585989-f11d-4da8-a3b2-052048102345" providerId="ADAL" clId="{2237818C-A054-4E0D-81FF-FB25E4A1EDC4}" dt="2022-11-16T14:10:39.640" v="136" actId="20577"/>
        <pc:sldMkLst>
          <pc:docMk/>
          <pc:sldMk cId="1997427286" sldId="268"/>
        </pc:sldMkLst>
        <pc:spChg chg="mod">
          <ac:chgData name="Serhat Erdogan" userId="d3585989-f11d-4da8-a3b2-052048102345" providerId="ADAL" clId="{2237818C-A054-4E0D-81FF-FB25E4A1EDC4}" dt="2022-11-16T14:10:39.640" v="136" actId="20577"/>
          <ac:spMkLst>
            <pc:docMk/>
            <pc:sldMk cId="1997427286" sldId="268"/>
            <ac:spMk id="3" creationId="{3FF93CCA-E9DD-47C9-8EE0-1190EA64BA3D}"/>
          </ac:spMkLst>
        </pc:spChg>
      </pc:sldChg>
      <pc:sldChg chg="addSp delSp modSp mod">
        <pc:chgData name="Serhat Erdogan" userId="d3585989-f11d-4da8-a3b2-052048102345" providerId="ADAL" clId="{2237818C-A054-4E0D-81FF-FB25E4A1EDC4}" dt="2022-11-16T14:17:14.562" v="445" actId="1076"/>
        <pc:sldMkLst>
          <pc:docMk/>
          <pc:sldMk cId="3452197374" sldId="269"/>
        </pc:sldMkLst>
        <pc:spChg chg="mod">
          <ac:chgData name="Serhat Erdogan" userId="d3585989-f11d-4da8-a3b2-052048102345" providerId="ADAL" clId="{2237818C-A054-4E0D-81FF-FB25E4A1EDC4}" dt="2022-11-16T14:16:57.793" v="440" actId="20577"/>
          <ac:spMkLst>
            <pc:docMk/>
            <pc:sldMk cId="3452197374" sldId="269"/>
            <ac:spMk id="2" creationId="{30AF865A-8181-4DAA-A1EF-5D642527395C}"/>
          </ac:spMkLst>
        </pc:spChg>
        <pc:spChg chg="mod">
          <ac:chgData name="Serhat Erdogan" userId="d3585989-f11d-4da8-a3b2-052048102345" providerId="ADAL" clId="{2237818C-A054-4E0D-81FF-FB25E4A1EDC4}" dt="2022-11-16T14:17:02.649" v="443" actId="20577"/>
          <ac:spMkLst>
            <pc:docMk/>
            <pc:sldMk cId="3452197374" sldId="269"/>
            <ac:spMk id="3" creationId="{3FF93CCA-E9DD-47C9-8EE0-1190EA64BA3D}"/>
          </ac:spMkLst>
        </pc:spChg>
        <pc:spChg chg="del mod">
          <ac:chgData name="Serhat Erdogan" userId="d3585989-f11d-4da8-a3b2-052048102345" providerId="ADAL" clId="{2237818C-A054-4E0D-81FF-FB25E4A1EDC4}" dt="2022-11-16T14:17:00.880" v="442" actId="478"/>
          <ac:spMkLst>
            <pc:docMk/>
            <pc:sldMk cId="3452197374" sldId="269"/>
            <ac:spMk id="6" creationId="{120E104E-9E9F-48E3-A9A6-25DDAE717942}"/>
          </ac:spMkLst>
        </pc:spChg>
        <pc:picChg chg="add mod">
          <ac:chgData name="Serhat Erdogan" userId="d3585989-f11d-4da8-a3b2-052048102345" providerId="ADAL" clId="{2237818C-A054-4E0D-81FF-FB25E4A1EDC4}" dt="2022-11-16T14:17:14.562" v="445" actId="1076"/>
          <ac:picMkLst>
            <pc:docMk/>
            <pc:sldMk cId="3452197374" sldId="269"/>
            <ac:picMk id="5" creationId="{1B96C26A-42E8-402E-94EC-F14B8E8CE048}"/>
          </ac:picMkLst>
        </pc:picChg>
      </pc:sldChg>
      <pc:sldChg chg="modSp mod">
        <pc:chgData name="Serhat Erdogan" userId="d3585989-f11d-4da8-a3b2-052048102345" providerId="ADAL" clId="{2237818C-A054-4E0D-81FF-FB25E4A1EDC4}" dt="2022-11-16T15:11:21.728" v="1157" actId="313"/>
        <pc:sldMkLst>
          <pc:docMk/>
          <pc:sldMk cId="1601569121" sldId="300"/>
        </pc:sldMkLst>
        <pc:spChg chg="mod">
          <ac:chgData name="Serhat Erdogan" userId="d3585989-f11d-4da8-a3b2-052048102345" providerId="ADAL" clId="{2237818C-A054-4E0D-81FF-FB25E4A1EDC4}" dt="2022-11-16T15:11:21.728" v="1157" actId="313"/>
          <ac:spMkLst>
            <pc:docMk/>
            <pc:sldMk cId="1601569121" sldId="300"/>
            <ac:spMk id="3" creationId="{3FF93CCA-E9DD-47C9-8EE0-1190EA64BA3D}"/>
          </ac:spMkLst>
        </pc:spChg>
      </pc:sldChg>
      <pc:sldChg chg="del">
        <pc:chgData name="Serhat Erdogan" userId="d3585989-f11d-4da8-a3b2-052048102345" providerId="ADAL" clId="{2237818C-A054-4E0D-81FF-FB25E4A1EDC4}" dt="2022-11-16T14:23:17.544" v="522" actId="47"/>
        <pc:sldMkLst>
          <pc:docMk/>
          <pc:sldMk cId="2011603430" sldId="330"/>
        </pc:sldMkLst>
      </pc:sldChg>
      <pc:sldChg chg="addSp delSp modSp mod">
        <pc:chgData name="Serhat Erdogan" userId="d3585989-f11d-4da8-a3b2-052048102345" providerId="ADAL" clId="{2237818C-A054-4E0D-81FF-FB25E4A1EDC4}" dt="2022-11-16T14:16:40.749" v="432" actId="1076"/>
        <pc:sldMkLst>
          <pc:docMk/>
          <pc:sldMk cId="3675914231" sldId="331"/>
        </pc:sldMkLst>
        <pc:picChg chg="add mod">
          <ac:chgData name="Serhat Erdogan" userId="d3585989-f11d-4da8-a3b2-052048102345" providerId="ADAL" clId="{2237818C-A054-4E0D-81FF-FB25E4A1EDC4}" dt="2022-11-16T14:16:40.749" v="432" actId="1076"/>
          <ac:picMkLst>
            <pc:docMk/>
            <pc:sldMk cId="3675914231" sldId="331"/>
            <ac:picMk id="5" creationId="{82A1340A-9685-41A5-8669-45594C51E72E}"/>
          </ac:picMkLst>
        </pc:picChg>
        <pc:picChg chg="del">
          <ac:chgData name="Serhat Erdogan" userId="d3585989-f11d-4da8-a3b2-052048102345" providerId="ADAL" clId="{2237818C-A054-4E0D-81FF-FB25E4A1EDC4}" dt="2022-11-16T14:16:37.571" v="430" actId="478"/>
          <ac:picMkLst>
            <pc:docMk/>
            <pc:sldMk cId="3675914231" sldId="331"/>
            <ac:picMk id="2050" creationId="{5EFF44F9-D750-40BA-B1C1-F387729BEC61}"/>
          </ac:picMkLst>
        </pc:picChg>
      </pc:sldChg>
      <pc:sldChg chg="del">
        <pc:chgData name="Serhat Erdogan" userId="d3585989-f11d-4da8-a3b2-052048102345" providerId="ADAL" clId="{2237818C-A054-4E0D-81FF-FB25E4A1EDC4}" dt="2022-11-16T14:23:17.544" v="522" actId="47"/>
        <pc:sldMkLst>
          <pc:docMk/>
          <pc:sldMk cId="1654608286" sldId="332"/>
        </pc:sldMkLst>
      </pc:sldChg>
      <pc:sldChg chg="del">
        <pc:chgData name="Serhat Erdogan" userId="d3585989-f11d-4da8-a3b2-052048102345" providerId="ADAL" clId="{2237818C-A054-4E0D-81FF-FB25E4A1EDC4}" dt="2022-11-16T14:23:17.544" v="522" actId="47"/>
        <pc:sldMkLst>
          <pc:docMk/>
          <pc:sldMk cId="4143338029" sldId="333"/>
        </pc:sldMkLst>
      </pc:sldChg>
      <pc:sldChg chg="del">
        <pc:chgData name="Serhat Erdogan" userId="d3585989-f11d-4da8-a3b2-052048102345" providerId="ADAL" clId="{2237818C-A054-4E0D-81FF-FB25E4A1EDC4}" dt="2022-11-16T14:23:17.544" v="522" actId="47"/>
        <pc:sldMkLst>
          <pc:docMk/>
          <pc:sldMk cId="1579991587" sldId="334"/>
        </pc:sldMkLst>
      </pc:sldChg>
      <pc:sldChg chg="del">
        <pc:chgData name="Serhat Erdogan" userId="d3585989-f11d-4da8-a3b2-052048102345" providerId="ADAL" clId="{2237818C-A054-4E0D-81FF-FB25E4A1EDC4}" dt="2022-11-16T14:23:17.544" v="522" actId="47"/>
        <pc:sldMkLst>
          <pc:docMk/>
          <pc:sldMk cId="1050364385" sldId="335"/>
        </pc:sldMkLst>
      </pc:sldChg>
      <pc:sldChg chg="del">
        <pc:chgData name="Serhat Erdogan" userId="d3585989-f11d-4da8-a3b2-052048102345" providerId="ADAL" clId="{2237818C-A054-4E0D-81FF-FB25E4A1EDC4}" dt="2022-11-16T14:23:17.544" v="522" actId="47"/>
        <pc:sldMkLst>
          <pc:docMk/>
          <pc:sldMk cId="2389184887" sldId="336"/>
        </pc:sldMkLst>
      </pc:sldChg>
      <pc:sldChg chg="del">
        <pc:chgData name="Serhat Erdogan" userId="d3585989-f11d-4da8-a3b2-052048102345" providerId="ADAL" clId="{2237818C-A054-4E0D-81FF-FB25E4A1EDC4}" dt="2022-11-16T14:23:17.544" v="522" actId="47"/>
        <pc:sldMkLst>
          <pc:docMk/>
          <pc:sldMk cId="2018740523" sldId="337"/>
        </pc:sldMkLst>
      </pc:sldChg>
      <pc:sldChg chg="addSp modSp mod">
        <pc:chgData name="Serhat Erdogan" userId="d3585989-f11d-4da8-a3b2-052048102345" providerId="ADAL" clId="{2237818C-A054-4E0D-81FF-FB25E4A1EDC4}" dt="2022-11-16T14:20:11.956" v="457" actId="20577"/>
        <pc:sldMkLst>
          <pc:docMk/>
          <pc:sldMk cId="1513955771" sldId="338"/>
        </pc:sldMkLst>
        <pc:spChg chg="mod">
          <ac:chgData name="Serhat Erdogan" userId="d3585989-f11d-4da8-a3b2-052048102345" providerId="ADAL" clId="{2237818C-A054-4E0D-81FF-FB25E4A1EDC4}" dt="2022-11-16T14:20:11.956" v="457" actId="20577"/>
          <ac:spMkLst>
            <pc:docMk/>
            <pc:sldMk cId="1513955771" sldId="338"/>
            <ac:spMk id="2" creationId="{30AF865A-8181-4DAA-A1EF-5D642527395C}"/>
          </ac:spMkLst>
        </pc:spChg>
        <pc:spChg chg="mod">
          <ac:chgData name="Serhat Erdogan" userId="d3585989-f11d-4da8-a3b2-052048102345" providerId="ADAL" clId="{2237818C-A054-4E0D-81FF-FB25E4A1EDC4}" dt="2022-11-16T14:19:53.766" v="454" actId="207"/>
          <ac:spMkLst>
            <pc:docMk/>
            <pc:sldMk cId="1513955771" sldId="338"/>
            <ac:spMk id="3" creationId="{3FF93CCA-E9DD-47C9-8EE0-1190EA64BA3D}"/>
          </ac:spMkLst>
        </pc:spChg>
        <pc:picChg chg="add mod">
          <ac:chgData name="Serhat Erdogan" userId="d3585989-f11d-4da8-a3b2-052048102345" providerId="ADAL" clId="{2237818C-A054-4E0D-81FF-FB25E4A1EDC4}" dt="2022-11-16T14:16:06.736" v="427" actId="1076"/>
          <ac:picMkLst>
            <pc:docMk/>
            <pc:sldMk cId="1513955771" sldId="338"/>
            <ac:picMk id="5" creationId="{67387A2D-7F68-4DFD-B0A1-1805894C81BE}"/>
          </ac:picMkLst>
        </pc:picChg>
      </pc:sldChg>
      <pc:sldChg chg="del">
        <pc:chgData name="Serhat Erdogan" userId="d3585989-f11d-4da8-a3b2-052048102345" providerId="ADAL" clId="{2237818C-A054-4E0D-81FF-FB25E4A1EDC4}" dt="2022-11-16T14:23:17.544" v="522" actId="47"/>
        <pc:sldMkLst>
          <pc:docMk/>
          <pc:sldMk cId="110846727" sldId="339"/>
        </pc:sldMkLst>
      </pc:sldChg>
      <pc:sldChg chg="del">
        <pc:chgData name="Serhat Erdogan" userId="d3585989-f11d-4da8-a3b2-052048102345" providerId="ADAL" clId="{2237818C-A054-4E0D-81FF-FB25E4A1EDC4}" dt="2022-11-16T14:23:17.544" v="522" actId="47"/>
        <pc:sldMkLst>
          <pc:docMk/>
          <pc:sldMk cId="2949934924" sldId="340"/>
        </pc:sldMkLst>
      </pc:sldChg>
      <pc:sldChg chg="del">
        <pc:chgData name="Serhat Erdogan" userId="d3585989-f11d-4da8-a3b2-052048102345" providerId="ADAL" clId="{2237818C-A054-4E0D-81FF-FB25E4A1EDC4}" dt="2022-11-16T14:23:17.544" v="522" actId="47"/>
        <pc:sldMkLst>
          <pc:docMk/>
          <pc:sldMk cId="898118304" sldId="341"/>
        </pc:sldMkLst>
      </pc:sldChg>
      <pc:sldChg chg="del">
        <pc:chgData name="Serhat Erdogan" userId="d3585989-f11d-4da8-a3b2-052048102345" providerId="ADAL" clId="{2237818C-A054-4E0D-81FF-FB25E4A1EDC4}" dt="2022-11-16T14:23:17.544" v="522" actId="47"/>
        <pc:sldMkLst>
          <pc:docMk/>
          <pc:sldMk cId="3909226032" sldId="342"/>
        </pc:sldMkLst>
      </pc:sldChg>
      <pc:sldChg chg="del">
        <pc:chgData name="Serhat Erdogan" userId="d3585989-f11d-4da8-a3b2-052048102345" providerId="ADAL" clId="{2237818C-A054-4E0D-81FF-FB25E4A1EDC4}" dt="2022-11-16T14:23:17.544" v="522" actId="47"/>
        <pc:sldMkLst>
          <pc:docMk/>
          <pc:sldMk cId="837124784" sldId="343"/>
        </pc:sldMkLst>
      </pc:sldChg>
      <pc:sldChg chg="del">
        <pc:chgData name="Serhat Erdogan" userId="d3585989-f11d-4da8-a3b2-052048102345" providerId="ADAL" clId="{2237818C-A054-4E0D-81FF-FB25E4A1EDC4}" dt="2022-11-16T14:23:17.544" v="522" actId="47"/>
        <pc:sldMkLst>
          <pc:docMk/>
          <pc:sldMk cId="2982125693" sldId="344"/>
        </pc:sldMkLst>
      </pc:sldChg>
      <pc:sldChg chg="del">
        <pc:chgData name="Serhat Erdogan" userId="d3585989-f11d-4da8-a3b2-052048102345" providerId="ADAL" clId="{2237818C-A054-4E0D-81FF-FB25E4A1EDC4}" dt="2022-11-16T14:23:17.544" v="522" actId="47"/>
        <pc:sldMkLst>
          <pc:docMk/>
          <pc:sldMk cId="328908925" sldId="345"/>
        </pc:sldMkLst>
      </pc:sldChg>
      <pc:sldChg chg="del">
        <pc:chgData name="Serhat Erdogan" userId="d3585989-f11d-4da8-a3b2-052048102345" providerId="ADAL" clId="{2237818C-A054-4E0D-81FF-FB25E4A1EDC4}" dt="2022-11-16T14:23:17.544" v="522" actId="47"/>
        <pc:sldMkLst>
          <pc:docMk/>
          <pc:sldMk cId="3677283713" sldId="346"/>
        </pc:sldMkLst>
      </pc:sldChg>
      <pc:sldChg chg="del">
        <pc:chgData name="Serhat Erdogan" userId="d3585989-f11d-4da8-a3b2-052048102345" providerId="ADAL" clId="{2237818C-A054-4E0D-81FF-FB25E4A1EDC4}" dt="2022-11-16T14:23:17.544" v="522" actId="47"/>
        <pc:sldMkLst>
          <pc:docMk/>
          <pc:sldMk cId="561148871" sldId="347"/>
        </pc:sldMkLst>
      </pc:sldChg>
      <pc:sldChg chg="del">
        <pc:chgData name="Serhat Erdogan" userId="d3585989-f11d-4da8-a3b2-052048102345" providerId="ADAL" clId="{2237818C-A054-4E0D-81FF-FB25E4A1EDC4}" dt="2022-11-16T14:23:17.544" v="522" actId="47"/>
        <pc:sldMkLst>
          <pc:docMk/>
          <pc:sldMk cId="2402659123" sldId="348"/>
        </pc:sldMkLst>
      </pc:sldChg>
      <pc:sldChg chg="del">
        <pc:chgData name="Serhat Erdogan" userId="d3585989-f11d-4da8-a3b2-052048102345" providerId="ADAL" clId="{2237818C-A054-4E0D-81FF-FB25E4A1EDC4}" dt="2022-11-16T14:23:17.544" v="522" actId="47"/>
        <pc:sldMkLst>
          <pc:docMk/>
          <pc:sldMk cId="2519511569" sldId="349"/>
        </pc:sldMkLst>
      </pc:sldChg>
      <pc:sldChg chg="del">
        <pc:chgData name="Serhat Erdogan" userId="d3585989-f11d-4da8-a3b2-052048102345" providerId="ADAL" clId="{2237818C-A054-4E0D-81FF-FB25E4A1EDC4}" dt="2022-11-16T14:23:17.544" v="522" actId="47"/>
        <pc:sldMkLst>
          <pc:docMk/>
          <pc:sldMk cId="1917506666" sldId="350"/>
        </pc:sldMkLst>
      </pc:sldChg>
      <pc:sldChg chg="del">
        <pc:chgData name="Serhat Erdogan" userId="d3585989-f11d-4da8-a3b2-052048102345" providerId="ADAL" clId="{2237818C-A054-4E0D-81FF-FB25E4A1EDC4}" dt="2022-11-16T14:23:17.544" v="522" actId="47"/>
        <pc:sldMkLst>
          <pc:docMk/>
          <pc:sldMk cId="4075012633" sldId="351"/>
        </pc:sldMkLst>
      </pc:sldChg>
      <pc:sldChg chg="del">
        <pc:chgData name="Serhat Erdogan" userId="d3585989-f11d-4da8-a3b2-052048102345" providerId="ADAL" clId="{2237818C-A054-4E0D-81FF-FB25E4A1EDC4}" dt="2022-11-16T14:23:17.544" v="522" actId="47"/>
        <pc:sldMkLst>
          <pc:docMk/>
          <pc:sldMk cId="4037315621" sldId="352"/>
        </pc:sldMkLst>
      </pc:sldChg>
      <pc:sldChg chg="del">
        <pc:chgData name="Serhat Erdogan" userId="d3585989-f11d-4da8-a3b2-052048102345" providerId="ADAL" clId="{2237818C-A054-4E0D-81FF-FB25E4A1EDC4}" dt="2022-11-16T14:23:17.544" v="522" actId="47"/>
        <pc:sldMkLst>
          <pc:docMk/>
          <pc:sldMk cId="3138097173" sldId="353"/>
        </pc:sldMkLst>
      </pc:sldChg>
      <pc:sldChg chg="del">
        <pc:chgData name="Serhat Erdogan" userId="d3585989-f11d-4da8-a3b2-052048102345" providerId="ADAL" clId="{2237818C-A054-4E0D-81FF-FB25E4A1EDC4}" dt="2022-11-16T14:23:17.544" v="522" actId="47"/>
        <pc:sldMkLst>
          <pc:docMk/>
          <pc:sldMk cId="3049549570" sldId="354"/>
        </pc:sldMkLst>
      </pc:sldChg>
      <pc:sldChg chg="addSp modSp add mod">
        <pc:chgData name="Serhat Erdogan" userId="d3585989-f11d-4da8-a3b2-052048102345" providerId="ADAL" clId="{2237818C-A054-4E0D-81FF-FB25E4A1EDC4}" dt="2022-11-16T14:13:11.597" v="264" actId="208"/>
        <pc:sldMkLst>
          <pc:docMk/>
          <pc:sldMk cId="1554309148" sldId="355"/>
        </pc:sldMkLst>
        <pc:spChg chg="mod">
          <ac:chgData name="Serhat Erdogan" userId="d3585989-f11d-4da8-a3b2-052048102345" providerId="ADAL" clId="{2237818C-A054-4E0D-81FF-FB25E4A1EDC4}" dt="2022-11-16T14:10:50.540" v="142" actId="20577"/>
          <ac:spMkLst>
            <pc:docMk/>
            <pc:sldMk cId="1554309148" sldId="355"/>
            <ac:spMk id="2" creationId="{30AF865A-8181-4DAA-A1EF-5D642527395C}"/>
          </ac:spMkLst>
        </pc:spChg>
        <pc:spChg chg="mod">
          <ac:chgData name="Serhat Erdogan" userId="d3585989-f11d-4da8-a3b2-052048102345" providerId="ADAL" clId="{2237818C-A054-4E0D-81FF-FB25E4A1EDC4}" dt="2022-11-16T14:12:59.239" v="262" actId="113"/>
          <ac:spMkLst>
            <pc:docMk/>
            <pc:sldMk cId="1554309148" sldId="355"/>
            <ac:spMk id="3" creationId="{3FF93CCA-E9DD-47C9-8EE0-1190EA64BA3D}"/>
          </ac:spMkLst>
        </pc:spChg>
        <pc:spChg chg="add mod">
          <ac:chgData name="Serhat Erdogan" userId="d3585989-f11d-4da8-a3b2-052048102345" providerId="ADAL" clId="{2237818C-A054-4E0D-81FF-FB25E4A1EDC4}" dt="2022-11-16T14:13:11.597" v="264" actId="208"/>
          <ac:spMkLst>
            <pc:docMk/>
            <pc:sldMk cId="1554309148" sldId="355"/>
            <ac:spMk id="4" creationId="{17F43A35-A153-428B-AAB9-A1D9EEDBC4F7}"/>
          </ac:spMkLst>
        </pc:spChg>
        <pc:picChg chg="add mod">
          <ac:chgData name="Serhat Erdogan" userId="d3585989-f11d-4da8-a3b2-052048102345" providerId="ADAL" clId="{2237818C-A054-4E0D-81FF-FB25E4A1EDC4}" dt="2022-11-16T14:12:49.933" v="260" actId="1076"/>
          <ac:picMkLst>
            <pc:docMk/>
            <pc:sldMk cId="1554309148" sldId="355"/>
            <ac:picMk id="5" creationId="{7B1CB634-95AE-45DB-92C2-9CE138A1A834}"/>
          </ac:picMkLst>
        </pc:picChg>
      </pc:sldChg>
      <pc:sldChg chg="addSp delSp modSp add mod">
        <pc:chgData name="Serhat Erdogan" userId="d3585989-f11d-4da8-a3b2-052048102345" providerId="ADAL" clId="{2237818C-A054-4E0D-81FF-FB25E4A1EDC4}" dt="2022-11-16T14:22:22.260" v="514" actId="1038"/>
        <pc:sldMkLst>
          <pc:docMk/>
          <pc:sldMk cId="3466448799" sldId="356"/>
        </pc:sldMkLst>
        <pc:spChg chg="mod">
          <ac:chgData name="Serhat Erdogan" userId="d3585989-f11d-4da8-a3b2-052048102345" providerId="ADAL" clId="{2237818C-A054-4E0D-81FF-FB25E4A1EDC4}" dt="2022-11-16T14:20:16.331" v="459" actId="20577"/>
          <ac:spMkLst>
            <pc:docMk/>
            <pc:sldMk cId="3466448799" sldId="356"/>
            <ac:spMk id="2" creationId="{30AF865A-8181-4DAA-A1EF-5D642527395C}"/>
          </ac:spMkLst>
        </pc:spChg>
        <pc:spChg chg="mod">
          <ac:chgData name="Serhat Erdogan" userId="d3585989-f11d-4da8-a3b2-052048102345" providerId="ADAL" clId="{2237818C-A054-4E0D-81FF-FB25E4A1EDC4}" dt="2022-11-16T14:21:49.998" v="507" actId="14100"/>
          <ac:spMkLst>
            <pc:docMk/>
            <pc:sldMk cId="3466448799" sldId="356"/>
            <ac:spMk id="3" creationId="{3FF93CCA-E9DD-47C9-8EE0-1190EA64BA3D}"/>
          </ac:spMkLst>
        </pc:spChg>
        <pc:spChg chg="add mod">
          <ac:chgData name="Serhat Erdogan" userId="d3585989-f11d-4da8-a3b2-052048102345" providerId="ADAL" clId="{2237818C-A054-4E0D-81FF-FB25E4A1EDC4}" dt="2022-11-16T14:22:22.260" v="514" actId="1038"/>
          <ac:spMkLst>
            <pc:docMk/>
            <pc:sldMk cId="3466448799" sldId="356"/>
            <ac:spMk id="6" creationId="{A3883012-5D1D-4FE2-A7C4-7F9A95D5EA97}"/>
          </ac:spMkLst>
        </pc:spChg>
        <pc:picChg chg="del">
          <ac:chgData name="Serhat Erdogan" userId="d3585989-f11d-4da8-a3b2-052048102345" providerId="ADAL" clId="{2237818C-A054-4E0D-81FF-FB25E4A1EDC4}" dt="2022-11-16T14:21:03.644" v="460" actId="478"/>
          <ac:picMkLst>
            <pc:docMk/>
            <pc:sldMk cId="3466448799" sldId="356"/>
            <ac:picMk id="5" creationId="{67387A2D-7F68-4DFD-B0A1-1805894C81BE}"/>
          </ac:picMkLst>
        </pc:picChg>
      </pc:sldChg>
      <pc:sldChg chg="addSp delSp modSp add mod">
        <pc:chgData name="Serhat Erdogan" userId="d3585989-f11d-4da8-a3b2-052048102345" providerId="ADAL" clId="{2237818C-A054-4E0D-81FF-FB25E4A1EDC4}" dt="2022-11-16T14:22:55.379" v="518" actId="1076"/>
        <pc:sldMkLst>
          <pc:docMk/>
          <pc:sldMk cId="3195965284" sldId="357"/>
        </pc:sldMkLst>
        <pc:picChg chg="del">
          <ac:chgData name="Serhat Erdogan" userId="d3585989-f11d-4da8-a3b2-052048102345" providerId="ADAL" clId="{2237818C-A054-4E0D-81FF-FB25E4A1EDC4}" dt="2022-11-16T14:22:52.670" v="516" actId="478"/>
          <ac:picMkLst>
            <pc:docMk/>
            <pc:sldMk cId="3195965284" sldId="357"/>
            <ac:picMk id="5" creationId="{82A1340A-9685-41A5-8669-45594C51E72E}"/>
          </ac:picMkLst>
        </pc:picChg>
        <pc:picChg chg="add mod">
          <ac:chgData name="Serhat Erdogan" userId="d3585989-f11d-4da8-a3b2-052048102345" providerId="ADAL" clId="{2237818C-A054-4E0D-81FF-FB25E4A1EDC4}" dt="2022-11-16T14:22:55.379" v="518" actId="1076"/>
          <ac:picMkLst>
            <pc:docMk/>
            <pc:sldMk cId="3195965284" sldId="357"/>
            <ac:picMk id="6" creationId="{24A23814-6DB7-4868-8D45-92770D2882D9}"/>
          </ac:picMkLst>
        </pc:picChg>
      </pc:sldChg>
      <pc:sldChg chg="addSp delSp modSp add mod ord">
        <pc:chgData name="Serhat Erdogan" userId="d3585989-f11d-4da8-a3b2-052048102345" providerId="ADAL" clId="{2237818C-A054-4E0D-81FF-FB25E4A1EDC4}" dt="2022-11-16T14:33:50.369" v="554" actId="1076"/>
        <pc:sldMkLst>
          <pc:docMk/>
          <pc:sldMk cId="2762129520" sldId="358"/>
        </pc:sldMkLst>
        <pc:spChg chg="del">
          <ac:chgData name="Serhat Erdogan" userId="d3585989-f11d-4da8-a3b2-052048102345" providerId="ADAL" clId="{2237818C-A054-4E0D-81FF-FB25E4A1EDC4}" dt="2022-11-16T14:33:46.884" v="552" actId="478"/>
          <ac:spMkLst>
            <pc:docMk/>
            <pc:sldMk cId="2762129520" sldId="358"/>
            <ac:spMk id="2" creationId="{30AF865A-8181-4DAA-A1EF-5D642527395C}"/>
          </ac:spMkLst>
        </pc:spChg>
        <pc:spChg chg="add del mod">
          <ac:chgData name="Serhat Erdogan" userId="d3585989-f11d-4da8-a3b2-052048102345" providerId="ADAL" clId="{2237818C-A054-4E0D-81FF-FB25E4A1EDC4}" dt="2022-11-16T14:33:48.014" v="553" actId="478"/>
          <ac:spMkLst>
            <pc:docMk/>
            <pc:sldMk cId="2762129520" sldId="358"/>
            <ac:spMk id="7" creationId="{D8E13889-C9C1-4B75-A10E-77EF2F6B497F}"/>
          </ac:spMkLst>
        </pc:spChg>
        <pc:picChg chg="del">
          <ac:chgData name="Serhat Erdogan" userId="d3585989-f11d-4da8-a3b2-052048102345" providerId="ADAL" clId="{2237818C-A054-4E0D-81FF-FB25E4A1EDC4}" dt="2022-11-16T14:23:19.765" v="523" actId="478"/>
          <ac:picMkLst>
            <pc:docMk/>
            <pc:sldMk cId="2762129520" sldId="358"/>
            <ac:picMk id="5" creationId="{1B96C26A-42E8-402E-94EC-F14B8E8CE048}"/>
          </ac:picMkLst>
        </pc:picChg>
        <pc:picChg chg="add mod">
          <ac:chgData name="Serhat Erdogan" userId="d3585989-f11d-4da8-a3b2-052048102345" providerId="ADAL" clId="{2237818C-A054-4E0D-81FF-FB25E4A1EDC4}" dt="2022-11-16T14:33:50.369" v="554" actId="1076"/>
          <ac:picMkLst>
            <pc:docMk/>
            <pc:sldMk cId="2762129520" sldId="358"/>
            <ac:picMk id="6" creationId="{89F5E396-BA90-4FC5-8ED6-799113EC531C}"/>
          </ac:picMkLst>
        </pc:picChg>
      </pc:sldChg>
      <pc:sldChg chg="addSp delSp modSp add mod">
        <pc:chgData name="Serhat Erdogan" userId="d3585989-f11d-4da8-a3b2-052048102345" providerId="ADAL" clId="{2237818C-A054-4E0D-81FF-FB25E4A1EDC4}" dt="2022-11-16T14:33:15.117" v="544" actId="14100"/>
        <pc:sldMkLst>
          <pc:docMk/>
          <pc:sldMk cId="1000093316" sldId="359"/>
        </pc:sldMkLst>
        <pc:spChg chg="mod">
          <ac:chgData name="Serhat Erdogan" userId="d3585989-f11d-4da8-a3b2-052048102345" providerId="ADAL" clId="{2237818C-A054-4E0D-81FF-FB25E4A1EDC4}" dt="2022-11-16T14:24:16.595" v="534" actId="20577"/>
          <ac:spMkLst>
            <pc:docMk/>
            <pc:sldMk cId="1000093316" sldId="359"/>
            <ac:spMk id="2" creationId="{30AF865A-8181-4DAA-A1EF-5D642527395C}"/>
          </ac:spMkLst>
        </pc:spChg>
        <pc:spChg chg="mod">
          <ac:chgData name="Serhat Erdogan" userId="d3585989-f11d-4da8-a3b2-052048102345" providerId="ADAL" clId="{2237818C-A054-4E0D-81FF-FB25E4A1EDC4}" dt="2022-11-16T14:32:42.456" v="537" actId="404"/>
          <ac:spMkLst>
            <pc:docMk/>
            <pc:sldMk cId="1000093316" sldId="359"/>
            <ac:spMk id="3" creationId="{3FF93CCA-E9DD-47C9-8EE0-1190EA64BA3D}"/>
          </ac:spMkLst>
        </pc:spChg>
        <pc:spChg chg="del">
          <ac:chgData name="Serhat Erdogan" userId="d3585989-f11d-4da8-a3b2-052048102345" providerId="ADAL" clId="{2237818C-A054-4E0D-81FF-FB25E4A1EDC4}" dt="2022-11-16T14:24:22.508" v="536" actId="478"/>
          <ac:spMkLst>
            <pc:docMk/>
            <pc:sldMk cId="1000093316" sldId="359"/>
            <ac:spMk id="6" creationId="{A3883012-5D1D-4FE2-A7C4-7F9A95D5EA97}"/>
          </ac:spMkLst>
        </pc:spChg>
        <pc:picChg chg="add del mod">
          <ac:chgData name="Serhat Erdogan" userId="d3585989-f11d-4da8-a3b2-052048102345" providerId="ADAL" clId="{2237818C-A054-4E0D-81FF-FB25E4A1EDC4}" dt="2022-11-16T14:33:07.473" v="540" actId="478"/>
          <ac:picMkLst>
            <pc:docMk/>
            <pc:sldMk cId="1000093316" sldId="359"/>
            <ac:picMk id="5" creationId="{0600B0AA-0D06-4CCA-83F1-11A0324F7128}"/>
          </ac:picMkLst>
        </pc:picChg>
        <pc:picChg chg="add mod">
          <ac:chgData name="Serhat Erdogan" userId="d3585989-f11d-4da8-a3b2-052048102345" providerId="ADAL" clId="{2237818C-A054-4E0D-81FF-FB25E4A1EDC4}" dt="2022-11-16T14:33:15.117" v="544" actId="14100"/>
          <ac:picMkLst>
            <pc:docMk/>
            <pc:sldMk cId="1000093316" sldId="359"/>
            <ac:picMk id="7" creationId="{26E7D446-C402-4BD1-9318-FBC4818209F5}"/>
          </ac:picMkLst>
        </pc:picChg>
      </pc:sldChg>
      <pc:sldChg chg="addSp delSp modSp add mod">
        <pc:chgData name="Serhat Erdogan" userId="d3585989-f11d-4da8-a3b2-052048102345" providerId="ADAL" clId="{2237818C-A054-4E0D-81FF-FB25E4A1EDC4}" dt="2022-11-16T14:33:43.025" v="551" actId="478"/>
        <pc:sldMkLst>
          <pc:docMk/>
          <pc:sldMk cId="561354968" sldId="360"/>
        </pc:sldMkLst>
        <pc:spChg chg="del">
          <ac:chgData name="Serhat Erdogan" userId="d3585989-f11d-4da8-a3b2-052048102345" providerId="ADAL" clId="{2237818C-A054-4E0D-81FF-FB25E4A1EDC4}" dt="2022-11-16T14:33:38.056" v="549" actId="478"/>
          <ac:spMkLst>
            <pc:docMk/>
            <pc:sldMk cId="561354968" sldId="360"/>
            <ac:spMk id="2" creationId="{30AF865A-8181-4DAA-A1EF-5D642527395C}"/>
          </ac:spMkLst>
        </pc:spChg>
        <pc:spChg chg="add del mod">
          <ac:chgData name="Serhat Erdogan" userId="d3585989-f11d-4da8-a3b2-052048102345" providerId="ADAL" clId="{2237818C-A054-4E0D-81FF-FB25E4A1EDC4}" dt="2022-11-16T14:33:43.025" v="551" actId="478"/>
          <ac:spMkLst>
            <pc:docMk/>
            <pc:sldMk cId="561354968" sldId="360"/>
            <ac:spMk id="7" creationId="{99DF3D7C-4D1F-40E5-A657-E2C2774B328B}"/>
          </ac:spMkLst>
        </pc:spChg>
        <pc:picChg chg="add mod">
          <ac:chgData name="Serhat Erdogan" userId="d3585989-f11d-4da8-a3b2-052048102345" providerId="ADAL" clId="{2237818C-A054-4E0D-81FF-FB25E4A1EDC4}" dt="2022-11-16T14:33:40.853" v="550" actId="1076"/>
          <ac:picMkLst>
            <pc:docMk/>
            <pc:sldMk cId="561354968" sldId="360"/>
            <ac:picMk id="5" creationId="{7D1AE06A-D96E-481E-BBED-82C22AB37287}"/>
          </ac:picMkLst>
        </pc:picChg>
        <pc:picChg chg="del">
          <ac:chgData name="Serhat Erdogan" userId="d3585989-f11d-4da8-a3b2-052048102345" providerId="ADAL" clId="{2237818C-A054-4E0D-81FF-FB25E4A1EDC4}" dt="2022-11-16T14:33:29.892" v="546" actId="478"/>
          <ac:picMkLst>
            <pc:docMk/>
            <pc:sldMk cId="561354968" sldId="360"/>
            <ac:picMk id="6" creationId="{89F5E396-BA90-4FC5-8ED6-799113EC531C}"/>
          </ac:picMkLst>
        </pc:picChg>
      </pc:sldChg>
      <pc:sldChg chg="addSp delSp modSp add mod">
        <pc:chgData name="Serhat Erdogan" userId="d3585989-f11d-4da8-a3b2-052048102345" providerId="ADAL" clId="{2237818C-A054-4E0D-81FF-FB25E4A1EDC4}" dt="2022-11-16T15:12:42.782" v="1162" actId="478"/>
        <pc:sldMkLst>
          <pc:docMk/>
          <pc:sldMk cId="2506268971" sldId="361"/>
        </pc:sldMkLst>
        <pc:spChg chg="del mod">
          <ac:chgData name="Serhat Erdogan" userId="d3585989-f11d-4da8-a3b2-052048102345" providerId="ADAL" clId="{2237818C-A054-4E0D-81FF-FB25E4A1EDC4}" dt="2022-11-16T15:12:09.115" v="1160" actId="478"/>
          <ac:spMkLst>
            <pc:docMk/>
            <pc:sldMk cId="2506268971" sldId="361"/>
            <ac:spMk id="2" creationId="{30AF865A-8181-4DAA-A1EF-5D642527395C}"/>
          </ac:spMkLst>
        </pc:spChg>
        <pc:spChg chg="mod">
          <ac:chgData name="Serhat Erdogan" userId="d3585989-f11d-4da8-a3b2-052048102345" providerId="ADAL" clId="{2237818C-A054-4E0D-81FF-FB25E4A1EDC4}" dt="2022-11-16T15:12:06.941" v="1159" actId="20577"/>
          <ac:spMkLst>
            <pc:docMk/>
            <pc:sldMk cId="2506268971" sldId="361"/>
            <ac:spMk id="3" creationId="{3FF93CCA-E9DD-47C9-8EE0-1190EA64BA3D}"/>
          </ac:spMkLst>
        </pc:spChg>
        <pc:spChg chg="add del mod">
          <ac:chgData name="Serhat Erdogan" userId="d3585989-f11d-4da8-a3b2-052048102345" providerId="ADAL" clId="{2237818C-A054-4E0D-81FF-FB25E4A1EDC4}" dt="2022-11-16T14:40:17.654" v="624" actId="478"/>
          <ac:spMkLst>
            <pc:docMk/>
            <pc:sldMk cId="2506268971" sldId="361"/>
            <ac:spMk id="4" creationId="{28452B6D-7274-4275-AE1A-266CBA2EDAA1}"/>
          </ac:spMkLst>
        </pc:spChg>
        <pc:spChg chg="add del mod">
          <ac:chgData name="Serhat Erdogan" userId="d3585989-f11d-4da8-a3b2-052048102345" providerId="ADAL" clId="{2237818C-A054-4E0D-81FF-FB25E4A1EDC4}" dt="2022-11-16T15:12:42.782" v="1162" actId="478"/>
          <ac:spMkLst>
            <pc:docMk/>
            <pc:sldMk cId="2506268971" sldId="361"/>
            <ac:spMk id="6" creationId="{31A759F0-44A4-4945-AD4E-5C684DCD1669}"/>
          </ac:spMkLst>
        </pc:spChg>
        <pc:picChg chg="add">
          <ac:chgData name="Serhat Erdogan" userId="d3585989-f11d-4da8-a3b2-052048102345" providerId="ADAL" clId="{2237818C-A054-4E0D-81FF-FB25E4A1EDC4}" dt="2022-11-16T15:12:39.267" v="1161"/>
          <ac:picMkLst>
            <pc:docMk/>
            <pc:sldMk cId="2506268971" sldId="361"/>
            <ac:picMk id="1026" creationId="{5E1E1BC5-0787-486D-90BB-708C0A1EBA84}"/>
          </ac:picMkLst>
        </pc:picChg>
      </pc:sldChg>
      <pc:sldChg chg="addSp modSp add mod">
        <pc:chgData name="Serhat Erdogan" userId="d3585989-f11d-4da8-a3b2-052048102345" providerId="ADAL" clId="{2237818C-A054-4E0D-81FF-FB25E4A1EDC4}" dt="2022-11-16T14:38:13.203" v="621" actId="20577"/>
        <pc:sldMkLst>
          <pc:docMk/>
          <pc:sldMk cId="1579087437" sldId="362"/>
        </pc:sldMkLst>
        <pc:spChg chg="mod">
          <ac:chgData name="Serhat Erdogan" userId="d3585989-f11d-4da8-a3b2-052048102345" providerId="ADAL" clId="{2237818C-A054-4E0D-81FF-FB25E4A1EDC4}" dt="2022-11-16T14:36:07.885" v="592" actId="20577"/>
          <ac:spMkLst>
            <pc:docMk/>
            <pc:sldMk cId="1579087437" sldId="362"/>
            <ac:spMk id="2" creationId="{30AF865A-8181-4DAA-A1EF-5D642527395C}"/>
          </ac:spMkLst>
        </pc:spChg>
        <pc:spChg chg="mod">
          <ac:chgData name="Serhat Erdogan" userId="d3585989-f11d-4da8-a3b2-052048102345" providerId="ADAL" clId="{2237818C-A054-4E0D-81FF-FB25E4A1EDC4}" dt="2022-11-16T14:38:13.203" v="621" actId="20577"/>
          <ac:spMkLst>
            <pc:docMk/>
            <pc:sldMk cId="1579087437" sldId="362"/>
            <ac:spMk id="3" creationId="{3FF93CCA-E9DD-47C9-8EE0-1190EA64BA3D}"/>
          </ac:spMkLst>
        </pc:spChg>
        <pc:picChg chg="add mod">
          <ac:chgData name="Serhat Erdogan" userId="d3585989-f11d-4da8-a3b2-052048102345" providerId="ADAL" clId="{2237818C-A054-4E0D-81FF-FB25E4A1EDC4}" dt="2022-11-16T14:36:37.262" v="601" actId="1076"/>
          <ac:picMkLst>
            <pc:docMk/>
            <pc:sldMk cId="1579087437" sldId="362"/>
            <ac:picMk id="5" creationId="{C33C3036-4991-4816-9281-CEB548136DC2}"/>
          </ac:picMkLst>
        </pc:picChg>
      </pc:sldChg>
      <pc:sldChg chg="addSp delSp modSp add mod">
        <pc:chgData name="Serhat Erdogan" userId="d3585989-f11d-4da8-a3b2-052048102345" providerId="ADAL" clId="{2237818C-A054-4E0D-81FF-FB25E4A1EDC4}" dt="2022-11-16T14:37:40.941" v="620" actId="1076"/>
        <pc:sldMkLst>
          <pc:docMk/>
          <pc:sldMk cId="264117069" sldId="363"/>
        </pc:sldMkLst>
        <pc:spChg chg="mod">
          <ac:chgData name="Serhat Erdogan" userId="d3585989-f11d-4da8-a3b2-052048102345" providerId="ADAL" clId="{2237818C-A054-4E0D-81FF-FB25E4A1EDC4}" dt="2022-11-16T14:37:23.223" v="616" actId="20577"/>
          <ac:spMkLst>
            <pc:docMk/>
            <pc:sldMk cId="264117069" sldId="363"/>
            <ac:spMk id="2" creationId="{30AF865A-8181-4DAA-A1EF-5D642527395C}"/>
          </ac:spMkLst>
        </pc:spChg>
        <pc:spChg chg="mod">
          <ac:chgData name="Serhat Erdogan" userId="d3585989-f11d-4da8-a3b2-052048102345" providerId="ADAL" clId="{2237818C-A054-4E0D-81FF-FB25E4A1EDC4}" dt="2022-11-16T14:37:26.285" v="617"/>
          <ac:spMkLst>
            <pc:docMk/>
            <pc:sldMk cId="264117069" sldId="363"/>
            <ac:spMk id="3" creationId="{3FF93CCA-E9DD-47C9-8EE0-1190EA64BA3D}"/>
          </ac:spMkLst>
        </pc:spChg>
        <pc:picChg chg="del">
          <ac:chgData name="Serhat Erdogan" userId="d3585989-f11d-4da8-a3b2-052048102345" providerId="ADAL" clId="{2237818C-A054-4E0D-81FF-FB25E4A1EDC4}" dt="2022-11-16T14:37:28.168" v="618" actId="478"/>
          <ac:picMkLst>
            <pc:docMk/>
            <pc:sldMk cId="264117069" sldId="363"/>
            <ac:picMk id="5" creationId="{C33C3036-4991-4816-9281-CEB548136DC2}"/>
          </ac:picMkLst>
        </pc:picChg>
        <pc:picChg chg="add mod">
          <ac:chgData name="Serhat Erdogan" userId="d3585989-f11d-4da8-a3b2-052048102345" providerId="ADAL" clId="{2237818C-A054-4E0D-81FF-FB25E4A1EDC4}" dt="2022-11-16T14:37:40.941" v="620" actId="1076"/>
          <ac:picMkLst>
            <pc:docMk/>
            <pc:sldMk cId="264117069" sldId="363"/>
            <ac:picMk id="6" creationId="{F6BB733C-87F5-45AB-8B01-89644E1DC08C}"/>
          </ac:picMkLst>
        </pc:picChg>
      </pc:sldChg>
      <pc:sldChg chg="addSp delSp modSp add mod">
        <pc:chgData name="Serhat Erdogan" userId="d3585989-f11d-4da8-a3b2-052048102345" providerId="ADAL" clId="{2237818C-A054-4E0D-81FF-FB25E4A1EDC4}" dt="2022-11-16T14:55:46.482" v="794" actId="20577"/>
        <pc:sldMkLst>
          <pc:docMk/>
          <pc:sldMk cId="2905451520" sldId="364"/>
        </pc:sldMkLst>
        <pc:spChg chg="mod">
          <ac:chgData name="Serhat Erdogan" userId="d3585989-f11d-4da8-a3b2-052048102345" providerId="ADAL" clId="{2237818C-A054-4E0D-81FF-FB25E4A1EDC4}" dt="2022-11-16T14:40:25.236" v="632" actId="20577"/>
          <ac:spMkLst>
            <pc:docMk/>
            <pc:sldMk cId="2905451520" sldId="364"/>
            <ac:spMk id="2" creationId="{30AF865A-8181-4DAA-A1EF-5D642527395C}"/>
          </ac:spMkLst>
        </pc:spChg>
        <pc:spChg chg="del mod">
          <ac:chgData name="Serhat Erdogan" userId="d3585989-f11d-4da8-a3b2-052048102345" providerId="ADAL" clId="{2237818C-A054-4E0D-81FF-FB25E4A1EDC4}" dt="2022-11-16T14:40:30.804" v="634" actId="478"/>
          <ac:spMkLst>
            <pc:docMk/>
            <pc:sldMk cId="2905451520" sldId="364"/>
            <ac:spMk id="3" creationId="{3FF93CCA-E9DD-47C9-8EE0-1190EA64BA3D}"/>
          </ac:spMkLst>
        </pc:spChg>
        <pc:spChg chg="mod">
          <ac:chgData name="Serhat Erdogan" userId="d3585989-f11d-4da8-a3b2-052048102345" providerId="ADAL" clId="{2237818C-A054-4E0D-81FF-FB25E4A1EDC4}" dt="2022-11-16T14:55:46.482" v="794" actId="20577"/>
          <ac:spMkLst>
            <pc:docMk/>
            <pc:sldMk cId="2905451520" sldId="364"/>
            <ac:spMk id="4" creationId="{28452B6D-7274-4275-AE1A-266CBA2EDAA1}"/>
          </ac:spMkLst>
        </pc:spChg>
        <pc:picChg chg="add mod">
          <ac:chgData name="Serhat Erdogan" userId="d3585989-f11d-4da8-a3b2-052048102345" providerId="ADAL" clId="{2237818C-A054-4E0D-81FF-FB25E4A1EDC4}" dt="2022-11-16T14:42:40.547" v="689" actId="1076"/>
          <ac:picMkLst>
            <pc:docMk/>
            <pc:sldMk cId="2905451520" sldId="364"/>
            <ac:picMk id="6" creationId="{6D9FDB1B-008B-4B97-9D78-CF71054AAD43}"/>
          </ac:picMkLst>
        </pc:picChg>
      </pc:sldChg>
      <pc:sldChg chg="modSp add mod">
        <pc:chgData name="Serhat Erdogan" userId="d3585989-f11d-4da8-a3b2-052048102345" providerId="ADAL" clId="{2237818C-A054-4E0D-81FF-FB25E4A1EDC4}" dt="2022-11-16T14:55:57.530" v="798" actId="20577"/>
        <pc:sldMkLst>
          <pc:docMk/>
          <pc:sldMk cId="738698440" sldId="365"/>
        </pc:sldMkLst>
        <pc:spChg chg="mod">
          <ac:chgData name="Serhat Erdogan" userId="d3585989-f11d-4da8-a3b2-052048102345" providerId="ADAL" clId="{2237818C-A054-4E0D-81FF-FB25E4A1EDC4}" dt="2022-11-16T14:55:57.530" v="798" actId="20577"/>
          <ac:spMkLst>
            <pc:docMk/>
            <pc:sldMk cId="738698440" sldId="365"/>
            <ac:spMk id="4" creationId="{28452B6D-7274-4275-AE1A-266CBA2EDAA1}"/>
          </ac:spMkLst>
        </pc:spChg>
        <pc:picChg chg="mod">
          <ac:chgData name="Serhat Erdogan" userId="d3585989-f11d-4da8-a3b2-052048102345" providerId="ADAL" clId="{2237818C-A054-4E0D-81FF-FB25E4A1EDC4}" dt="2022-11-16T14:45:34.648" v="715" actId="1076"/>
          <ac:picMkLst>
            <pc:docMk/>
            <pc:sldMk cId="738698440" sldId="365"/>
            <ac:picMk id="6" creationId="{6D9FDB1B-008B-4B97-9D78-CF71054AAD43}"/>
          </ac:picMkLst>
        </pc:picChg>
      </pc:sldChg>
      <pc:sldChg chg="addSp delSp modSp add mod">
        <pc:chgData name="Serhat Erdogan" userId="d3585989-f11d-4da8-a3b2-052048102345" providerId="ADAL" clId="{2237818C-A054-4E0D-81FF-FB25E4A1EDC4}" dt="2022-11-16T14:56:32.687" v="806" actId="20577"/>
        <pc:sldMkLst>
          <pc:docMk/>
          <pc:sldMk cId="3201991302" sldId="366"/>
        </pc:sldMkLst>
        <pc:spChg chg="mod">
          <ac:chgData name="Serhat Erdogan" userId="d3585989-f11d-4da8-a3b2-052048102345" providerId="ADAL" clId="{2237818C-A054-4E0D-81FF-FB25E4A1EDC4}" dt="2022-11-16T14:50:10.322" v="758" actId="20577"/>
          <ac:spMkLst>
            <pc:docMk/>
            <pc:sldMk cId="3201991302" sldId="366"/>
            <ac:spMk id="2" creationId="{30AF865A-8181-4DAA-A1EF-5D642527395C}"/>
          </ac:spMkLst>
        </pc:spChg>
        <pc:spChg chg="mod">
          <ac:chgData name="Serhat Erdogan" userId="d3585989-f11d-4da8-a3b2-052048102345" providerId="ADAL" clId="{2237818C-A054-4E0D-81FF-FB25E4A1EDC4}" dt="2022-11-16T14:56:32.687" v="806" actId="20577"/>
          <ac:spMkLst>
            <pc:docMk/>
            <pc:sldMk cId="3201991302" sldId="366"/>
            <ac:spMk id="4" creationId="{28452B6D-7274-4275-AE1A-266CBA2EDAA1}"/>
          </ac:spMkLst>
        </pc:spChg>
        <pc:spChg chg="add mod">
          <ac:chgData name="Serhat Erdogan" userId="d3585989-f11d-4da8-a3b2-052048102345" providerId="ADAL" clId="{2237818C-A054-4E0D-81FF-FB25E4A1EDC4}" dt="2022-11-16T14:56:30.042" v="804" actId="20577"/>
          <ac:spMkLst>
            <pc:docMk/>
            <pc:sldMk cId="3201991302" sldId="366"/>
            <ac:spMk id="5" creationId="{55584AF3-72F4-4977-9855-B1FAD6698C61}"/>
          </ac:spMkLst>
        </pc:spChg>
        <pc:picChg chg="del">
          <ac:chgData name="Serhat Erdogan" userId="d3585989-f11d-4da8-a3b2-052048102345" providerId="ADAL" clId="{2237818C-A054-4E0D-81FF-FB25E4A1EDC4}" dt="2022-11-16T14:50:12.424" v="759" actId="478"/>
          <ac:picMkLst>
            <pc:docMk/>
            <pc:sldMk cId="3201991302" sldId="366"/>
            <ac:picMk id="6" creationId="{6D9FDB1B-008B-4B97-9D78-CF71054AAD43}"/>
          </ac:picMkLst>
        </pc:picChg>
      </pc:sldChg>
      <pc:sldChg chg="addSp delSp modSp add mod">
        <pc:chgData name="Serhat Erdogan" userId="d3585989-f11d-4da8-a3b2-052048102345" providerId="ADAL" clId="{2237818C-A054-4E0D-81FF-FB25E4A1EDC4}" dt="2022-11-16T14:52:07.963" v="787" actId="1076"/>
        <pc:sldMkLst>
          <pc:docMk/>
          <pc:sldMk cId="3410770656" sldId="367"/>
        </pc:sldMkLst>
        <pc:spChg chg="mod">
          <ac:chgData name="Serhat Erdogan" userId="d3585989-f11d-4da8-a3b2-052048102345" providerId="ADAL" clId="{2237818C-A054-4E0D-81FF-FB25E4A1EDC4}" dt="2022-11-16T14:51:44.837" v="781"/>
          <ac:spMkLst>
            <pc:docMk/>
            <pc:sldMk cId="3410770656" sldId="367"/>
            <ac:spMk id="3" creationId="{3FF93CCA-E9DD-47C9-8EE0-1190EA64BA3D}"/>
          </ac:spMkLst>
        </pc:spChg>
        <pc:picChg chg="add del mod">
          <ac:chgData name="Serhat Erdogan" userId="d3585989-f11d-4da8-a3b2-052048102345" providerId="ADAL" clId="{2237818C-A054-4E0D-81FF-FB25E4A1EDC4}" dt="2022-11-16T14:51:55.475" v="784"/>
          <ac:picMkLst>
            <pc:docMk/>
            <pc:sldMk cId="3410770656" sldId="367"/>
            <ac:picMk id="5" creationId="{698FEDA4-E27E-4197-916E-5A4FBCD43C1A}"/>
          </ac:picMkLst>
        </pc:picChg>
        <pc:picChg chg="add mod">
          <ac:chgData name="Serhat Erdogan" userId="d3585989-f11d-4da8-a3b2-052048102345" providerId="ADAL" clId="{2237818C-A054-4E0D-81FF-FB25E4A1EDC4}" dt="2022-11-16T14:52:07.963" v="787" actId="1076"/>
          <ac:picMkLst>
            <pc:docMk/>
            <pc:sldMk cId="3410770656" sldId="367"/>
            <ac:picMk id="6" creationId="{4502B624-3113-4555-BC71-71D5178447D7}"/>
          </ac:picMkLst>
        </pc:picChg>
        <pc:picChg chg="del">
          <ac:chgData name="Serhat Erdogan" userId="d3585989-f11d-4da8-a3b2-052048102345" providerId="ADAL" clId="{2237818C-A054-4E0D-81FF-FB25E4A1EDC4}" dt="2022-11-16T14:51:46.924" v="782" actId="478"/>
          <ac:picMkLst>
            <pc:docMk/>
            <pc:sldMk cId="3410770656" sldId="367"/>
            <ac:picMk id="7" creationId="{26E7D446-C402-4BD1-9318-FBC4818209F5}"/>
          </ac:picMkLst>
        </pc:picChg>
      </pc:sldChg>
      <pc:sldChg chg="addSp delSp modSp add mod">
        <pc:chgData name="Serhat Erdogan" userId="d3585989-f11d-4da8-a3b2-052048102345" providerId="ADAL" clId="{2237818C-A054-4E0D-81FF-FB25E4A1EDC4}" dt="2022-11-16T14:54:19.733" v="790"/>
        <pc:sldMkLst>
          <pc:docMk/>
          <pc:sldMk cId="3126855106" sldId="368"/>
        </pc:sldMkLst>
        <pc:picChg chg="add mod">
          <ac:chgData name="Serhat Erdogan" userId="d3585989-f11d-4da8-a3b2-052048102345" providerId="ADAL" clId="{2237818C-A054-4E0D-81FF-FB25E4A1EDC4}" dt="2022-11-16T14:54:19.733" v="790"/>
          <ac:picMkLst>
            <pc:docMk/>
            <pc:sldMk cId="3126855106" sldId="368"/>
            <ac:picMk id="4" creationId="{25840F12-DED6-47F1-9D89-FB7CEE7D0E97}"/>
          </ac:picMkLst>
        </pc:picChg>
        <pc:picChg chg="del">
          <ac:chgData name="Serhat Erdogan" userId="d3585989-f11d-4da8-a3b2-052048102345" providerId="ADAL" clId="{2237818C-A054-4E0D-81FF-FB25E4A1EDC4}" dt="2022-11-16T14:54:17.290" v="789" actId="478"/>
          <ac:picMkLst>
            <pc:docMk/>
            <pc:sldMk cId="3126855106" sldId="368"/>
            <ac:picMk id="5" creationId="{7D1AE06A-D96E-481E-BBED-82C22AB37287}"/>
          </ac:picMkLst>
        </pc:picChg>
      </pc:sldChg>
      <pc:sldChg chg="addSp delSp modSp add mod modAnim modNotesTx">
        <pc:chgData name="Serhat Erdogan" userId="d3585989-f11d-4da8-a3b2-052048102345" providerId="ADAL" clId="{2237818C-A054-4E0D-81FF-FB25E4A1EDC4}" dt="2022-11-16T14:57:29.825" v="818"/>
        <pc:sldMkLst>
          <pc:docMk/>
          <pc:sldMk cId="3591896951" sldId="369"/>
        </pc:sldMkLst>
        <pc:spChg chg="mod">
          <ac:chgData name="Serhat Erdogan" userId="d3585989-f11d-4da8-a3b2-052048102345" providerId="ADAL" clId="{2237818C-A054-4E0D-81FF-FB25E4A1EDC4}" dt="2022-11-16T14:56:48.278" v="813" actId="20577"/>
          <ac:spMkLst>
            <pc:docMk/>
            <pc:sldMk cId="3591896951" sldId="369"/>
            <ac:spMk id="2" creationId="{30AF865A-8181-4DAA-A1EF-5D642527395C}"/>
          </ac:spMkLst>
        </pc:spChg>
        <pc:spChg chg="mod">
          <ac:chgData name="Serhat Erdogan" userId="d3585989-f11d-4da8-a3b2-052048102345" providerId="ADAL" clId="{2237818C-A054-4E0D-81FF-FB25E4A1EDC4}" dt="2022-11-16T14:57:19.614" v="815" actId="20577"/>
          <ac:spMkLst>
            <pc:docMk/>
            <pc:sldMk cId="3591896951" sldId="369"/>
            <ac:spMk id="3" creationId="{3FF93CCA-E9DD-47C9-8EE0-1190EA64BA3D}"/>
          </ac:spMkLst>
        </pc:spChg>
        <pc:spChg chg="add mod">
          <ac:chgData name="Serhat Erdogan" userId="d3585989-f11d-4da8-a3b2-052048102345" providerId="ADAL" clId="{2237818C-A054-4E0D-81FF-FB25E4A1EDC4}" dt="2022-11-16T14:57:20.820" v="816"/>
          <ac:spMkLst>
            <pc:docMk/>
            <pc:sldMk cId="3591896951" sldId="369"/>
            <ac:spMk id="5" creationId="{6292CCE2-4ED6-4087-89BF-A5D1F796739A}"/>
          </ac:spMkLst>
        </pc:spChg>
        <pc:spChg chg="add mod">
          <ac:chgData name="Serhat Erdogan" userId="d3585989-f11d-4da8-a3b2-052048102345" providerId="ADAL" clId="{2237818C-A054-4E0D-81FF-FB25E4A1EDC4}" dt="2022-11-16T14:57:20.820" v="816"/>
          <ac:spMkLst>
            <pc:docMk/>
            <pc:sldMk cId="3591896951" sldId="369"/>
            <ac:spMk id="7" creationId="{368FD0CE-2421-427C-8AD9-B14586FC00A0}"/>
          </ac:spMkLst>
        </pc:spChg>
        <pc:spChg chg="add mod">
          <ac:chgData name="Serhat Erdogan" userId="d3585989-f11d-4da8-a3b2-052048102345" providerId="ADAL" clId="{2237818C-A054-4E0D-81FF-FB25E4A1EDC4}" dt="2022-11-16T14:57:23.889" v="817" actId="20577"/>
          <ac:spMkLst>
            <pc:docMk/>
            <pc:sldMk cId="3591896951" sldId="369"/>
            <ac:spMk id="8" creationId="{EF3D9CFC-2FB9-48B9-BE81-95D5FC2FB077}"/>
          </ac:spMkLst>
        </pc:spChg>
        <pc:picChg chg="del">
          <ac:chgData name="Serhat Erdogan" userId="d3585989-f11d-4da8-a3b2-052048102345" providerId="ADAL" clId="{2237818C-A054-4E0D-81FF-FB25E4A1EDC4}" dt="2022-11-16T14:56:50.336" v="814" actId="478"/>
          <ac:picMkLst>
            <pc:docMk/>
            <pc:sldMk cId="3591896951" sldId="369"/>
            <ac:picMk id="6" creationId="{4502B624-3113-4555-BC71-71D5178447D7}"/>
          </ac:picMkLst>
        </pc:picChg>
      </pc:sldChg>
      <pc:sldChg chg="delSp modSp add mod delAnim modNotesTx">
        <pc:chgData name="Serhat Erdogan" userId="d3585989-f11d-4da8-a3b2-052048102345" providerId="ADAL" clId="{2237818C-A054-4E0D-81FF-FB25E4A1EDC4}" dt="2022-11-16T15:01:05.229" v="878" actId="20577"/>
        <pc:sldMkLst>
          <pc:docMk/>
          <pc:sldMk cId="3323424750" sldId="370"/>
        </pc:sldMkLst>
        <pc:spChg chg="mod">
          <ac:chgData name="Serhat Erdogan" userId="d3585989-f11d-4da8-a3b2-052048102345" providerId="ADAL" clId="{2237818C-A054-4E0D-81FF-FB25E4A1EDC4}" dt="2022-11-16T14:59:10.636" v="832" actId="403"/>
          <ac:spMkLst>
            <pc:docMk/>
            <pc:sldMk cId="3323424750" sldId="370"/>
            <ac:spMk id="2" creationId="{30AF865A-8181-4DAA-A1EF-5D642527395C}"/>
          </ac:spMkLst>
        </pc:spChg>
        <pc:spChg chg="mod">
          <ac:chgData name="Serhat Erdogan" userId="d3585989-f11d-4da8-a3b2-052048102345" providerId="ADAL" clId="{2237818C-A054-4E0D-81FF-FB25E4A1EDC4}" dt="2022-11-16T14:59:26.727" v="848" actId="20577"/>
          <ac:spMkLst>
            <pc:docMk/>
            <pc:sldMk cId="3323424750" sldId="370"/>
            <ac:spMk id="5" creationId="{6292CCE2-4ED6-4087-89BF-A5D1F796739A}"/>
          </ac:spMkLst>
        </pc:spChg>
        <pc:spChg chg="del">
          <ac:chgData name="Serhat Erdogan" userId="d3585989-f11d-4da8-a3b2-052048102345" providerId="ADAL" clId="{2237818C-A054-4E0D-81FF-FB25E4A1EDC4}" dt="2022-11-16T14:58:50.820" v="826" actId="478"/>
          <ac:spMkLst>
            <pc:docMk/>
            <pc:sldMk cId="3323424750" sldId="370"/>
            <ac:spMk id="7" creationId="{368FD0CE-2421-427C-8AD9-B14586FC00A0}"/>
          </ac:spMkLst>
        </pc:spChg>
        <pc:spChg chg="del">
          <ac:chgData name="Serhat Erdogan" userId="d3585989-f11d-4da8-a3b2-052048102345" providerId="ADAL" clId="{2237818C-A054-4E0D-81FF-FB25E4A1EDC4}" dt="2022-11-16T14:58:52.371" v="827" actId="478"/>
          <ac:spMkLst>
            <pc:docMk/>
            <pc:sldMk cId="3323424750" sldId="370"/>
            <ac:spMk id="8" creationId="{EF3D9CFC-2FB9-48B9-BE81-95D5FC2FB077}"/>
          </ac:spMkLst>
        </pc:spChg>
      </pc:sldChg>
      <pc:sldChg chg="modSp add mod modNotesTx">
        <pc:chgData name="Serhat Erdogan" userId="d3585989-f11d-4da8-a3b2-052048102345" providerId="ADAL" clId="{2237818C-A054-4E0D-81FF-FB25E4A1EDC4}" dt="2022-11-16T15:01:02.910" v="877" actId="20577"/>
        <pc:sldMkLst>
          <pc:docMk/>
          <pc:sldMk cId="737324665" sldId="371"/>
        </pc:sldMkLst>
        <pc:spChg chg="mod">
          <ac:chgData name="Serhat Erdogan" userId="d3585989-f11d-4da8-a3b2-052048102345" providerId="ADAL" clId="{2237818C-A054-4E0D-81FF-FB25E4A1EDC4}" dt="2022-11-16T14:59:59.518" v="868" actId="20577"/>
          <ac:spMkLst>
            <pc:docMk/>
            <pc:sldMk cId="737324665" sldId="371"/>
            <ac:spMk id="2" creationId="{30AF865A-8181-4DAA-A1EF-5D642527395C}"/>
          </ac:spMkLst>
        </pc:spChg>
        <pc:spChg chg="mod">
          <ac:chgData name="Serhat Erdogan" userId="d3585989-f11d-4da8-a3b2-052048102345" providerId="ADAL" clId="{2237818C-A054-4E0D-81FF-FB25E4A1EDC4}" dt="2022-11-16T15:00:10.824" v="876" actId="5793"/>
          <ac:spMkLst>
            <pc:docMk/>
            <pc:sldMk cId="737324665" sldId="371"/>
            <ac:spMk id="5" creationId="{6292CCE2-4ED6-4087-89BF-A5D1F796739A}"/>
          </ac:spMkLst>
        </pc:spChg>
      </pc:sldChg>
      <pc:sldChg chg="addSp delSp modSp add mod">
        <pc:chgData name="Serhat Erdogan" userId="d3585989-f11d-4da8-a3b2-052048102345" providerId="ADAL" clId="{2237818C-A054-4E0D-81FF-FB25E4A1EDC4}" dt="2022-11-16T15:02:11.257" v="885" actId="1076"/>
        <pc:sldMkLst>
          <pc:docMk/>
          <pc:sldMk cId="1161625894" sldId="372"/>
        </pc:sldMkLst>
        <pc:picChg chg="del">
          <ac:chgData name="Serhat Erdogan" userId="d3585989-f11d-4da8-a3b2-052048102345" providerId="ADAL" clId="{2237818C-A054-4E0D-81FF-FB25E4A1EDC4}" dt="2022-11-16T15:01:52.640" v="880" actId="478"/>
          <ac:picMkLst>
            <pc:docMk/>
            <pc:sldMk cId="1161625894" sldId="372"/>
            <ac:picMk id="4" creationId="{25840F12-DED6-47F1-9D89-FB7CEE7D0E97}"/>
          </ac:picMkLst>
        </pc:picChg>
        <pc:picChg chg="add mod">
          <ac:chgData name="Serhat Erdogan" userId="d3585989-f11d-4da8-a3b2-052048102345" providerId="ADAL" clId="{2237818C-A054-4E0D-81FF-FB25E4A1EDC4}" dt="2022-11-16T15:02:11.257" v="885" actId="1076"/>
          <ac:picMkLst>
            <pc:docMk/>
            <pc:sldMk cId="1161625894" sldId="372"/>
            <ac:picMk id="5" creationId="{1D24FFBC-EAAD-41EC-9BB0-03CFB22F1890}"/>
          </ac:picMkLst>
        </pc:picChg>
      </pc:sldChg>
      <pc:sldChg chg="addSp delSp modSp add mod">
        <pc:chgData name="Serhat Erdogan" userId="d3585989-f11d-4da8-a3b2-052048102345" providerId="ADAL" clId="{2237818C-A054-4E0D-81FF-FB25E4A1EDC4}" dt="2022-11-16T15:06:27.052" v="930" actId="1440"/>
        <pc:sldMkLst>
          <pc:docMk/>
          <pc:sldMk cId="3303195047" sldId="373"/>
        </pc:sldMkLst>
        <pc:spChg chg="mod">
          <ac:chgData name="Serhat Erdogan" userId="d3585989-f11d-4da8-a3b2-052048102345" providerId="ADAL" clId="{2237818C-A054-4E0D-81FF-FB25E4A1EDC4}" dt="2022-11-16T15:02:58.350" v="915" actId="20577"/>
          <ac:spMkLst>
            <pc:docMk/>
            <pc:sldMk cId="3303195047" sldId="373"/>
            <ac:spMk id="2" creationId="{30AF865A-8181-4DAA-A1EF-5D642527395C}"/>
          </ac:spMkLst>
        </pc:spChg>
        <pc:spChg chg="del mod">
          <ac:chgData name="Serhat Erdogan" userId="d3585989-f11d-4da8-a3b2-052048102345" providerId="ADAL" clId="{2237818C-A054-4E0D-81FF-FB25E4A1EDC4}" dt="2022-11-16T15:02:35.322" v="902"/>
          <ac:spMkLst>
            <pc:docMk/>
            <pc:sldMk cId="3303195047" sldId="373"/>
            <ac:spMk id="5" creationId="{6292CCE2-4ED6-4087-89BF-A5D1F796739A}"/>
          </ac:spMkLst>
        </pc:spChg>
        <pc:spChg chg="add mod">
          <ac:chgData name="Serhat Erdogan" userId="d3585989-f11d-4da8-a3b2-052048102345" providerId="ADAL" clId="{2237818C-A054-4E0D-81FF-FB25E4A1EDC4}" dt="2022-11-16T15:02:38.846" v="904" actId="1076"/>
          <ac:spMkLst>
            <pc:docMk/>
            <pc:sldMk cId="3303195047" sldId="373"/>
            <ac:spMk id="6" creationId="{A8011092-A42B-42FE-A564-D99FBD8442E5}"/>
          </ac:spMkLst>
        </pc:spChg>
        <pc:spChg chg="add mod">
          <ac:chgData name="Serhat Erdogan" userId="d3585989-f11d-4da8-a3b2-052048102345" providerId="ADAL" clId="{2237818C-A054-4E0D-81FF-FB25E4A1EDC4}" dt="2022-11-16T15:02:38.846" v="904" actId="1076"/>
          <ac:spMkLst>
            <pc:docMk/>
            <pc:sldMk cId="3303195047" sldId="373"/>
            <ac:spMk id="7" creationId="{E550C7B1-C7E5-4E51-AA02-90834B875F90}"/>
          </ac:spMkLst>
        </pc:spChg>
        <pc:picChg chg="add mod">
          <ac:chgData name="Serhat Erdogan" userId="d3585989-f11d-4da8-a3b2-052048102345" providerId="ADAL" clId="{2237818C-A054-4E0D-81FF-FB25E4A1EDC4}" dt="2022-11-16T15:06:27.052" v="930" actId="1440"/>
          <ac:picMkLst>
            <pc:docMk/>
            <pc:sldMk cId="3303195047" sldId="373"/>
            <ac:picMk id="8" creationId="{FA298348-9751-4D97-B2BA-4D67C1633891}"/>
          </ac:picMkLst>
        </pc:picChg>
      </pc:sldChg>
      <pc:sldChg chg="addSp delSp modSp add mod">
        <pc:chgData name="Serhat Erdogan" userId="d3585989-f11d-4da8-a3b2-052048102345" providerId="ADAL" clId="{2237818C-A054-4E0D-81FF-FB25E4A1EDC4}" dt="2022-11-16T15:04:03.991" v="927" actId="1076"/>
        <pc:sldMkLst>
          <pc:docMk/>
          <pc:sldMk cId="3593141502" sldId="374"/>
        </pc:sldMkLst>
        <pc:picChg chg="add mod">
          <ac:chgData name="Serhat Erdogan" userId="d3585989-f11d-4da8-a3b2-052048102345" providerId="ADAL" clId="{2237818C-A054-4E0D-81FF-FB25E4A1EDC4}" dt="2022-11-16T15:04:03.991" v="927" actId="1076"/>
          <ac:picMkLst>
            <pc:docMk/>
            <pc:sldMk cId="3593141502" sldId="374"/>
            <ac:picMk id="4" creationId="{585D7BC6-2AEA-40F3-AF4F-11662E042F36}"/>
          </ac:picMkLst>
        </pc:picChg>
        <pc:picChg chg="del">
          <ac:chgData name="Serhat Erdogan" userId="d3585989-f11d-4da8-a3b2-052048102345" providerId="ADAL" clId="{2237818C-A054-4E0D-81FF-FB25E4A1EDC4}" dt="2022-11-16T15:03:59.478" v="924" actId="478"/>
          <ac:picMkLst>
            <pc:docMk/>
            <pc:sldMk cId="3593141502" sldId="374"/>
            <ac:picMk id="5" creationId="{1D24FFBC-EAAD-41EC-9BB0-03CFB22F1890}"/>
          </ac:picMkLst>
        </pc:picChg>
      </pc:sldChg>
      <pc:sldChg chg="addSp delSp modSp add mod">
        <pc:chgData name="Serhat Erdogan" userId="d3585989-f11d-4da8-a3b2-052048102345" providerId="ADAL" clId="{2237818C-A054-4E0D-81FF-FB25E4A1EDC4}" dt="2022-11-16T15:03:36.071" v="923" actId="20577"/>
        <pc:sldMkLst>
          <pc:docMk/>
          <pc:sldMk cId="2316438720" sldId="375"/>
        </pc:sldMkLst>
        <pc:spChg chg="mod">
          <ac:chgData name="Serhat Erdogan" userId="d3585989-f11d-4da8-a3b2-052048102345" providerId="ADAL" clId="{2237818C-A054-4E0D-81FF-FB25E4A1EDC4}" dt="2022-11-16T15:03:36.071" v="923" actId="20577"/>
          <ac:spMkLst>
            <pc:docMk/>
            <pc:sldMk cId="2316438720" sldId="375"/>
            <ac:spMk id="2" creationId="{30AF865A-8181-4DAA-A1EF-5D642527395C}"/>
          </ac:spMkLst>
        </pc:spChg>
        <pc:spChg chg="del">
          <ac:chgData name="Serhat Erdogan" userId="d3585989-f11d-4da8-a3b2-052048102345" providerId="ADAL" clId="{2237818C-A054-4E0D-81FF-FB25E4A1EDC4}" dt="2022-11-16T15:03:26.428" v="919" actId="478"/>
          <ac:spMkLst>
            <pc:docMk/>
            <pc:sldMk cId="2316438720" sldId="375"/>
            <ac:spMk id="6" creationId="{A8011092-A42B-42FE-A564-D99FBD8442E5}"/>
          </ac:spMkLst>
        </pc:spChg>
        <pc:spChg chg="del">
          <ac:chgData name="Serhat Erdogan" userId="d3585989-f11d-4da8-a3b2-052048102345" providerId="ADAL" clId="{2237818C-A054-4E0D-81FF-FB25E4A1EDC4}" dt="2022-11-16T15:03:26.428" v="919" actId="478"/>
          <ac:spMkLst>
            <pc:docMk/>
            <pc:sldMk cId="2316438720" sldId="375"/>
            <ac:spMk id="7" creationId="{E550C7B1-C7E5-4E51-AA02-90834B875F90}"/>
          </ac:spMkLst>
        </pc:spChg>
        <pc:spChg chg="add mod">
          <ac:chgData name="Serhat Erdogan" userId="d3585989-f11d-4da8-a3b2-052048102345" providerId="ADAL" clId="{2237818C-A054-4E0D-81FF-FB25E4A1EDC4}" dt="2022-11-16T15:03:31.276" v="921" actId="1076"/>
          <ac:spMkLst>
            <pc:docMk/>
            <pc:sldMk cId="2316438720" sldId="375"/>
            <ac:spMk id="8" creationId="{BBCAFEEC-72D9-4A1C-9648-1CC7A53B4E99}"/>
          </ac:spMkLst>
        </pc:spChg>
        <pc:spChg chg="add mod">
          <ac:chgData name="Serhat Erdogan" userId="d3585989-f11d-4da8-a3b2-052048102345" providerId="ADAL" clId="{2237818C-A054-4E0D-81FF-FB25E4A1EDC4}" dt="2022-11-16T15:03:31.276" v="921" actId="1076"/>
          <ac:spMkLst>
            <pc:docMk/>
            <pc:sldMk cId="2316438720" sldId="375"/>
            <ac:spMk id="9" creationId="{B8680094-3436-4103-8AD7-D9F1842D4441}"/>
          </ac:spMkLst>
        </pc:spChg>
      </pc:sldChg>
      <pc:sldChg chg="add">
        <pc:chgData name="Serhat Erdogan" userId="d3585989-f11d-4da8-a3b2-052048102345" providerId="ADAL" clId="{2237818C-A054-4E0D-81FF-FB25E4A1EDC4}" dt="2022-11-16T15:11:42.857" v="1158"/>
        <pc:sldMkLst>
          <pc:docMk/>
          <pc:sldMk cId="2920416460" sldId="376"/>
        </pc:sldMkLst>
      </pc:sldChg>
      <pc:sldChg chg="add del">
        <pc:chgData name="Serhat Erdogan" userId="d3585989-f11d-4da8-a3b2-052048102345" providerId="ADAL" clId="{2237818C-A054-4E0D-81FF-FB25E4A1EDC4}" dt="2022-11-16T15:02:20.184" v="887"/>
        <pc:sldMkLst>
          <pc:docMk/>
          <pc:sldMk cId="31411464" sldId="509"/>
        </pc:sldMkLst>
      </pc:sldChg>
      <pc:sldChg chg="add del">
        <pc:chgData name="Serhat Erdogan" userId="d3585989-f11d-4da8-a3b2-052048102345" providerId="ADAL" clId="{2237818C-A054-4E0D-81FF-FB25E4A1EDC4}" dt="2022-11-16T15:03:13.115" v="917"/>
        <pc:sldMkLst>
          <pc:docMk/>
          <pc:sldMk cId="3002046106" sldId="510"/>
        </pc:sldMkLst>
      </pc:sldChg>
      <pc:sldChg chg="add del">
        <pc:chgData name="Serhat Erdogan" userId="d3585989-f11d-4da8-a3b2-052048102345" providerId="ADAL" clId="{2237818C-A054-4E0D-81FF-FB25E4A1EDC4}" dt="2022-11-16T15:03:13.115" v="917"/>
        <pc:sldMkLst>
          <pc:docMk/>
          <pc:sldMk cId="3912755903" sldId="511"/>
        </pc:sldMkLst>
      </pc:sldChg>
    </pc:docChg>
  </pc:docChgLst>
  <pc:docChgLst>
    <pc:chgData name="Serhat Erdogan" userId="d3585989-f11d-4da8-a3b2-052048102345" providerId="ADAL" clId="{3EA33002-BE52-44C1-B339-DDCAFDA8065B}"/>
    <pc:docChg chg="undo custSel addSld delSld modSld">
      <pc:chgData name="Serhat Erdogan" userId="d3585989-f11d-4da8-a3b2-052048102345" providerId="ADAL" clId="{3EA33002-BE52-44C1-B339-DDCAFDA8065B}" dt="2022-08-30T12:31:20.837" v="1157" actId="20577"/>
      <pc:docMkLst>
        <pc:docMk/>
      </pc:docMkLst>
      <pc:sldChg chg="modSp mod">
        <pc:chgData name="Serhat Erdogan" userId="d3585989-f11d-4da8-a3b2-052048102345" providerId="ADAL" clId="{3EA33002-BE52-44C1-B339-DDCAFDA8065B}" dt="2022-08-18T09:59:00.480" v="68" actId="20577"/>
        <pc:sldMkLst>
          <pc:docMk/>
          <pc:sldMk cId="1997427286" sldId="268"/>
        </pc:sldMkLst>
        <pc:spChg chg="mod">
          <ac:chgData name="Serhat Erdogan" userId="d3585989-f11d-4da8-a3b2-052048102345" providerId="ADAL" clId="{3EA33002-BE52-44C1-B339-DDCAFDA8065B}" dt="2022-08-18T09:59:00.480" v="68" actId="20577"/>
          <ac:spMkLst>
            <pc:docMk/>
            <pc:sldMk cId="1997427286" sldId="268"/>
            <ac:spMk id="3" creationId="{3FF93CCA-E9DD-47C9-8EE0-1190EA64BA3D}"/>
          </ac:spMkLst>
        </pc:spChg>
      </pc:sldChg>
      <pc:sldChg chg="modNotesTx">
        <pc:chgData name="Serhat Erdogan" userId="d3585989-f11d-4da8-a3b2-052048102345" providerId="ADAL" clId="{3EA33002-BE52-44C1-B339-DDCAFDA8065B}" dt="2022-08-19T09:55:10.100" v="426" actId="20577"/>
        <pc:sldMkLst>
          <pc:docMk/>
          <pc:sldMk cId="2239459895" sldId="274"/>
        </pc:sldMkLst>
      </pc:sldChg>
      <pc:sldChg chg="modSp mod">
        <pc:chgData name="Serhat Erdogan" userId="d3585989-f11d-4da8-a3b2-052048102345" providerId="ADAL" clId="{3EA33002-BE52-44C1-B339-DDCAFDA8065B}" dt="2022-08-18T09:59:07.160" v="70" actId="20577"/>
        <pc:sldMkLst>
          <pc:docMk/>
          <pc:sldMk cId="830876391" sldId="288"/>
        </pc:sldMkLst>
        <pc:spChg chg="mod">
          <ac:chgData name="Serhat Erdogan" userId="d3585989-f11d-4da8-a3b2-052048102345" providerId="ADAL" clId="{3EA33002-BE52-44C1-B339-DDCAFDA8065B}" dt="2022-08-18T09:59:07.160" v="70" actId="20577"/>
          <ac:spMkLst>
            <pc:docMk/>
            <pc:sldMk cId="830876391" sldId="288"/>
            <ac:spMk id="3" creationId="{3FF93CCA-E9DD-47C9-8EE0-1190EA64BA3D}"/>
          </ac:spMkLst>
        </pc:spChg>
      </pc:sldChg>
      <pc:sldChg chg="modSp mod">
        <pc:chgData name="Serhat Erdogan" userId="d3585989-f11d-4da8-a3b2-052048102345" providerId="ADAL" clId="{3EA33002-BE52-44C1-B339-DDCAFDA8065B}" dt="2022-08-18T09:59:11.497" v="72" actId="20577"/>
        <pc:sldMkLst>
          <pc:docMk/>
          <pc:sldMk cId="3216129819" sldId="291"/>
        </pc:sldMkLst>
        <pc:spChg chg="mod">
          <ac:chgData name="Serhat Erdogan" userId="d3585989-f11d-4da8-a3b2-052048102345" providerId="ADAL" clId="{3EA33002-BE52-44C1-B339-DDCAFDA8065B}" dt="2022-08-18T09:59:11.497" v="72" actId="20577"/>
          <ac:spMkLst>
            <pc:docMk/>
            <pc:sldMk cId="3216129819" sldId="291"/>
            <ac:spMk id="3" creationId="{3FF93CCA-E9DD-47C9-8EE0-1190EA64BA3D}"/>
          </ac:spMkLst>
        </pc:spChg>
      </pc:sldChg>
      <pc:sldChg chg="modSp mod">
        <pc:chgData name="Serhat Erdogan" userId="d3585989-f11d-4da8-a3b2-052048102345" providerId="ADAL" clId="{3EA33002-BE52-44C1-B339-DDCAFDA8065B}" dt="2022-08-19T09:34:47.353" v="77"/>
        <pc:sldMkLst>
          <pc:docMk/>
          <pc:sldMk cId="2149451173" sldId="293"/>
        </pc:sldMkLst>
        <pc:spChg chg="mod">
          <ac:chgData name="Serhat Erdogan" userId="d3585989-f11d-4da8-a3b2-052048102345" providerId="ADAL" clId="{3EA33002-BE52-44C1-B339-DDCAFDA8065B}" dt="2022-08-19T09:34:47.353" v="77"/>
          <ac:spMkLst>
            <pc:docMk/>
            <pc:sldMk cId="2149451173" sldId="293"/>
            <ac:spMk id="22" creationId="{D3C692DD-B6C1-43B9-8D1A-2845F09934EF}"/>
          </ac:spMkLst>
        </pc:spChg>
      </pc:sldChg>
      <pc:sldChg chg="modSp mod modNotesTx">
        <pc:chgData name="Serhat Erdogan" userId="d3585989-f11d-4da8-a3b2-052048102345" providerId="ADAL" clId="{3EA33002-BE52-44C1-B339-DDCAFDA8065B}" dt="2022-08-19T09:35:54.992" v="78"/>
        <pc:sldMkLst>
          <pc:docMk/>
          <pc:sldMk cId="4145923729" sldId="295"/>
        </pc:sldMkLst>
        <pc:spChg chg="mod">
          <ac:chgData name="Serhat Erdogan" userId="d3585989-f11d-4da8-a3b2-052048102345" providerId="ADAL" clId="{3EA33002-BE52-44C1-B339-DDCAFDA8065B}" dt="2022-08-19T09:35:54.992" v="78"/>
          <ac:spMkLst>
            <pc:docMk/>
            <pc:sldMk cId="4145923729" sldId="295"/>
            <ac:spMk id="22" creationId="{D3C692DD-B6C1-43B9-8D1A-2845F09934EF}"/>
          </ac:spMkLst>
        </pc:spChg>
      </pc:sldChg>
      <pc:sldChg chg="modSp mod modNotesTx">
        <pc:chgData name="Serhat Erdogan" userId="d3585989-f11d-4da8-a3b2-052048102345" providerId="ADAL" clId="{3EA33002-BE52-44C1-B339-DDCAFDA8065B}" dt="2022-08-19T09:28:07.947" v="75"/>
        <pc:sldMkLst>
          <pc:docMk/>
          <pc:sldMk cId="2742267470" sldId="296"/>
        </pc:sldMkLst>
        <pc:graphicFrameChg chg="modGraphic">
          <ac:chgData name="Serhat Erdogan" userId="d3585989-f11d-4da8-a3b2-052048102345" providerId="ADAL" clId="{3EA33002-BE52-44C1-B339-DDCAFDA8065B}" dt="2022-08-18T10:03:13.800" v="74" actId="20577"/>
          <ac:graphicFrameMkLst>
            <pc:docMk/>
            <pc:sldMk cId="2742267470" sldId="296"/>
            <ac:graphicFrameMk id="4" creationId="{C326D295-37CE-4655-B3F6-41012FFE8342}"/>
          </ac:graphicFrameMkLst>
        </pc:graphicFrameChg>
      </pc:sldChg>
      <pc:sldChg chg="addSp delSp modSp add mod modNotesTx">
        <pc:chgData name="Serhat Erdogan" userId="d3585989-f11d-4da8-a3b2-052048102345" providerId="ADAL" clId="{3EA33002-BE52-44C1-B339-DDCAFDA8065B}" dt="2022-08-19T09:52:25.324" v="344" actId="20577"/>
        <pc:sldMkLst>
          <pc:docMk/>
          <pc:sldMk cId="1569386219" sldId="297"/>
        </pc:sldMkLst>
        <pc:spChg chg="mod">
          <ac:chgData name="Serhat Erdogan" userId="d3585989-f11d-4da8-a3b2-052048102345" providerId="ADAL" clId="{3EA33002-BE52-44C1-B339-DDCAFDA8065B}" dt="2022-08-19T09:52:25.324" v="344" actId="20577"/>
          <ac:spMkLst>
            <pc:docMk/>
            <pc:sldMk cId="1569386219" sldId="297"/>
            <ac:spMk id="2" creationId="{30AF865A-8181-4DAA-A1EF-5D642527395C}"/>
          </ac:spMkLst>
        </pc:spChg>
        <pc:spChg chg="mod">
          <ac:chgData name="Serhat Erdogan" userId="d3585989-f11d-4da8-a3b2-052048102345" providerId="ADAL" clId="{3EA33002-BE52-44C1-B339-DDCAFDA8065B}" dt="2022-08-19T09:51:31.059" v="298" actId="164"/>
          <ac:spMkLst>
            <pc:docMk/>
            <pc:sldMk cId="1569386219" sldId="297"/>
            <ac:spMk id="3" creationId="{3FF93CCA-E9DD-47C9-8EE0-1190EA64BA3D}"/>
          </ac:spMkLst>
        </pc:spChg>
        <pc:spChg chg="add del">
          <ac:chgData name="Serhat Erdogan" userId="d3585989-f11d-4da8-a3b2-052048102345" providerId="ADAL" clId="{3EA33002-BE52-44C1-B339-DDCAFDA8065B}" dt="2022-08-19T09:37:29.354" v="83"/>
          <ac:spMkLst>
            <pc:docMk/>
            <pc:sldMk cId="1569386219" sldId="297"/>
            <ac:spMk id="4" creationId="{03CD0FF1-ECD9-49D8-9B63-107C37ECC622}"/>
          </ac:spMkLst>
        </pc:spChg>
        <pc:spChg chg="add del">
          <ac:chgData name="Serhat Erdogan" userId="d3585989-f11d-4da8-a3b2-052048102345" providerId="ADAL" clId="{3EA33002-BE52-44C1-B339-DDCAFDA8065B}" dt="2022-08-19T09:39:00.810" v="112"/>
          <ac:spMkLst>
            <pc:docMk/>
            <pc:sldMk cId="1569386219" sldId="297"/>
            <ac:spMk id="5" creationId="{48D3D0F9-EB4D-40EF-A2A7-ADA3FB74AC38}"/>
          </ac:spMkLst>
        </pc:spChg>
        <pc:spChg chg="add mod">
          <ac:chgData name="Serhat Erdogan" userId="d3585989-f11d-4da8-a3b2-052048102345" providerId="ADAL" clId="{3EA33002-BE52-44C1-B339-DDCAFDA8065B}" dt="2022-08-19T09:51:42.170" v="299" actId="164"/>
          <ac:spMkLst>
            <pc:docMk/>
            <pc:sldMk cId="1569386219" sldId="297"/>
            <ac:spMk id="7" creationId="{8F618F37-C946-4DB5-9C0E-9842DD187A54}"/>
          </ac:spMkLst>
        </pc:spChg>
        <pc:spChg chg="add mod">
          <ac:chgData name="Serhat Erdogan" userId="d3585989-f11d-4da8-a3b2-052048102345" providerId="ADAL" clId="{3EA33002-BE52-44C1-B339-DDCAFDA8065B}" dt="2022-08-19T09:51:42.170" v="299" actId="164"/>
          <ac:spMkLst>
            <pc:docMk/>
            <pc:sldMk cId="1569386219" sldId="297"/>
            <ac:spMk id="8" creationId="{DB85625D-B509-4E4F-82F1-AAD00C690988}"/>
          </ac:spMkLst>
        </pc:spChg>
        <pc:spChg chg="add mod">
          <ac:chgData name="Serhat Erdogan" userId="d3585989-f11d-4da8-a3b2-052048102345" providerId="ADAL" clId="{3EA33002-BE52-44C1-B339-DDCAFDA8065B}" dt="2022-08-19T09:51:42.170" v="299" actId="164"/>
          <ac:spMkLst>
            <pc:docMk/>
            <pc:sldMk cId="1569386219" sldId="297"/>
            <ac:spMk id="9" creationId="{B9282526-CAA8-401A-B386-A4F3A0CC4C7D}"/>
          </ac:spMkLst>
        </pc:spChg>
        <pc:spChg chg="add mod">
          <ac:chgData name="Serhat Erdogan" userId="d3585989-f11d-4da8-a3b2-052048102345" providerId="ADAL" clId="{3EA33002-BE52-44C1-B339-DDCAFDA8065B}" dt="2022-08-19T09:51:31.059" v="298" actId="164"/>
          <ac:spMkLst>
            <pc:docMk/>
            <pc:sldMk cId="1569386219" sldId="297"/>
            <ac:spMk id="10" creationId="{126B0372-462E-48B6-AFEB-C4D0ECDE0113}"/>
          </ac:spMkLst>
        </pc:spChg>
        <pc:spChg chg="add mod">
          <ac:chgData name="Serhat Erdogan" userId="d3585989-f11d-4da8-a3b2-052048102345" providerId="ADAL" clId="{3EA33002-BE52-44C1-B339-DDCAFDA8065B}" dt="2022-08-19T09:51:31.059" v="298" actId="164"/>
          <ac:spMkLst>
            <pc:docMk/>
            <pc:sldMk cId="1569386219" sldId="297"/>
            <ac:spMk id="11" creationId="{C484F9FE-F35C-4CC6-A4F4-61A7735F9566}"/>
          </ac:spMkLst>
        </pc:spChg>
        <pc:grpChg chg="add mod">
          <ac:chgData name="Serhat Erdogan" userId="d3585989-f11d-4da8-a3b2-052048102345" providerId="ADAL" clId="{3EA33002-BE52-44C1-B339-DDCAFDA8065B}" dt="2022-08-19T09:51:31.059" v="298" actId="164"/>
          <ac:grpSpMkLst>
            <pc:docMk/>
            <pc:sldMk cId="1569386219" sldId="297"/>
            <ac:grpSpMk id="6" creationId="{8D6B0481-A72C-4503-BD90-E364FB71825C}"/>
          </ac:grpSpMkLst>
        </pc:grpChg>
        <pc:grpChg chg="add mod">
          <ac:chgData name="Serhat Erdogan" userId="d3585989-f11d-4da8-a3b2-052048102345" providerId="ADAL" clId="{3EA33002-BE52-44C1-B339-DDCAFDA8065B}" dt="2022-08-19T09:51:42.170" v="299" actId="164"/>
          <ac:grpSpMkLst>
            <pc:docMk/>
            <pc:sldMk cId="1569386219" sldId="297"/>
            <ac:grpSpMk id="12" creationId="{1EED5124-7550-4FFB-A490-6B9195D34F97}"/>
          </ac:grpSpMkLst>
        </pc:grpChg>
        <pc:picChg chg="del">
          <ac:chgData name="Serhat Erdogan" userId="d3585989-f11d-4da8-a3b2-052048102345" providerId="ADAL" clId="{3EA33002-BE52-44C1-B339-DDCAFDA8065B}" dt="2022-08-19T09:37:23.088" v="80" actId="478"/>
          <ac:picMkLst>
            <pc:docMk/>
            <pc:sldMk cId="1569386219" sldId="297"/>
            <ac:picMk id="1032" creationId="{F733B62E-A435-4EF9-943C-436406D41A47}"/>
          </ac:picMkLst>
        </pc:picChg>
      </pc:sldChg>
      <pc:sldChg chg="addSp delSp modSp add mod">
        <pc:chgData name="Serhat Erdogan" userId="d3585989-f11d-4da8-a3b2-052048102345" providerId="ADAL" clId="{3EA33002-BE52-44C1-B339-DDCAFDA8065B}" dt="2022-08-22T11:04:00.183" v="701" actId="1036"/>
        <pc:sldMkLst>
          <pc:docMk/>
          <pc:sldMk cId="2949397357" sldId="298"/>
        </pc:sldMkLst>
        <pc:spChg chg="mod">
          <ac:chgData name="Serhat Erdogan" userId="d3585989-f11d-4da8-a3b2-052048102345" providerId="ADAL" clId="{3EA33002-BE52-44C1-B339-DDCAFDA8065B}" dt="2022-08-19T09:53:25.744" v="385" actId="20577"/>
          <ac:spMkLst>
            <pc:docMk/>
            <pc:sldMk cId="2949397357" sldId="298"/>
            <ac:spMk id="2" creationId="{30AF865A-8181-4DAA-A1EF-5D642527395C}"/>
          </ac:spMkLst>
        </pc:spChg>
        <pc:spChg chg="add del">
          <ac:chgData name="Serhat Erdogan" userId="d3585989-f11d-4da8-a3b2-052048102345" providerId="ADAL" clId="{3EA33002-BE52-44C1-B339-DDCAFDA8065B}" dt="2022-08-19T10:00:32.526" v="518"/>
          <ac:spMkLst>
            <pc:docMk/>
            <pc:sldMk cId="2949397357" sldId="298"/>
            <ac:spMk id="4" creationId="{6B620DC8-8A43-4303-9880-CD67A4592FDC}"/>
          </ac:spMkLst>
        </pc:spChg>
        <pc:spChg chg="add mod">
          <ac:chgData name="Serhat Erdogan" userId="d3585989-f11d-4da8-a3b2-052048102345" providerId="ADAL" clId="{3EA33002-BE52-44C1-B339-DDCAFDA8065B}" dt="2022-08-19T10:08:04.415" v="630" actId="14100"/>
          <ac:spMkLst>
            <pc:docMk/>
            <pc:sldMk cId="2949397357" sldId="298"/>
            <ac:spMk id="5" creationId="{619401AA-178B-4B1F-9772-612DC2B4601C}"/>
          </ac:spMkLst>
        </pc:spChg>
        <pc:spChg chg="add mod">
          <ac:chgData name="Serhat Erdogan" userId="d3585989-f11d-4da8-a3b2-052048102345" providerId="ADAL" clId="{3EA33002-BE52-44C1-B339-DDCAFDA8065B}" dt="2022-08-19T10:08:16.610" v="641" actId="1036"/>
          <ac:spMkLst>
            <pc:docMk/>
            <pc:sldMk cId="2949397357" sldId="298"/>
            <ac:spMk id="8" creationId="{F2CD4776-9EA5-46E6-A5DD-28E27CF91935}"/>
          </ac:spMkLst>
        </pc:spChg>
        <pc:spChg chg="add mod">
          <ac:chgData name="Serhat Erdogan" userId="d3585989-f11d-4da8-a3b2-052048102345" providerId="ADAL" clId="{3EA33002-BE52-44C1-B339-DDCAFDA8065B}" dt="2022-08-22T11:04:00.183" v="701" actId="1036"/>
          <ac:spMkLst>
            <pc:docMk/>
            <pc:sldMk cId="2949397357" sldId="298"/>
            <ac:spMk id="10" creationId="{3A3FDA12-951E-4B5C-867A-D904DFE2296A}"/>
          </ac:spMkLst>
        </pc:spChg>
        <pc:spChg chg="add mod">
          <ac:chgData name="Serhat Erdogan" userId="d3585989-f11d-4da8-a3b2-052048102345" providerId="ADAL" clId="{3EA33002-BE52-44C1-B339-DDCAFDA8065B}" dt="2022-08-22T11:03:54.968" v="687" actId="14100"/>
          <ac:spMkLst>
            <pc:docMk/>
            <pc:sldMk cId="2949397357" sldId="298"/>
            <ac:spMk id="11" creationId="{8BA75EA9-D792-4E86-9AE2-436B350EDE94}"/>
          </ac:spMkLst>
        </pc:spChg>
        <pc:spChg chg="mod">
          <ac:chgData name="Serhat Erdogan" userId="d3585989-f11d-4da8-a3b2-052048102345" providerId="ADAL" clId="{3EA33002-BE52-44C1-B339-DDCAFDA8065B}" dt="2022-08-22T11:03:34.594" v="686" actId="27636"/>
          <ac:spMkLst>
            <pc:docMk/>
            <pc:sldMk cId="2949397357" sldId="298"/>
            <ac:spMk id="14" creationId="{5CC90752-0B74-4803-B4A9-DAFBA7541B8A}"/>
          </ac:spMkLst>
        </pc:spChg>
        <pc:spChg chg="del">
          <ac:chgData name="Serhat Erdogan" userId="d3585989-f11d-4da8-a3b2-052048102345" providerId="ADAL" clId="{3EA33002-BE52-44C1-B339-DDCAFDA8065B}" dt="2022-08-19T09:54:35.337" v="422" actId="478"/>
          <ac:spMkLst>
            <pc:docMk/>
            <pc:sldMk cId="2949397357" sldId="298"/>
            <ac:spMk id="19" creationId="{929C01DC-3B44-4277-B6DA-32F34ADC1E73}"/>
          </ac:spMkLst>
        </pc:spChg>
        <pc:spChg chg="mod">
          <ac:chgData name="Serhat Erdogan" userId="d3585989-f11d-4da8-a3b2-052048102345" providerId="ADAL" clId="{3EA33002-BE52-44C1-B339-DDCAFDA8065B}" dt="2022-08-19T10:06:21.275" v="555" actId="14100"/>
          <ac:spMkLst>
            <pc:docMk/>
            <pc:sldMk cId="2949397357" sldId="298"/>
            <ac:spMk id="22" creationId="{D3C692DD-B6C1-43B9-8D1A-2845F09934EF}"/>
          </ac:spMkLst>
        </pc:spChg>
      </pc:sldChg>
      <pc:sldChg chg="delSp modSp add del mod">
        <pc:chgData name="Serhat Erdogan" userId="d3585989-f11d-4da8-a3b2-052048102345" providerId="ADAL" clId="{3EA33002-BE52-44C1-B339-DDCAFDA8065B}" dt="2022-08-19T09:52:45.072" v="348" actId="47"/>
        <pc:sldMkLst>
          <pc:docMk/>
          <pc:sldMk cId="3766669827" sldId="298"/>
        </pc:sldMkLst>
        <pc:spChg chg="del">
          <ac:chgData name="Serhat Erdogan" userId="d3585989-f11d-4da8-a3b2-052048102345" providerId="ADAL" clId="{3EA33002-BE52-44C1-B339-DDCAFDA8065B}" dt="2022-08-19T09:51:22.322" v="297" actId="478"/>
          <ac:spMkLst>
            <pc:docMk/>
            <pc:sldMk cId="3766669827" sldId="298"/>
            <ac:spMk id="3" creationId="{3FF93CCA-E9DD-47C9-8EE0-1190EA64BA3D}"/>
          </ac:spMkLst>
        </pc:spChg>
        <pc:spChg chg="mod">
          <ac:chgData name="Serhat Erdogan" userId="d3585989-f11d-4da8-a3b2-052048102345" providerId="ADAL" clId="{3EA33002-BE52-44C1-B339-DDCAFDA8065B}" dt="2022-08-19T09:52:41.660" v="347" actId="14100"/>
          <ac:spMkLst>
            <pc:docMk/>
            <pc:sldMk cId="3766669827" sldId="298"/>
            <ac:spMk id="7" creationId="{8F618F37-C946-4DB5-9C0E-9842DD187A54}"/>
          </ac:spMkLst>
        </pc:spChg>
        <pc:spChg chg="del">
          <ac:chgData name="Serhat Erdogan" userId="d3585989-f11d-4da8-a3b2-052048102345" providerId="ADAL" clId="{3EA33002-BE52-44C1-B339-DDCAFDA8065B}" dt="2022-08-19T09:52:37.242" v="345" actId="478"/>
          <ac:spMkLst>
            <pc:docMk/>
            <pc:sldMk cId="3766669827" sldId="298"/>
            <ac:spMk id="8" creationId="{DB85625D-B509-4E4F-82F1-AAD00C690988}"/>
          </ac:spMkLst>
        </pc:spChg>
        <pc:spChg chg="del">
          <ac:chgData name="Serhat Erdogan" userId="d3585989-f11d-4da8-a3b2-052048102345" providerId="ADAL" clId="{3EA33002-BE52-44C1-B339-DDCAFDA8065B}" dt="2022-08-19T09:52:37.242" v="345" actId="478"/>
          <ac:spMkLst>
            <pc:docMk/>
            <pc:sldMk cId="3766669827" sldId="298"/>
            <ac:spMk id="9" creationId="{B9282526-CAA8-401A-B386-A4F3A0CC4C7D}"/>
          </ac:spMkLst>
        </pc:spChg>
        <pc:spChg chg="del">
          <ac:chgData name="Serhat Erdogan" userId="d3585989-f11d-4da8-a3b2-052048102345" providerId="ADAL" clId="{3EA33002-BE52-44C1-B339-DDCAFDA8065B}" dt="2022-08-19T09:51:22.322" v="297" actId="478"/>
          <ac:spMkLst>
            <pc:docMk/>
            <pc:sldMk cId="3766669827" sldId="298"/>
            <ac:spMk id="10" creationId="{126B0372-462E-48B6-AFEB-C4D0ECDE0113}"/>
          </ac:spMkLst>
        </pc:spChg>
        <pc:spChg chg="del">
          <ac:chgData name="Serhat Erdogan" userId="d3585989-f11d-4da8-a3b2-052048102345" providerId="ADAL" clId="{3EA33002-BE52-44C1-B339-DDCAFDA8065B}" dt="2022-08-19T09:51:22.322" v="297" actId="478"/>
          <ac:spMkLst>
            <pc:docMk/>
            <pc:sldMk cId="3766669827" sldId="298"/>
            <ac:spMk id="11" creationId="{C484F9FE-F35C-4CC6-A4F4-61A7735F9566}"/>
          </ac:spMkLst>
        </pc:spChg>
      </pc:sldChg>
      <pc:sldChg chg="delSp modSp add mod">
        <pc:chgData name="Serhat Erdogan" userId="d3585989-f11d-4da8-a3b2-052048102345" providerId="ADAL" clId="{3EA33002-BE52-44C1-B339-DDCAFDA8065B}" dt="2022-08-22T11:14:51.891" v="834" actId="20577"/>
        <pc:sldMkLst>
          <pc:docMk/>
          <pc:sldMk cId="642693501" sldId="299"/>
        </pc:sldMkLst>
        <pc:spChg chg="mod">
          <ac:chgData name="Serhat Erdogan" userId="d3585989-f11d-4da8-a3b2-052048102345" providerId="ADAL" clId="{3EA33002-BE52-44C1-B339-DDCAFDA8065B}" dt="2022-08-22T11:14:51.891" v="834" actId="20577"/>
          <ac:spMkLst>
            <pc:docMk/>
            <pc:sldMk cId="642693501" sldId="299"/>
            <ac:spMk id="2" creationId="{30AF865A-8181-4DAA-A1EF-5D642527395C}"/>
          </ac:spMkLst>
        </pc:spChg>
        <pc:spChg chg="del">
          <ac:chgData name="Serhat Erdogan" userId="d3585989-f11d-4da8-a3b2-052048102345" providerId="ADAL" clId="{3EA33002-BE52-44C1-B339-DDCAFDA8065B}" dt="2022-08-22T11:11:40.851" v="776" actId="478"/>
          <ac:spMkLst>
            <pc:docMk/>
            <pc:sldMk cId="642693501" sldId="299"/>
            <ac:spMk id="5" creationId="{619401AA-178B-4B1F-9772-612DC2B4601C}"/>
          </ac:spMkLst>
        </pc:spChg>
        <pc:spChg chg="del">
          <ac:chgData name="Serhat Erdogan" userId="d3585989-f11d-4da8-a3b2-052048102345" providerId="ADAL" clId="{3EA33002-BE52-44C1-B339-DDCAFDA8065B}" dt="2022-08-22T11:11:40.851" v="776" actId="478"/>
          <ac:spMkLst>
            <pc:docMk/>
            <pc:sldMk cId="642693501" sldId="299"/>
            <ac:spMk id="8" creationId="{F2CD4776-9EA5-46E6-A5DD-28E27CF91935}"/>
          </ac:spMkLst>
        </pc:spChg>
        <pc:spChg chg="del">
          <ac:chgData name="Serhat Erdogan" userId="d3585989-f11d-4da8-a3b2-052048102345" providerId="ADAL" clId="{3EA33002-BE52-44C1-B339-DDCAFDA8065B}" dt="2022-08-22T11:11:40.851" v="776" actId="478"/>
          <ac:spMkLst>
            <pc:docMk/>
            <pc:sldMk cId="642693501" sldId="299"/>
            <ac:spMk id="10" creationId="{3A3FDA12-951E-4B5C-867A-D904DFE2296A}"/>
          </ac:spMkLst>
        </pc:spChg>
        <pc:spChg chg="del">
          <ac:chgData name="Serhat Erdogan" userId="d3585989-f11d-4da8-a3b2-052048102345" providerId="ADAL" clId="{3EA33002-BE52-44C1-B339-DDCAFDA8065B}" dt="2022-08-22T11:11:40.851" v="776" actId="478"/>
          <ac:spMkLst>
            <pc:docMk/>
            <pc:sldMk cId="642693501" sldId="299"/>
            <ac:spMk id="11" creationId="{8BA75EA9-D792-4E86-9AE2-436B350EDE94}"/>
          </ac:spMkLst>
        </pc:spChg>
        <pc:spChg chg="mod">
          <ac:chgData name="Serhat Erdogan" userId="d3585989-f11d-4da8-a3b2-052048102345" providerId="ADAL" clId="{3EA33002-BE52-44C1-B339-DDCAFDA8065B}" dt="2022-08-22T11:13:39.280" v="822" actId="207"/>
          <ac:spMkLst>
            <pc:docMk/>
            <pc:sldMk cId="642693501" sldId="299"/>
            <ac:spMk id="14" creationId="{5CC90752-0B74-4803-B4A9-DAFBA7541B8A}"/>
          </ac:spMkLst>
        </pc:spChg>
        <pc:spChg chg="mod">
          <ac:chgData name="Serhat Erdogan" userId="d3585989-f11d-4da8-a3b2-052048102345" providerId="ADAL" clId="{3EA33002-BE52-44C1-B339-DDCAFDA8065B}" dt="2022-08-22T11:11:46.722" v="778" actId="14100"/>
          <ac:spMkLst>
            <pc:docMk/>
            <pc:sldMk cId="642693501" sldId="299"/>
            <ac:spMk id="22" creationId="{D3C692DD-B6C1-43B9-8D1A-2845F09934EF}"/>
          </ac:spMkLst>
        </pc:spChg>
      </pc:sldChg>
      <pc:sldChg chg="modSp add del mod">
        <pc:chgData name="Serhat Erdogan" userId="d3585989-f11d-4da8-a3b2-052048102345" providerId="ADAL" clId="{3EA33002-BE52-44C1-B339-DDCAFDA8065B}" dt="2022-08-22T11:07:26.134" v="717" actId="47"/>
        <pc:sldMkLst>
          <pc:docMk/>
          <pc:sldMk cId="2536549591" sldId="299"/>
        </pc:sldMkLst>
        <pc:spChg chg="mod">
          <ac:chgData name="Serhat Erdogan" userId="d3585989-f11d-4da8-a3b2-052048102345" providerId="ADAL" clId="{3EA33002-BE52-44C1-B339-DDCAFDA8065B}" dt="2022-08-22T11:06:53.448" v="714" actId="20577"/>
          <ac:spMkLst>
            <pc:docMk/>
            <pc:sldMk cId="2536549591" sldId="299"/>
            <ac:spMk id="2" creationId="{30AF865A-8181-4DAA-A1EF-5D642527395C}"/>
          </ac:spMkLst>
        </pc:spChg>
      </pc:sldChg>
      <pc:sldChg chg="modSp add mod">
        <pc:chgData name="Serhat Erdogan" userId="d3585989-f11d-4da8-a3b2-052048102345" providerId="ADAL" clId="{3EA33002-BE52-44C1-B339-DDCAFDA8065B}" dt="2022-08-30T12:31:20.837" v="1157" actId="20577"/>
        <pc:sldMkLst>
          <pc:docMk/>
          <pc:sldMk cId="1601569121" sldId="300"/>
        </pc:sldMkLst>
        <pc:spChg chg="mod">
          <ac:chgData name="Serhat Erdogan" userId="d3585989-f11d-4da8-a3b2-052048102345" providerId="ADAL" clId="{3EA33002-BE52-44C1-B339-DDCAFDA8065B}" dt="2022-08-30T12:31:20.837" v="1157" actId="20577"/>
          <ac:spMkLst>
            <pc:docMk/>
            <pc:sldMk cId="1601569121" sldId="300"/>
            <ac:spMk id="3" creationId="{3FF93CCA-E9DD-47C9-8EE0-1190EA64BA3D}"/>
          </ac:spMkLst>
        </pc:spChg>
      </pc:sldChg>
      <pc:sldChg chg="modSp add del mod">
        <pc:chgData name="Serhat Erdogan" userId="d3585989-f11d-4da8-a3b2-052048102345" providerId="ADAL" clId="{3EA33002-BE52-44C1-B339-DDCAFDA8065B}" dt="2022-08-22T11:10:53.123" v="767" actId="47"/>
        <pc:sldMkLst>
          <pc:docMk/>
          <pc:sldMk cId="3398214626" sldId="300"/>
        </pc:sldMkLst>
        <pc:spChg chg="mod">
          <ac:chgData name="Serhat Erdogan" userId="d3585989-f11d-4da8-a3b2-052048102345" providerId="ADAL" clId="{3EA33002-BE52-44C1-B339-DDCAFDA8065B}" dt="2022-08-22T11:07:23.779" v="716"/>
          <ac:spMkLst>
            <pc:docMk/>
            <pc:sldMk cId="3398214626" sldId="300"/>
            <ac:spMk id="2" creationId="{30AF865A-8181-4DAA-A1EF-5D642527395C}"/>
          </ac:spMkLst>
        </pc:spChg>
        <pc:spChg chg="mod">
          <ac:chgData name="Serhat Erdogan" userId="d3585989-f11d-4da8-a3b2-052048102345" providerId="ADAL" clId="{3EA33002-BE52-44C1-B339-DDCAFDA8065B}" dt="2022-08-22T11:08:22.339" v="766" actId="207"/>
          <ac:spMkLst>
            <pc:docMk/>
            <pc:sldMk cId="3398214626" sldId="300"/>
            <ac:spMk id="14" creationId="{5CC90752-0B74-4803-B4A9-DAFBA7541B8A}"/>
          </ac:spMkLst>
        </pc:spChg>
      </pc:sldChg>
    </pc:docChg>
  </pc:docChgLst>
  <pc:docChgLst>
    <pc:chgData name="Serhat Erdogan" userId="S::u0139490@ucll.be::d3585989-f11d-4da8-a3b2-052048102345" providerId="AD" clId="Web-{85A46071-2CD7-48D2-AA34-636EAEE12615}"/>
    <pc:docChg chg="modSld">
      <pc:chgData name="Serhat Erdogan" userId="S::u0139490@ucll.be::d3585989-f11d-4da8-a3b2-052048102345" providerId="AD" clId="Web-{85A46071-2CD7-48D2-AA34-636EAEE12615}" dt="2022-08-30T12:35:50.636" v="3" actId="20577"/>
      <pc:docMkLst>
        <pc:docMk/>
      </pc:docMkLst>
      <pc:sldChg chg="modSp">
        <pc:chgData name="Serhat Erdogan" userId="S::u0139490@ucll.be::d3585989-f11d-4da8-a3b2-052048102345" providerId="AD" clId="Web-{85A46071-2CD7-48D2-AA34-636EAEE12615}" dt="2022-08-30T12:35:50.636" v="3" actId="20577"/>
        <pc:sldMkLst>
          <pc:docMk/>
          <pc:sldMk cId="1601569121" sldId="300"/>
        </pc:sldMkLst>
        <pc:spChg chg="mod">
          <ac:chgData name="Serhat Erdogan" userId="S::u0139490@ucll.be::d3585989-f11d-4da8-a3b2-052048102345" providerId="AD" clId="Web-{85A46071-2CD7-48D2-AA34-636EAEE12615}" dt="2022-08-30T12:35:50.636" v="3" actId="20577"/>
          <ac:spMkLst>
            <pc:docMk/>
            <pc:sldMk cId="1601569121" sldId="300"/>
            <ac:spMk id="3" creationId="{3FF93CCA-E9DD-47C9-8EE0-1190EA64BA3D}"/>
          </ac:spMkLst>
        </pc:spChg>
      </pc:sldChg>
    </pc:docChg>
  </pc:docChgLst>
  <pc:docChgLst>
    <pc:chgData name="Serhat Erdogan" userId="d3585989-f11d-4da8-a3b2-052048102345" providerId="ADAL" clId="{A7FB0EFC-479F-446B-BF6D-DAE1FF213C43}"/>
    <pc:docChg chg="undo custSel addSld delSld modSld sldOrd">
      <pc:chgData name="Serhat Erdogan" userId="d3585989-f11d-4da8-a3b2-052048102345" providerId="ADAL" clId="{A7FB0EFC-479F-446B-BF6D-DAE1FF213C43}" dt="2022-11-14T19:40:37.309" v="2220" actId="20577"/>
      <pc:docMkLst>
        <pc:docMk/>
      </pc:docMkLst>
      <pc:sldChg chg="modSp mod">
        <pc:chgData name="Serhat Erdogan" userId="d3585989-f11d-4da8-a3b2-052048102345" providerId="ADAL" clId="{A7FB0EFC-479F-446B-BF6D-DAE1FF213C43}" dt="2022-11-13T14:53:42.031" v="6" actId="20577"/>
        <pc:sldMkLst>
          <pc:docMk/>
          <pc:sldMk cId="438811918" sldId="263"/>
        </pc:sldMkLst>
        <pc:spChg chg="mod">
          <ac:chgData name="Serhat Erdogan" userId="d3585989-f11d-4da8-a3b2-052048102345" providerId="ADAL" clId="{A7FB0EFC-479F-446B-BF6D-DAE1FF213C43}" dt="2022-11-13T14:53:42.031" v="6" actId="20577"/>
          <ac:spMkLst>
            <pc:docMk/>
            <pc:sldMk cId="438811918" sldId="263"/>
            <ac:spMk id="3" creationId="{FE6300A2-EC71-41FF-AE0F-732E9D6356D8}"/>
          </ac:spMkLst>
        </pc:spChg>
      </pc:sldChg>
      <pc:sldChg chg="modSp mod">
        <pc:chgData name="Serhat Erdogan" userId="d3585989-f11d-4da8-a3b2-052048102345" providerId="ADAL" clId="{A7FB0EFC-479F-446B-BF6D-DAE1FF213C43}" dt="2022-11-13T18:55:41.713" v="778" actId="20577"/>
        <pc:sldMkLst>
          <pc:docMk/>
          <pc:sldMk cId="1997427286" sldId="268"/>
        </pc:sldMkLst>
        <pc:spChg chg="mod">
          <ac:chgData name="Serhat Erdogan" userId="d3585989-f11d-4da8-a3b2-052048102345" providerId="ADAL" clId="{A7FB0EFC-479F-446B-BF6D-DAE1FF213C43}" dt="2022-11-13T18:00:12.115" v="71" actId="20577"/>
          <ac:spMkLst>
            <pc:docMk/>
            <pc:sldMk cId="1997427286" sldId="268"/>
            <ac:spMk id="2" creationId="{30AF865A-8181-4DAA-A1EF-5D642527395C}"/>
          </ac:spMkLst>
        </pc:spChg>
        <pc:spChg chg="mod">
          <ac:chgData name="Serhat Erdogan" userId="d3585989-f11d-4da8-a3b2-052048102345" providerId="ADAL" clId="{A7FB0EFC-479F-446B-BF6D-DAE1FF213C43}" dt="2022-11-13T18:55:41.713" v="778" actId="20577"/>
          <ac:spMkLst>
            <pc:docMk/>
            <pc:sldMk cId="1997427286" sldId="268"/>
            <ac:spMk id="3" creationId="{3FF93CCA-E9DD-47C9-8EE0-1190EA64BA3D}"/>
          </ac:spMkLst>
        </pc:spChg>
      </pc:sldChg>
      <pc:sldChg chg="addSp delSp modSp mod modNotesTx">
        <pc:chgData name="Serhat Erdogan" userId="d3585989-f11d-4da8-a3b2-052048102345" providerId="ADAL" clId="{A7FB0EFC-479F-446B-BF6D-DAE1FF213C43}" dt="2022-11-13T19:23:29.603" v="1497" actId="20577"/>
        <pc:sldMkLst>
          <pc:docMk/>
          <pc:sldMk cId="3452197374" sldId="269"/>
        </pc:sldMkLst>
        <pc:spChg chg="mod">
          <ac:chgData name="Serhat Erdogan" userId="d3585989-f11d-4da8-a3b2-052048102345" providerId="ADAL" clId="{A7FB0EFC-479F-446B-BF6D-DAE1FF213C43}" dt="2022-11-13T18:00:45.718" v="99" actId="20577"/>
          <ac:spMkLst>
            <pc:docMk/>
            <pc:sldMk cId="3452197374" sldId="269"/>
            <ac:spMk id="2" creationId="{30AF865A-8181-4DAA-A1EF-5D642527395C}"/>
          </ac:spMkLst>
        </pc:spChg>
        <pc:spChg chg="mod">
          <ac:chgData name="Serhat Erdogan" userId="d3585989-f11d-4da8-a3b2-052048102345" providerId="ADAL" clId="{A7FB0EFC-479F-446B-BF6D-DAE1FF213C43}" dt="2022-11-13T18:03:15.105" v="133" actId="20577"/>
          <ac:spMkLst>
            <pc:docMk/>
            <pc:sldMk cId="3452197374" sldId="269"/>
            <ac:spMk id="3" creationId="{3FF93CCA-E9DD-47C9-8EE0-1190EA64BA3D}"/>
          </ac:spMkLst>
        </pc:spChg>
        <pc:spChg chg="add mod">
          <ac:chgData name="Serhat Erdogan" userId="d3585989-f11d-4da8-a3b2-052048102345" providerId="ADAL" clId="{A7FB0EFC-479F-446B-BF6D-DAE1FF213C43}" dt="2022-11-13T19:23:29.603" v="1497" actId="20577"/>
          <ac:spMkLst>
            <pc:docMk/>
            <pc:sldMk cId="3452197374" sldId="269"/>
            <ac:spMk id="6" creationId="{120E104E-9E9F-48E3-A9A6-25DDAE717942}"/>
          </ac:spMkLst>
        </pc:spChg>
        <pc:picChg chg="add del mod">
          <ac:chgData name="Serhat Erdogan" userId="d3585989-f11d-4da8-a3b2-052048102345" providerId="ADAL" clId="{A7FB0EFC-479F-446B-BF6D-DAE1FF213C43}" dt="2022-11-13T18:11:13.582" v="253" actId="478"/>
          <ac:picMkLst>
            <pc:docMk/>
            <pc:sldMk cId="3452197374" sldId="269"/>
            <ac:picMk id="5" creationId="{9A2335D9-A1C1-48F0-AC9A-DB68150F29E0}"/>
          </ac:picMkLst>
        </pc:picChg>
      </pc:sldChg>
      <pc:sldChg chg="modSp mod">
        <pc:chgData name="Serhat Erdogan" userId="d3585989-f11d-4da8-a3b2-052048102345" providerId="ADAL" clId="{A7FB0EFC-479F-446B-BF6D-DAE1FF213C43}" dt="2022-11-13T18:42:39.821" v="757" actId="20577"/>
        <pc:sldMkLst>
          <pc:docMk/>
          <pc:sldMk cId="1601569121" sldId="300"/>
        </pc:sldMkLst>
        <pc:spChg chg="mod">
          <ac:chgData name="Serhat Erdogan" userId="d3585989-f11d-4da8-a3b2-052048102345" providerId="ADAL" clId="{A7FB0EFC-479F-446B-BF6D-DAE1FF213C43}" dt="2022-11-13T18:42:39.821" v="757" actId="20577"/>
          <ac:spMkLst>
            <pc:docMk/>
            <pc:sldMk cId="1601569121" sldId="300"/>
            <ac:spMk id="3" creationId="{3FF93CCA-E9DD-47C9-8EE0-1190EA64BA3D}"/>
          </ac:spMkLst>
        </pc:spChg>
      </pc:sldChg>
      <pc:sldChg chg="del">
        <pc:chgData name="Serhat Erdogan" userId="d3585989-f11d-4da8-a3b2-052048102345" providerId="ADAL" clId="{A7FB0EFC-479F-446B-BF6D-DAE1FF213C43}" dt="2022-11-13T18:30:07.986" v="649" actId="47"/>
        <pc:sldMkLst>
          <pc:docMk/>
          <pc:sldMk cId="1828060690" sldId="301"/>
        </pc:sldMkLst>
      </pc:sldChg>
      <pc:sldChg chg="del">
        <pc:chgData name="Serhat Erdogan" userId="d3585989-f11d-4da8-a3b2-052048102345" providerId="ADAL" clId="{A7FB0EFC-479F-446B-BF6D-DAE1FF213C43}" dt="2022-11-13T18:30:07.986" v="649" actId="47"/>
        <pc:sldMkLst>
          <pc:docMk/>
          <pc:sldMk cId="2309759532" sldId="302"/>
        </pc:sldMkLst>
      </pc:sldChg>
      <pc:sldChg chg="del">
        <pc:chgData name="Serhat Erdogan" userId="d3585989-f11d-4da8-a3b2-052048102345" providerId="ADAL" clId="{A7FB0EFC-479F-446B-BF6D-DAE1FF213C43}" dt="2022-11-13T18:30:07.986" v="649" actId="47"/>
        <pc:sldMkLst>
          <pc:docMk/>
          <pc:sldMk cId="2460474479" sldId="303"/>
        </pc:sldMkLst>
      </pc:sldChg>
      <pc:sldChg chg="del">
        <pc:chgData name="Serhat Erdogan" userId="d3585989-f11d-4da8-a3b2-052048102345" providerId="ADAL" clId="{A7FB0EFC-479F-446B-BF6D-DAE1FF213C43}" dt="2022-11-13T18:30:07.986" v="649" actId="47"/>
        <pc:sldMkLst>
          <pc:docMk/>
          <pc:sldMk cId="497763993" sldId="304"/>
        </pc:sldMkLst>
      </pc:sldChg>
      <pc:sldChg chg="del">
        <pc:chgData name="Serhat Erdogan" userId="d3585989-f11d-4da8-a3b2-052048102345" providerId="ADAL" clId="{A7FB0EFC-479F-446B-BF6D-DAE1FF213C43}" dt="2022-11-13T18:30:07.986" v="649" actId="47"/>
        <pc:sldMkLst>
          <pc:docMk/>
          <pc:sldMk cId="1489426571" sldId="305"/>
        </pc:sldMkLst>
      </pc:sldChg>
      <pc:sldChg chg="del">
        <pc:chgData name="Serhat Erdogan" userId="d3585989-f11d-4da8-a3b2-052048102345" providerId="ADAL" clId="{A7FB0EFC-479F-446B-BF6D-DAE1FF213C43}" dt="2022-11-13T18:30:07.986" v="649" actId="47"/>
        <pc:sldMkLst>
          <pc:docMk/>
          <pc:sldMk cId="1493090944" sldId="306"/>
        </pc:sldMkLst>
      </pc:sldChg>
      <pc:sldChg chg="del">
        <pc:chgData name="Serhat Erdogan" userId="d3585989-f11d-4da8-a3b2-052048102345" providerId="ADAL" clId="{A7FB0EFC-479F-446B-BF6D-DAE1FF213C43}" dt="2022-11-13T18:30:07.986" v="649" actId="47"/>
        <pc:sldMkLst>
          <pc:docMk/>
          <pc:sldMk cId="2130307157" sldId="307"/>
        </pc:sldMkLst>
      </pc:sldChg>
      <pc:sldChg chg="del">
        <pc:chgData name="Serhat Erdogan" userId="d3585989-f11d-4da8-a3b2-052048102345" providerId="ADAL" clId="{A7FB0EFC-479F-446B-BF6D-DAE1FF213C43}" dt="2022-11-13T18:30:07.986" v="649" actId="47"/>
        <pc:sldMkLst>
          <pc:docMk/>
          <pc:sldMk cId="1751020429" sldId="308"/>
        </pc:sldMkLst>
      </pc:sldChg>
      <pc:sldChg chg="del">
        <pc:chgData name="Serhat Erdogan" userId="d3585989-f11d-4da8-a3b2-052048102345" providerId="ADAL" clId="{A7FB0EFC-479F-446B-BF6D-DAE1FF213C43}" dt="2022-11-13T18:30:07.986" v="649" actId="47"/>
        <pc:sldMkLst>
          <pc:docMk/>
          <pc:sldMk cId="3450051391" sldId="309"/>
        </pc:sldMkLst>
      </pc:sldChg>
      <pc:sldChg chg="del">
        <pc:chgData name="Serhat Erdogan" userId="d3585989-f11d-4da8-a3b2-052048102345" providerId="ADAL" clId="{A7FB0EFC-479F-446B-BF6D-DAE1FF213C43}" dt="2022-11-13T18:30:07.986" v="649" actId="47"/>
        <pc:sldMkLst>
          <pc:docMk/>
          <pc:sldMk cId="1044351241" sldId="310"/>
        </pc:sldMkLst>
      </pc:sldChg>
      <pc:sldChg chg="del">
        <pc:chgData name="Serhat Erdogan" userId="d3585989-f11d-4da8-a3b2-052048102345" providerId="ADAL" clId="{A7FB0EFC-479F-446B-BF6D-DAE1FF213C43}" dt="2022-11-13T18:30:07.986" v="649" actId="47"/>
        <pc:sldMkLst>
          <pc:docMk/>
          <pc:sldMk cId="2460064535" sldId="311"/>
        </pc:sldMkLst>
      </pc:sldChg>
      <pc:sldChg chg="del">
        <pc:chgData name="Serhat Erdogan" userId="d3585989-f11d-4da8-a3b2-052048102345" providerId="ADAL" clId="{A7FB0EFC-479F-446B-BF6D-DAE1FF213C43}" dt="2022-11-13T18:30:07.986" v="649" actId="47"/>
        <pc:sldMkLst>
          <pc:docMk/>
          <pc:sldMk cId="1937424450" sldId="312"/>
        </pc:sldMkLst>
      </pc:sldChg>
      <pc:sldChg chg="del">
        <pc:chgData name="Serhat Erdogan" userId="d3585989-f11d-4da8-a3b2-052048102345" providerId="ADAL" clId="{A7FB0EFC-479F-446B-BF6D-DAE1FF213C43}" dt="2022-11-13T18:30:07.986" v="649" actId="47"/>
        <pc:sldMkLst>
          <pc:docMk/>
          <pc:sldMk cId="4006020840" sldId="313"/>
        </pc:sldMkLst>
      </pc:sldChg>
      <pc:sldChg chg="del">
        <pc:chgData name="Serhat Erdogan" userId="d3585989-f11d-4da8-a3b2-052048102345" providerId="ADAL" clId="{A7FB0EFC-479F-446B-BF6D-DAE1FF213C43}" dt="2022-11-13T18:30:07.986" v="649" actId="47"/>
        <pc:sldMkLst>
          <pc:docMk/>
          <pc:sldMk cId="2972560068" sldId="314"/>
        </pc:sldMkLst>
      </pc:sldChg>
      <pc:sldChg chg="del">
        <pc:chgData name="Serhat Erdogan" userId="d3585989-f11d-4da8-a3b2-052048102345" providerId="ADAL" clId="{A7FB0EFC-479F-446B-BF6D-DAE1FF213C43}" dt="2022-11-13T18:30:07.986" v="649" actId="47"/>
        <pc:sldMkLst>
          <pc:docMk/>
          <pc:sldMk cId="3489879002" sldId="315"/>
        </pc:sldMkLst>
      </pc:sldChg>
      <pc:sldChg chg="del">
        <pc:chgData name="Serhat Erdogan" userId="d3585989-f11d-4da8-a3b2-052048102345" providerId="ADAL" clId="{A7FB0EFC-479F-446B-BF6D-DAE1FF213C43}" dt="2022-11-13T18:30:07.986" v="649" actId="47"/>
        <pc:sldMkLst>
          <pc:docMk/>
          <pc:sldMk cId="2296382695" sldId="316"/>
        </pc:sldMkLst>
      </pc:sldChg>
      <pc:sldChg chg="del">
        <pc:chgData name="Serhat Erdogan" userId="d3585989-f11d-4da8-a3b2-052048102345" providerId="ADAL" clId="{A7FB0EFC-479F-446B-BF6D-DAE1FF213C43}" dt="2022-11-13T18:30:07.986" v="649" actId="47"/>
        <pc:sldMkLst>
          <pc:docMk/>
          <pc:sldMk cId="3977170037" sldId="317"/>
        </pc:sldMkLst>
      </pc:sldChg>
      <pc:sldChg chg="del">
        <pc:chgData name="Serhat Erdogan" userId="d3585989-f11d-4da8-a3b2-052048102345" providerId="ADAL" clId="{A7FB0EFC-479F-446B-BF6D-DAE1FF213C43}" dt="2022-11-13T18:30:07.986" v="649" actId="47"/>
        <pc:sldMkLst>
          <pc:docMk/>
          <pc:sldMk cId="3263391417" sldId="318"/>
        </pc:sldMkLst>
      </pc:sldChg>
      <pc:sldChg chg="del">
        <pc:chgData name="Serhat Erdogan" userId="d3585989-f11d-4da8-a3b2-052048102345" providerId="ADAL" clId="{A7FB0EFC-479F-446B-BF6D-DAE1FF213C43}" dt="2022-11-13T18:30:07.986" v="649" actId="47"/>
        <pc:sldMkLst>
          <pc:docMk/>
          <pc:sldMk cId="1357393894" sldId="319"/>
        </pc:sldMkLst>
      </pc:sldChg>
      <pc:sldChg chg="del">
        <pc:chgData name="Serhat Erdogan" userId="d3585989-f11d-4da8-a3b2-052048102345" providerId="ADAL" clId="{A7FB0EFC-479F-446B-BF6D-DAE1FF213C43}" dt="2022-11-13T18:30:07.986" v="649" actId="47"/>
        <pc:sldMkLst>
          <pc:docMk/>
          <pc:sldMk cId="1114840551" sldId="321"/>
        </pc:sldMkLst>
      </pc:sldChg>
      <pc:sldChg chg="del">
        <pc:chgData name="Serhat Erdogan" userId="d3585989-f11d-4da8-a3b2-052048102345" providerId="ADAL" clId="{A7FB0EFC-479F-446B-BF6D-DAE1FF213C43}" dt="2022-11-13T18:30:07.986" v="649" actId="47"/>
        <pc:sldMkLst>
          <pc:docMk/>
          <pc:sldMk cId="2406341856" sldId="322"/>
        </pc:sldMkLst>
      </pc:sldChg>
      <pc:sldChg chg="del">
        <pc:chgData name="Serhat Erdogan" userId="d3585989-f11d-4da8-a3b2-052048102345" providerId="ADAL" clId="{A7FB0EFC-479F-446B-BF6D-DAE1FF213C43}" dt="2022-11-13T18:30:07.986" v="649" actId="47"/>
        <pc:sldMkLst>
          <pc:docMk/>
          <pc:sldMk cId="782649933" sldId="323"/>
        </pc:sldMkLst>
      </pc:sldChg>
      <pc:sldChg chg="del">
        <pc:chgData name="Serhat Erdogan" userId="d3585989-f11d-4da8-a3b2-052048102345" providerId="ADAL" clId="{A7FB0EFC-479F-446B-BF6D-DAE1FF213C43}" dt="2022-11-13T18:30:07.986" v="649" actId="47"/>
        <pc:sldMkLst>
          <pc:docMk/>
          <pc:sldMk cId="1801459008" sldId="324"/>
        </pc:sldMkLst>
      </pc:sldChg>
      <pc:sldChg chg="del">
        <pc:chgData name="Serhat Erdogan" userId="d3585989-f11d-4da8-a3b2-052048102345" providerId="ADAL" clId="{A7FB0EFC-479F-446B-BF6D-DAE1FF213C43}" dt="2022-11-13T18:30:07.986" v="649" actId="47"/>
        <pc:sldMkLst>
          <pc:docMk/>
          <pc:sldMk cId="3948585806" sldId="325"/>
        </pc:sldMkLst>
      </pc:sldChg>
      <pc:sldChg chg="del">
        <pc:chgData name="Serhat Erdogan" userId="d3585989-f11d-4da8-a3b2-052048102345" providerId="ADAL" clId="{A7FB0EFC-479F-446B-BF6D-DAE1FF213C43}" dt="2022-11-13T18:30:07.986" v="649" actId="47"/>
        <pc:sldMkLst>
          <pc:docMk/>
          <pc:sldMk cId="2917741759" sldId="326"/>
        </pc:sldMkLst>
      </pc:sldChg>
      <pc:sldChg chg="del">
        <pc:chgData name="Serhat Erdogan" userId="d3585989-f11d-4da8-a3b2-052048102345" providerId="ADAL" clId="{A7FB0EFC-479F-446B-BF6D-DAE1FF213C43}" dt="2022-11-13T18:30:07.986" v="649" actId="47"/>
        <pc:sldMkLst>
          <pc:docMk/>
          <pc:sldMk cId="4073817647" sldId="327"/>
        </pc:sldMkLst>
      </pc:sldChg>
      <pc:sldChg chg="del">
        <pc:chgData name="Serhat Erdogan" userId="d3585989-f11d-4da8-a3b2-052048102345" providerId="ADAL" clId="{A7FB0EFC-479F-446B-BF6D-DAE1FF213C43}" dt="2022-11-13T18:30:07.986" v="649" actId="47"/>
        <pc:sldMkLst>
          <pc:docMk/>
          <pc:sldMk cId="3804523075" sldId="328"/>
        </pc:sldMkLst>
      </pc:sldChg>
      <pc:sldChg chg="del">
        <pc:chgData name="Serhat Erdogan" userId="d3585989-f11d-4da8-a3b2-052048102345" providerId="ADAL" clId="{A7FB0EFC-479F-446B-BF6D-DAE1FF213C43}" dt="2022-11-13T18:30:07.986" v="649" actId="47"/>
        <pc:sldMkLst>
          <pc:docMk/>
          <pc:sldMk cId="4186656880" sldId="329"/>
        </pc:sldMkLst>
      </pc:sldChg>
      <pc:sldChg chg="addSp delSp modSp add mod">
        <pc:chgData name="Serhat Erdogan" userId="d3585989-f11d-4da8-a3b2-052048102345" providerId="ADAL" clId="{A7FB0EFC-479F-446B-BF6D-DAE1FF213C43}" dt="2022-11-13T18:10:29.603" v="244" actId="20577"/>
        <pc:sldMkLst>
          <pc:docMk/>
          <pc:sldMk cId="2011603430" sldId="330"/>
        </pc:sldMkLst>
        <pc:spChg chg="mod">
          <ac:chgData name="Serhat Erdogan" userId="d3585989-f11d-4da8-a3b2-052048102345" providerId="ADAL" clId="{A7FB0EFC-479F-446B-BF6D-DAE1FF213C43}" dt="2022-11-13T18:05:28.502" v="205" actId="6549"/>
          <ac:spMkLst>
            <pc:docMk/>
            <pc:sldMk cId="2011603430" sldId="330"/>
            <ac:spMk id="2" creationId="{30AF865A-8181-4DAA-A1EF-5D642527395C}"/>
          </ac:spMkLst>
        </pc:spChg>
        <pc:spChg chg="mod">
          <ac:chgData name="Serhat Erdogan" userId="d3585989-f11d-4da8-a3b2-052048102345" providerId="ADAL" clId="{A7FB0EFC-479F-446B-BF6D-DAE1FF213C43}" dt="2022-11-13T18:06:04.782" v="209"/>
          <ac:spMkLst>
            <pc:docMk/>
            <pc:sldMk cId="2011603430" sldId="330"/>
            <ac:spMk id="3" creationId="{3FF93CCA-E9DD-47C9-8EE0-1190EA64BA3D}"/>
          </ac:spMkLst>
        </pc:spChg>
        <pc:spChg chg="add del">
          <ac:chgData name="Serhat Erdogan" userId="d3585989-f11d-4da8-a3b2-052048102345" providerId="ADAL" clId="{A7FB0EFC-479F-446B-BF6D-DAE1FF213C43}" dt="2022-11-13T18:06:02.959" v="207"/>
          <ac:spMkLst>
            <pc:docMk/>
            <pc:sldMk cId="2011603430" sldId="330"/>
            <ac:spMk id="4" creationId="{C2CA928C-25EC-49F2-AD2B-622D38CF58A8}"/>
          </ac:spMkLst>
        </pc:spChg>
        <pc:spChg chg="mod">
          <ac:chgData name="Serhat Erdogan" userId="d3585989-f11d-4da8-a3b2-052048102345" providerId="ADAL" clId="{A7FB0EFC-479F-446B-BF6D-DAE1FF213C43}" dt="2022-11-13T18:10:29.603" v="244" actId="20577"/>
          <ac:spMkLst>
            <pc:docMk/>
            <pc:sldMk cId="2011603430" sldId="330"/>
            <ac:spMk id="6" creationId="{120E104E-9E9F-48E3-A9A6-25DDAE717942}"/>
          </ac:spMkLst>
        </pc:spChg>
        <pc:picChg chg="del">
          <ac:chgData name="Serhat Erdogan" userId="d3585989-f11d-4da8-a3b2-052048102345" providerId="ADAL" clId="{A7FB0EFC-479F-446B-BF6D-DAE1FF213C43}" dt="2022-11-13T18:06:44.338" v="210" actId="478"/>
          <ac:picMkLst>
            <pc:docMk/>
            <pc:sldMk cId="2011603430" sldId="330"/>
            <ac:picMk id="5" creationId="{9A2335D9-A1C1-48F0-AC9A-DB68150F29E0}"/>
          </ac:picMkLst>
        </pc:picChg>
        <pc:picChg chg="add del mod">
          <ac:chgData name="Serhat Erdogan" userId="d3585989-f11d-4da8-a3b2-052048102345" providerId="ADAL" clId="{A7FB0EFC-479F-446B-BF6D-DAE1FF213C43}" dt="2022-11-13T18:09:46.024" v="232" actId="478"/>
          <ac:picMkLst>
            <pc:docMk/>
            <pc:sldMk cId="2011603430" sldId="330"/>
            <ac:picMk id="8" creationId="{23AFC02D-8D30-4FC6-BD9F-4501D4277345}"/>
          </ac:picMkLst>
        </pc:picChg>
      </pc:sldChg>
      <pc:sldChg chg="addSp modSp add mod">
        <pc:chgData name="Serhat Erdogan" userId="d3585989-f11d-4da8-a3b2-052048102345" providerId="ADAL" clId="{A7FB0EFC-479F-446B-BF6D-DAE1FF213C43}" dt="2022-11-13T18:13:33.806" v="324" actId="1076"/>
        <pc:sldMkLst>
          <pc:docMk/>
          <pc:sldMk cId="3675914231" sldId="331"/>
        </pc:sldMkLst>
        <pc:spChg chg="mod">
          <ac:chgData name="Serhat Erdogan" userId="d3585989-f11d-4da8-a3b2-052048102345" providerId="ADAL" clId="{A7FB0EFC-479F-446B-BF6D-DAE1FF213C43}" dt="2022-11-13T18:12:54.021" v="320" actId="20577"/>
          <ac:spMkLst>
            <pc:docMk/>
            <pc:sldMk cId="3675914231" sldId="331"/>
            <ac:spMk id="2" creationId="{30AF865A-8181-4DAA-A1EF-5D642527395C}"/>
          </ac:spMkLst>
        </pc:spChg>
        <pc:spChg chg="mod">
          <ac:chgData name="Serhat Erdogan" userId="d3585989-f11d-4da8-a3b2-052048102345" providerId="ADAL" clId="{A7FB0EFC-479F-446B-BF6D-DAE1FF213C43}" dt="2022-11-13T18:12:55.926" v="321" actId="20577"/>
          <ac:spMkLst>
            <pc:docMk/>
            <pc:sldMk cId="3675914231" sldId="331"/>
            <ac:spMk id="3" creationId="{3FF93CCA-E9DD-47C9-8EE0-1190EA64BA3D}"/>
          </ac:spMkLst>
        </pc:spChg>
        <pc:picChg chg="add mod">
          <ac:chgData name="Serhat Erdogan" userId="d3585989-f11d-4da8-a3b2-052048102345" providerId="ADAL" clId="{A7FB0EFC-479F-446B-BF6D-DAE1FF213C43}" dt="2022-11-13T18:13:33.806" v="324" actId="1076"/>
          <ac:picMkLst>
            <pc:docMk/>
            <pc:sldMk cId="3675914231" sldId="331"/>
            <ac:picMk id="2050" creationId="{5EFF44F9-D750-40BA-B1C1-F387729BEC61}"/>
          </ac:picMkLst>
        </pc:picChg>
      </pc:sldChg>
      <pc:sldChg chg="addSp delSp modSp add mod">
        <pc:chgData name="Serhat Erdogan" userId="d3585989-f11d-4da8-a3b2-052048102345" providerId="ADAL" clId="{A7FB0EFC-479F-446B-BF6D-DAE1FF213C43}" dt="2022-11-13T18:17:43.628" v="404" actId="20577"/>
        <pc:sldMkLst>
          <pc:docMk/>
          <pc:sldMk cId="1654608286" sldId="332"/>
        </pc:sldMkLst>
        <pc:spChg chg="mod">
          <ac:chgData name="Serhat Erdogan" userId="d3585989-f11d-4da8-a3b2-052048102345" providerId="ADAL" clId="{A7FB0EFC-479F-446B-BF6D-DAE1FF213C43}" dt="2022-11-13T18:14:25.352" v="336" actId="20577"/>
          <ac:spMkLst>
            <pc:docMk/>
            <pc:sldMk cId="1654608286" sldId="332"/>
            <ac:spMk id="2" creationId="{30AF865A-8181-4DAA-A1EF-5D642527395C}"/>
          </ac:spMkLst>
        </pc:spChg>
        <pc:spChg chg="mod">
          <ac:chgData name="Serhat Erdogan" userId="d3585989-f11d-4da8-a3b2-052048102345" providerId="ADAL" clId="{A7FB0EFC-479F-446B-BF6D-DAE1FF213C43}" dt="2022-11-13T18:17:43.628" v="404" actId="20577"/>
          <ac:spMkLst>
            <pc:docMk/>
            <pc:sldMk cId="1654608286" sldId="332"/>
            <ac:spMk id="3" creationId="{3FF93CCA-E9DD-47C9-8EE0-1190EA64BA3D}"/>
          </ac:spMkLst>
        </pc:spChg>
        <pc:spChg chg="add del">
          <ac:chgData name="Serhat Erdogan" userId="d3585989-f11d-4da8-a3b2-052048102345" providerId="ADAL" clId="{A7FB0EFC-479F-446B-BF6D-DAE1FF213C43}" dt="2022-11-13T18:14:44.511" v="338"/>
          <ac:spMkLst>
            <pc:docMk/>
            <pc:sldMk cId="1654608286" sldId="332"/>
            <ac:spMk id="4" creationId="{1FBE5DB8-8E7C-45BC-A271-66FDD4113BDB}"/>
          </ac:spMkLst>
        </pc:spChg>
        <pc:spChg chg="mod">
          <ac:chgData name="Serhat Erdogan" userId="d3585989-f11d-4da8-a3b2-052048102345" providerId="ADAL" clId="{A7FB0EFC-479F-446B-BF6D-DAE1FF213C43}" dt="2022-11-13T18:14:55.229" v="341" actId="20577"/>
          <ac:spMkLst>
            <pc:docMk/>
            <pc:sldMk cId="1654608286" sldId="332"/>
            <ac:spMk id="6" creationId="{120E104E-9E9F-48E3-A9A6-25DDAE717942}"/>
          </ac:spMkLst>
        </pc:spChg>
        <pc:picChg chg="add mod ord">
          <ac:chgData name="Serhat Erdogan" userId="d3585989-f11d-4da8-a3b2-052048102345" providerId="ADAL" clId="{A7FB0EFC-479F-446B-BF6D-DAE1FF213C43}" dt="2022-11-13T18:16:38.508" v="358" actId="1076"/>
          <ac:picMkLst>
            <pc:docMk/>
            <pc:sldMk cId="1654608286" sldId="332"/>
            <ac:picMk id="7" creationId="{89949D66-8791-43C0-B063-879BFABCB6E5}"/>
          </ac:picMkLst>
        </pc:picChg>
      </pc:sldChg>
      <pc:sldChg chg="add del">
        <pc:chgData name="Serhat Erdogan" userId="d3585989-f11d-4da8-a3b2-052048102345" providerId="ADAL" clId="{A7FB0EFC-479F-446B-BF6D-DAE1FF213C43}" dt="2022-11-13T18:18:18.982" v="406" actId="47"/>
        <pc:sldMkLst>
          <pc:docMk/>
          <pc:sldMk cId="595031614" sldId="333"/>
        </pc:sldMkLst>
      </pc:sldChg>
      <pc:sldChg chg="addSp modSp add mod">
        <pc:chgData name="Serhat Erdogan" userId="d3585989-f11d-4da8-a3b2-052048102345" providerId="ADAL" clId="{A7FB0EFC-479F-446B-BF6D-DAE1FF213C43}" dt="2022-11-13T18:20:10.254" v="517" actId="20577"/>
        <pc:sldMkLst>
          <pc:docMk/>
          <pc:sldMk cId="4143338029" sldId="333"/>
        </pc:sldMkLst>
        <pc:spChg chg="mod">
          <ac:chgData name="Serhat Erdogan" userId="d3585989-f11d-4da8-a3b2-052048102345" providerId="ADAL" clId="{A7FB0EFC-479F-446B-BF6D-DAE1FF213C43}" dt="2022-11-13T18:20:10.254" v="517" actId="20577"/>
          <ac:spMkLst>
            <pc:docMk/>
            <pc:sldMk cId="4143338029" sldId="333"/>
            <ac:spMk id="2" creationId="{30AF865A-8181-4DAA-A1EF-5D642527395C}"/>
          </ac:spMkLst>
        </pc:spChg>
        <pc:spChg chg="mod">
          <ac:chgData name="Serhat Erdogan" userId="d3585989-f11d-4da8-a3b2-052048102345" providerId="ADAL" clId="{A7FB0EFC-479F-446B-BF6D-DAE1FF213C43}" dt="2022-11-13T18:19:48.504" v="512" actId="6549"/>
          <ac:spMkLst>
            <pc:docMk/>
            <pc:sldMk cId="4143338029" sldId="333"/>
            <ac:spMk id="3" creationId="{3FF93CCA-E9DD-47C9-8EE0-1190EA64BA3D}"/>
          </ac:spMkLst>
        </pc:spChg>
        <pc:picChg chg="add mod">
          <ac:chgData name="Serhat Erdogan" userId="d3585989-f11d-4da8-a3b2-052048102345" providerId="ADAL" clId="{A7FB0EFC-479F-446B-BF6D-DAE1FF213C43}" dt="2022-11-13T18:19:27.566" v="497" actId="1076"/>
          <ac:picMkLst>
            <pc:docMk/>
            <pc:sldMk cId="4143338029" sldId="333"/>
            <ac:picMk id="4" creationId="{6490495B-A5F0-4019-BD0D-825773E0C7C7}"/>
          </ac:picMkLst>
        </pc:picChg>
      </pc:sldChg>
      <pc:sldChg chg="addSp delSp modSp add mod modNotesTx">
        <pc:chgData name="Serhat Erdogan" userId="d3585989-f11d-4da8-a3b2-052048102345" providerId="ADAL" clId="{A7FB0EFC-479F-446B-BF6D-DAE1FF213C43}" dt="2022-11-13T18:21:05.537" v="600" actId="20577"/>
        <pc:sldMkLst>
          <pc:docMk/>
          <pc:sldMk cId="1579991587" sldId="334"/>
        </pc:sldMkLst>
        <pc:spChg chg="mod">
          <ac:chgData name="Serhat Erdogan" userId="d3585989-f11d-4da8-a3b2-052048102345" providerId="ADAL" clId="{A7FB0EFC-479F-446B-BF6D-DAE1FF213C43}" dt="2022-11-13T18:20:13.735" v="519" actId="20577"/>
          <ac:spMkLst>
            <pc:docMk/>
            <pc:sldMk cId="1579991587" sldId="334"/>
            <ac:spMk id="2" creationId="{30AF865A-8181-4DAA-A1EF-5D642527395C}"/>
          </ac:spMkLst>
        </pc:spChg>
        <pc:spChg chg="mod">
          <ac:chgData name="Serhat Erdogan" userId="d3585989-f11d-4da8-a3b2-052048102345" providerId="ADAL" clId="{A7FB0EFC-479F-446B-BF6D-DAE1FF213C43}" dt="2022-11-13T18:21:05.537" v="600" actId="20577"/>
          <ac:spMkLst>
            <pc:docMk/>
            <pc:sldMk cId="1579991587" sldId="334"/>
            <ac:spMk id="3" creationId="{3FF93CCA-E9DD-47C9-8EE0-1190EA64BA3D}"/>
          </ac:spMkLst>
        </pc:spChg>
        <pc:picChg chg="del">
          <ac:chgData name="Serhat Erdogan" userId="d3585989-f11d-4da8-a3b2-052048102345" providerId="ADAL" clId="{A7FB0EFC-479F-446B-BF6D-DAE1FF213C43}" dt="2022-11-13T18:20:15.549" v="520" actId="478"/>
          <ac:picMkLst>
            <pc:docMk/>
            <pc:sldMk cId="1579991587" sldId="334"/>
            <ac:picMk id="4" creationId="{6490495B-A5F0-4019-BD0D-825773E0C7C7}"/>
          </ac:picMkLst>
        </pc:picChg>
        <pc:picChg chg="add mod">
          <ac:chgData name="Serhat Erdogan" userId="d3585989-f11d-4da8-a3b2-052048102345" providerId="ADAL" clId="{A7FB0EFC-479F-446B-BF6D-DAE1FF213C43}" dt="2022-11-13T18:20:34.204" v="523" actId="1076"/>
          <ac:picMkLst>
            <pc:docMk/>
            <pc:sldMk cId="1579991587" sldId="334"/>
            <ac:picMk id="6" creationId="{B884B206-BA9A-4E8C-B5A5-AD9FDA4E0080}"/>
          </ac:picMkLst>
        </pc:picChg>
      </pc:sldChg>
      <pc:sldChg chg="modSp add mod modNotesTx">
        <pc:chgData name="Serhat Erdogan" userId="d3585989-f11d-4da8-a3b2-052048102345" providerId="ADAL" clId="{A7FB0EFC-479F-446B-BF6D-DAE1FF213C43}" dt="2022-11-13T18:21:59.487" v="626" actId="20577"/>
        <pc:sldMkLst>
          <pc:docMk/>
          <pc:sldMk cId="1050364385" sldId="335"/>
        </pc:sldMkLst>
        <pc:spChg chg="mod">
          <ac:chgData name="Serhat Erdogan" userId="d3585989-f11d-4da8-a3b2-052048102345" providerId="ADAL" clId="{A7FB0EFC-479F-446B-BF6D-DAE1FF213C43}" dt="2022-11-13T18:21:40.029" v="605" actId="20577"/>
          <ac:spMkLst>
            <pc:docMk/>
            <pc:sldMk cId="1050364385" sldId="335"/>
            <ac:spMk id="2" creationId="{30AF865A-8181-4DAA-A1EF-5D642527395C}"/>
          </ac:spMkLst>
        </pc:spChg>
        <pc:spChg chg="mod">
          <ac:chgData name="Serhat Erdogan" userId="d3585989-f11d-4da8-a3b2-052048102345" providerId="ADAL" clId="{A7FB0EFC-479F-446B-BF6D-DAE1FF213C43}" dt="2022-11-13T18:21:47.903" v="606"/>
          <ac:spMkLst>
            <pc:docMk/>
            <pc:sldMk cId="1050364385" sldId="335"/>
            <ac:spMk id="3" creationId="{3FF93CCA-E9DD-47C9-8EE0-1190EA64BA3D}"/>
          </ac:spMkLst>
        </pc:spChg>
      </pc:sldChg>
      <pc:sldChg chg="delSp modSp add mod ord">
        <pc:chgData name="Serhat Erdogan" userId="d3585989-f11d-4da8-a3b2-052048102345" providerId="ADAL" clId="{A7FB0EFC-479F-446B-BF6D-DAE1FF213C43}" dt="2022-11-13T18:43:10.506" v="759"/>
        <pc:sldMkLst>
          <pc:docMk/>
          <pc:sldMk cId="2389184887" sldId="336"/>
        </pc:sldMkLst>
        <pc:spChg chg="mod">
          <ac:chgData name="Serhat Erdogan" userId="d3585989-f11d-4da8-a3b2-052048102345" providerId="ADAL" clId="{A7FB0EFC-479F-446B-BF6D-DAE1FF213C43}" dt="2022-11-13T18:27:00.134" v="648" actId="20577"/>
          <ac:spMkLst>
            <pc:docMk/>
            <pc:sldMk cId="2389184887" sldId="336"/>
            <ac:spMk id="2" creationId="{30AF865A-8181-4DAA-A1EF-5D642527395C}"/>
          </ac:spMkLst>
        </pc:spChg>
        <pc:spChg chg="mod">
          <ac:chgData name="Serhat Erdogan" userId="d3585989-f11d-4da8-a3b2-052048102345" providerId="ADAL" clId="{A7FB0EFC-479F-446B-BF6D-DAE1FF213C43}" dt="2022-11-13T18:26:43.751" v="641" actId="20577"/>
          <ac:spMkLst>
            <pc:docMk/>
            <pc:sldMk cId="2389184887" sldId="336"/>
            <ac:spMk id="3" creationId="{3FF93CCA-E9DD-47C9-8EE0-1190EA64BA3D}"/>
          </ac:spMkLst>
        </pc:spChg>
        <pc:spChg chg="del mod">
          <ac:chgData name="Serhat Erdogan" userId="d3585989-f11d-4da8-a3b2-052048102345" providerId="ADAL" clId="{A7FB0EFC-479F-446B-BF6D-DAE1FF213C43}" dt="2022-11-13T18:26:41.057" v="638" actId="478"/>
          <ac:spMkLst>
            <pc:docMk/>
            <pc:sldMk cId="2389184887" sldId="336"/>
            <ac:spMk id="6" creationId="{120E104E-9E9F-48E3-A9A6-25DDAE717942}"/>
          </ac:spMkLst>
        </pc:spChg>
      </pc:sldChg>
      <pc:sldChg chg="modSp add mod">
        <pc:chgData name="Serhat Erdogan" userId="d3585989-f11d-4da8-a3b2-052048102345" providerId="ADAL" clId="{A7FB0EFC-479F-446B-BF6D-DAE1FF213C43}" dt="2022-11-13T19:22:35.216" v="1439" actId="20577"/>
        <pc:sldMkLst>
          <pc:docMk/>
          <pc:sldMk cId="2018740523" sldId="337"/>
        </pc:sldMkLst>
        <pc:spChg chg="mod">
          <ac:chgData name="Serhat Erdogan" userId="d3585989-f11d-4da8-a3b2-052048102345" providerId="ADAL" clId="{A7FB0EFC-479F-446B-BF6D-DAE1FF213C43}" dt="2022-11-13T18:44:10.614" v="765" actId="20577"/>
          <ac:spMkLst>
            <pc:docMk/>
            <pc:sldMk cId="2018740523" sldId="337"/>
            <ac:spMk id="2" creationId="{30AF865A-8181-4DAA-A1EF-5D642527395C}"/>
          </ac:spMkLst>
        </pc:spChg>
        <pc:spChg chg="mod">
          <ac:chgData name="Serhat Erdogan" userId="d3585989-f11d-4da8-a3b2-052048102345" providerId="ADAL" clId="{A7FB0EFC-479F-446B-BF6D-DAE1FF213C43}" dt="2022-11-13T19:22:35.216" v="1439" actId="20577"/>
          <ac:spMkLst>
            <pc:docMk/>
            <pc:sldMk cId="2018740523" sldId="337"/>
            <ac:spMk id="3" creationId="{3FF93CCA-E9DD-47C9-8EE0-1190EA64BA3D}"/>
          </ac:spMkLst>
        </pc:spChg>
      </pc:sldChg>
      <pc:sldChg chg="delSp modSp add mod">
        <pc:chgData name="Serhat Erdogan" userId="d3585989-f11d-4da8-a3b2-052048102345" providerId="ADAL" clId="{A7FB0EFC-479F-446B-BF6D-DAE1FF213C43}" dt="2022-11-13T18:56:31.646" v="787"/>
        <pc:sldMkLst>
          <pc:docMk/>
          <pc:sldMk cId="1513955771" sldId="338"/>
        </pc:sldMkLst>
        <pc:spChg chg="mod">
          <ac:chgData name="Serhat Erdogan" userId="d3585989-f11d-4da8-a3b2-052048102345" providerId="ADAL" clId="{A7FB0EFC-479F-446B-BF6D-DAE1FF213C43}" dt="2022-11-13T18:55:52.220" v="783" actId="20577"/>
          <ac:spMkLst>
            <pc:docMk/>
            <pc:sldMk cId="1513955771" sldId="338"/>
            <ac:spMk id="2" creationId="{30AF865A-8181-4DAA-A1EF-5D642527395C}"/>
          </ac:spMkLst>
        </pc:spChg>
        <pc:spChg chg="mod">
          <ac:chgData name="Serhat Erdogan" userId="d3585989-f11d-4da8-a3b2-052048102345" providerId="ADAL" clId="{A7FB0EFC-479F-446B-BF6D-DAE1FF213C43}" dt="2022-11-13T18:56:31.646" v="787"/>
          <ac:spMkLst>
            <pc:docMk/>
            <pc:sldMk cId="1513955771" sldId="338"/>
            <ac:spMk id="3" creationId="{3FF93CCA-E9DD-47C9-8EE0-1190EA64BA3D}"/>
          </ac:spMkLst>
        </pc:spChg>
        <pc:spChg chg="del">
          <ac:chgData name="Serhat Erdogan" userId="d3585989-f11d-4da8-a3b2-052048102345" providerId="ADAL" clId="{A7FB0EFC-479F-446B-BF6D-DAE1FF213C43}" dt="2022-11-13T18:55:49.798" v="780" actId="478"/>
          <ac:spMkLst>
            <pc:docMk/>
            <pc:sldMk cId="1513955771" sldId="338"/>
            <ac:spMk id="6" creationId="{120E104E-9E9F-48E3-A9A6-25DDAE717942}"/>
          </ac:spMkLst>
        </pc:spChg>
      </pc:sldChg>
      <pc:sldChg chg="addSp modSp add mod">
        <pc:chgData name="Serhat Erdogan" userId="d3585989-f11d-4da8-a3b2-052048102345" providerId="ADAL" clId="{A7FB0EFC-479F-446B-BF6D-DAE1FF213C43}" dt="2022-11-13T19:03:29.261" v="977" actId="20577"/>
        <pc:sldMkLst>
          <pc:docMk/>
          <pc:sldMk cId="110846727" sldId="339"/>
        </pc:sldMkLst>
        <pc:spChg chg="mod">
          <ac:chgData name="Serhat Erdogan" userId="d3585989-f11d-4da8-a3b2-052048102345" providerId="ADAL" clId="{A7FB0EFC-479F-446B-BF6D-DAE1FF213C43}" dt="2022-11-13T18:57:27.641" v="801" actId="20577"/>
          <ac:spMkLst>
            <pc:docMk/>
            <pc:sldMk cId="110846727" sldId="339"/>
            <ac:spMk id="2" creationId="{30AF865A-8181-4DAA-A1EF-5D642527395C}"/>
          </ac:spMkLst>
        </pc:spChg>
        <pc:spChg chg="mod">
          <ac:chgData name="Serhat Erdogan" userId="d3585989-f11d-4da8-a3b2-052048102345" providerId="ADAL" clId="{A7FB0EFC-479F-446B-BF6D-DAE1FF213C43}" dt="2022-11-13T18:59:31.190" v="885"/>
          <ac:spMkLst>
            <pc:docMk/>
            <pc:sldMk cId="110846727" sldId="339"/>
            <ac:spMk id="3" creationId="{3FF93CCA-E9DD-47C9-8EE0-1190EA64BA3D}"/>
          </ac:spMkLst>
        </pc:spChg>
        <pc:spChg chg="add mod">
          <ac:chgData name="Serhat Erdogan" userId="d3585989-f11d-4da8-a3b2-052048102345" providerId="ADAL" clId="{A7FB0EFC-479F-446B-BF6D-DAE1FF213C43}" dt="2022-11-13T19:03:29.261" v="977" actId="20577"/>
          <ac:spMkLst>
            <pc:docMk/>
            <pc:sldMk cId="110846727" sldId="339"/>
            <ac:spMk id="4" creationId="{B3AE128A-F07E-4EBB-9424-2E6549196379}"/>
          </ac:spMkLst>
        </pc:spChg>
      </pc:sldChg>
      <pc:sldChg chg="modSp add mod">
        <pc:chgData name="Serhat Erdogan" userId="d3585989-f11d-4da8-a3b2-052048102345" providerId="ADAL" clId="{A7FB0EFC-479F-446B-BF6D-DAE1FF213C43}" dt="2022-11-13T19:23:42.463" v="1505" actId="20577"/>
        <pc:sldMkLst>
          <pc:docMk/>
          <pc:sldMk cId="2949934924" sldId="340"/>
        </pc:sldMkLst>
        <pc:spChg chg="mod">
          <ac:chgData name="Serhat Erdogan" userId="d3585989-f11d-4da8-a3b2-052048102345" providerId="ADAL" clId="{A7FB0EFC-479F-446B-BF6D-DAE1FF213C43}" dt="2022-11-13T19:01:36.322" v="922" actId="20577"/>
          <ac:spMkLst>
            <pc:docMk/>
            <pc:sldMk cId="2949934924" sldId="340"/>
            <ac:spMk id="2" creationId="{30AF865A-8181-4DAA-A1EF-5D642527395C}"/>
          </ac:spMkLst>
        </pc:spChg>
        <pc:spChg chg="mod">
          <ac:chgData name="Serhat Erdogan" userId="d3585989-f11d-4da8-a3b2-052048102345" providerId="ADAL" clId="{A7FB0EFC-479F-446B-BF6D-DAE1FF213C43}" dt="2022-11-13T19:22:50.254" v="1446" actId="20577"/>
          <ac:spMkLst>
            <pc:docMk/>
            <pc:sldMk cId="2949934924" sldId="340"/>
            <ac:spMk id="3" creationId="{3FF93CCA-E9DD-47C9-8EE0-1190EA64BA3D}"/>
          </ac:spMkLst>
        </pc:spChg>
        <pc:spChg chg="mod">
          <ac:chgData name="Serhat Erdogan" userId="d3585989-f11d-4da8-a3b2-052048102345" providerId="ADAL" clId="{A7FB0EFC-479F-446B-BF6D-DAE1FF213C43}" dt="2022-11-13T19:23:42.463" v="1505" actId="20577"/>
          <ac:spMkLst>
            <pc:docMk/>
            <pc:sldMk cId="2949934924" sldId="340"/>
            <ac:spMk id="4" creationId="{B3AE128A-F07E-4EBB-9424-2E6549196379}"/>
          </ac:spMkLst>
        </pc:spChg>
      </pc:sldChg>
      <pc:sldChg chg="modSp add mod">
        <pc:chgData name="Serhat Erdogan" userId="d3585989-f11d-4da8-a3b2-052048102345" providerId="ADAL" clId="{A7FB0EFC-479F-446B-BF6D-DAE1FF213C43}" dt="2022-11-13T19:23:47.415" v="1512" actId="20577"/>
        <pc:sldMkLst>
          <pc:docMk/>
          <pc:sldMk cId="898118304" sldId="341"/>
        </pc:sldMkLst>
        <pc:spChg chg="mod">
          <ac:chgData name="Serhat Erdogan" userId="d3585989-f11d-4da8-a3b2-052048102345" providerId="ADAL" clId="{A7FB0EFC-479F-446B-BF6D-DAE1FF213C43}" dt="2022-11-13T19:04:39.617" v="1020" actId="20577"/>
          <ac:spMkLst>
            <pc:docMk/>
            <pc:sldMk cId="898118304" sldId="341"/>
            <ac:spMk id="2" creationId="{30AF865A-8181-4DAA-A1EF-5D642527395C}"/>
          </ac:spMkLst>
        </pc:spChg>
        <pc:spChg chg="mod">
          <ac:chgData name="Serhat Erdogan" userId="d3585989-f11d-4da8-a3b2-052048102345" providerId="ADAL" clId="{A7FB0EFC-479F-446B-BF6D-DAE1FF213C43}" dt="2022-11-13T19:23:38.257" v="1504" actId="20577"/>
          <ac:spMkLst>
            <pc:docMk/>
            <pc:sldMk cId="898118304" sldId="341"/>
            <ac:spMk id="3" creationId="{3FF93CCA-E9DD-47C9-8EE0-1190EA64BA3D}"/>
          </ac:spMkLst>
        </pc:spChg>
        <pc:spChg chg="mod">
          <ac:chgData name="Serhat Erdogan" userId="d3585989-f11d-4da8-a3b2-052048102345" providerId="ADAL" clId="{A7FB0EFC-479F-446B-BF6D-DAE1FF213C43}" dt="2022-11-13T19:23:47.415" v="1512" actId="20577"/>
          <ac:spMkLst>
            <pc:docMk/>
            <pc:sldMk cId="898118304" sldId="341"/>
            <ac:spMk id="4" creationId="{B3AE128A-F07E-4EBB-9424-2E6549196379}"/>
          </ac:spMkLst>
        </pc:spChg>
      </pc:sldChg>
      <pc:sldChg chg="modSp add mod">
        <pc:chgData name="Serhat Erdogan" userId="d3585989-f11d-4da8-a3b2-052048102345" providerId="ADAL" clId="{A7FB0EFC-479F-446B-BF6D-DAE1FF213C43}" dt="2022-11-13T19:23:51.292" v="1519" actId="20577"/>
        <pc:sldMkLst>
          <pc:docMk/>
          <pc:sldMk cId="3909226032" sldId="342"/>
        </pc:sldMkLst>
        <pc:spChg chg="mod">
          <ac:chgData name="Serhat Erdogan" userId="d3585989-f11d-4da8-a3b2-052048102345" providerId="ADAL" clId="{A7FB0EFC-479F-446B-BF6D-DAE1FF213C43}" dt="2022-11-13T19:09:04.365" v="1230" actId="20577"/>
          <ac:spMkLst>
            <pc:docMk/>
            <pc:sldMk cId="3909226032" sldId="342"/>
            <ac:spMk id="2" creationId="{30AF865A-8181-4DAA-A1EF-5D642527395C}"/>
          </ac:spMkLst>
        </pc:spChg>
        <pc:spChg chg="mod">
          <ac:chgData name="Serhat Erdogan" userId="d3585989-f11d-4da8-a3b2-052048102345" providerId="ADAL" clId="{A7FB0EFC-479F-446B-BF6D-DAE1FF213C43}" dt="2022-11-13T19:09:28.493" v="1236" actId="20577"/>
          <ac:spMkLst>
            <pc:docMk/>
            <pc:sldMk cId="3909226032" sldId="342"/>
            <ac:spMk id="3" creationId="{3FF93CCA-E9DD-47C9-8EE0-1190EA64BA3D}"/>
          </ac:spMkLst>
        </pc:spChg>
        <pc:spChg chg="mod">
          <ac:chgData name="Serhat Erdogan" userId="d3585989-f11d-4da8-a3b2-052048102345" providerId="ADAL" clId="{A7FB0EFC-479F-446B-BF6D-DAE1FF213C43}" dt="2022-11-13T19:23:51.292" v="1519" actId="20577"/>
          <ac:spMkLst>
            <pc:docMk/>
            <pc:sldMk cId="3909226032" sldId="342"/>
            <ac:spMk id="4" creationId="{B3AE128A-F07E-4EBB-9424-2E6549196379}"/>
          </ac:spMkLst>
        </pc:spChg>
      </pc:sldChg>
      <pc:sldChg chg="modSp add mod">
        <pc:chgData name="Serhat Erdogan" userId="d3585989-f11d-4da8-a3b2-052048102345" providerId="ADAL" clId="{A7FB0EFC-479F-446B-BF6D-DAE1FF213C43}" dt="2022-11-14T19:23:26.702" v="2168" actId="20577"/>
        <pc:sldMkLst>
          <pc:docMk/>
          <pc:sldMk cId="837124784" sldId="343"/>
        </pc:sldMkLst>
        <pc:spChg chg="mod">
          <ac:chgData name="Serhat Erdogan" userId="d3585989-f11d-4da8-a3b2-052048102345" providerId="ADAL" clId="{A7FB0EFC-479F-446B-BF6D-DAE1FF213C43}" dt="2022-11-13T19:21:05.968" v="1379" actId="20577"/>
          <ac:spMkLst>
            <pc:docMk/>
            <pc:sldMk cId="837124784" sldId="343"/>
            <ac:spMk id="2" creationId="{30AF865A-8181-4DAA-A1EF-5D642527395C}"/>
          </ac:spMkLst>
        </pc:spChg>
        <pc:spChg chg="mod">
          <ac:chgData name="Serhat Erdogan" userId="d3585989-f11d-4da8-a3b2-052048102345" providerId="ADAL" clId="{A7FB0EFC-479F-446B-BF6D-DAE1FF213C43}" dt="2022-11-13T19:24:13.702" v="1530" actId="20577"/>
          <ac:spMkLst>
            <pc:docMk/>
            <pc:sldMk cId="837124784" sldId="343"/>
            <ac:spMk id="3" creationId="{3FF93CCA-E9DD-47C9-8EE0-1190EA64BA3D}"/>
          </ac:spMkLst>
        </pc:spChg>
        <pc:spChg chg="mod">
          <ac:chgData name="Serhat Erdogan" userId="d3585989-f11d-4da8-a3b2-052048102345" providerId="ADAL" clId="{A7FB0EFC-479F-446B-BF6D-DAE1FF213C43}" dt="2022-11-14T19:23:26.702" v="2168" actId="20577"/>
          <ac:spMkLst>
            <pc:docMk/>
            <pc:sldMk cId="837124784" sldId="343"/>
            <ac:spMk id="4" creationId="{B3AE128A-F07E-4EBB-9424-2E6549196379}"/>
          </ac:spMkLst>
        </pc:spChg>
      </pc:sldChg>
      <pc:sldChg chg="modSp add mod">
        <pc:chgData name="Serhat Erdogan" userId="d3585989-f11d-4da8-a3b2-052048102345" providerId="ADAL" clId="{A7FB0EFC-479F-446B-BF6D-DAE1FF213C43}" dt="2022-11-13T19:25:34.271" v="1632" actId="207"/>
        <pc:sldMkLst>
          <pc:docMk/>
          <pc:sldMk cId="2982125693" sldId="344"/>
        </pc:sldMkLst>
        <pc:spChg chg="mod">
          <ac:chgData name="Serhat Erdogan" userId="d3585989-f11d-4da8-a3b2-052048102345" providerId="ADAL" clId="{A7FB0EFC-479F-446B-BF6D-DAE1FF213C43}" dt="2022-11-13T19:24:39.797" v="1543" actId="20577"/>
          <ac:spMkLst>
            <pc:docMk/>
            <pc:sldMk cId="2982125693" sldId="344"/>
            <ac:spMk id="2" creationId="{30AF865A-8181-4DAA-A1EF-5D642527395C}"/>
          </ac:spMkLst>
        </pc:spChg>
        <pc:spChg chg="mod">
          <ac:chgData name="Serhat Erdogan" userId="d3585989-f11d-4da8-a3b2-052048102345" providerId="ADAL" clId="{A7FB0EFC-479F-446B-BF6D-DAE1FF213C43}" dt="2022-11-13T19:25:09.677" v="1620" actId="20577"/>
          <ac:spMkLst>
            <pc:docMk/>
            <pc:sldMk cId="2982125693" sldId="344"/>
            <ac:spMk id="3" creationId="{3FF93CCA-E9DD-47C9-8EE0-1190EA64BA3D}"/>
          </ac:spMkLst>
        </pc:spChg>
        <pc:spChg chg="mod">
          <ac:chgData name="Serhat Erdogan" userId="d3585989-f11d-4da8-a3b2-052048102345" providerId="ADAL" clId="{A7FB0EFC-479F-446B-BF6D-DAE1FF213C43}" dt="2022-11-13T19:25:34.271" v="1632" actId="207"/>
          <ac:spMkLst>
            <pc:docMk/>
            <pc:sldMk cId="2982125693" sldId="344"/>
            <ac:spMk id="4" creationId="{B3AE128A-F07E-4EBB-9424-2E6549196379}"/>
          </ac:spMkLst>
        </pc:spChg>
      </pc:sldChg>
      <pc:sldChg chg="modSp add mod">
        <pc:chgData name="Serhat Erdogan" userId="d3585989-f11d-4da8-a3b2-052048102345" providerId="ADAL" clId="{A7FB0EFC-479F-446B-BF6D-DAE1FF213C43}" dt="2022-11-13T19:26:51.834" v="1691" actId="207"/>
        <pc:sldMkLst>
          <pc:docMk/>
          <pc:sldMk cId="328908925" sldId="345"/>
        </pc:sldMkLst>
        <pc:spChg chg="mod">
          <ac:chgData name="Serhat Erdogan" userId="d3585989-f11d-4da8-a3b2-052048102345" providerId="ADAL" clId="{A7FB0EFC-479F-446B-BF6D-DAE1FF213C43}" dt="2022-11-13T19:25:49.141" v="1643" actId="20577"/>
          <ac:spMkLst>
            <pc:docMk/>
            <pc:sldMk cId="328908925" sldId="345"/>
            <ac:spMk id="2" creationId="{30AF865A-8181-4DAA-A1EF-5D642527395C}"/>
          </ac:spMkLst>
        </pc:spChg>
        <pc:spChg chg="mod">
          <ac:chgData name="Serhat Erdogan" userId="d3585989-f11d-4da8-a3b2-052048102345" providerId="ADAL" clId="{A7FB0EFC-479F-446B-BF6D-DAE1FF213C43}" dt="2022-11-13T19:26:22.844" v="1662" actId="20577"/>
          <ac:spMkLst>
            <pc:docMk/>
            <pc:sldMk cId="328908925" sldId="345"/>
            <ac:spMk id="3" creationId="{3FF93CCA-E9DD-47C9-8EE0-1190EA64BA3D}"/>
          </ac:spMkLst>
        </pc:spChg>
        <pc:spChg chg="mod">
          <ac:chgData name="Serhat Erdogan" userId="d3585989-f11d-4da8-a3b2-052048102345" providerId="ADAL" clId="{A7FB0EFC-479F-446B-BF6D-DAE1FF213C43}" dt="2022-11-13T19:26:51.834" v="1691" actId="207"/>
          <ac:spMkLst>
            <pc:docMk/>
            <pc:sldMk cId="328908925" sldId="345"/>
            <ac:spMk id="4" creationId="{B3AE128A-F07E-4EBB-9424-2E6549196379}"/>
          </ac:spMkLst>
        </pc:spChg>
      </pc:sldChg>
      <pc:sldChg chg="delSp modSp add mod">
        <pc:chgData name="Serhat Erdogan" userId="d3585989-f11d-4da8-a3b2-052048102345" providerId="ADAL" clId="{A7FB0EFC-479F-446B-BF6D-DAE1FF213C43}" dt="2022-11-13T19:28:59.743" v="1704" actId="478"/>
        <pc:sldMkLst>
          <pc:docMk/>
          <pc:sldMk cId="3677283713" sldId="346"/>
        </pc:sldMkLst>
        <pc:spChg chg="mod">
          <ac:chgData name="Serhat Erdogan" userId="d3585989-f11d-4da8-a3b2-052048102345" providerId="ADAL" clId="{A7FB0EFC-479F-446B-BF6D-DAE1FF213C43}" dt="2022-11-13T19:27:03.701" v="1700" actId="20577"/>
          <ac:spMkLst>
            <pc:docMk/>
            <pc:sldMk cId="3677283713" sldId="346"/>
            <ac:spMk id="2" creationId="{30AF865A-8181-4DAA-A1EF-5D642527395C}"/>
          </ac:spMkLst>
        </pc:spChg>
        <pc:spChg chg="mod">
          <ac:chgData name="Serhat Erdogan" userId="d3585989-f11d-4da8-a3b2-052048102345" providerId="ADAL" clId="{A7FB0EFC-479F-446B-BF6D-DAE1FF213C43}" dt="2022-11-13T19:27:54.215" v="1701"/>
          <ac:spMkLst>
            <pc:docMk/>
            <pc:sldMk cId="3677283713" sldId="346"/>
            <ac:spMk id="3" creationId="{3FF93CCA-E9DD-47C9-8EE0-1190EA64BA3D}"/>
          </ac:spMkLst>
        </pc:spChg>
        <pc:spChg chg="del mod">
          <ac:chgData name="Serhat Erdogan" userId="d3585989-f11d-4da8-a3b2-052048102345" providerId="ADAL" clId="{A7FB0EFC-479F-446B-BF6D-DAE1FF213C43}" dt="2022-11-13T19:28:59.743" v="1704" actId="478"/>
          <ac:spMkLst>
            <pc:docMk/>
            <pc:sldMk cId="3677283713" sldId="346"/>
            <ac:spMk id="4" creationId="{B3AE128A-F07E-4EBB-9424-2E6549196379}"/>
          </ac:spMkLst>
        </pc:spChg>
      </pc:sldChg>
      <pc:sldChg chg="addSp modSp add mod">
        <pc:chgData name="Serhat Erdogan" userId="d3585989-f11d-4da8-a3b2-052048102345" providerId="ADAL" clId="{A7FB0EFC-479F-446B-BF6D-DAE1FF213C43}" dt="2022-11-13T19:29:48.205" v="1731" actId="1076"/>
        <pc:sldMkLst>
          <pc:docMk/>
          <pc:sldMk cId="561148871" sldId="347"/>
        </pc:sldMkLst>
        <pc:spChg chg="mod">
          <ac:chgData name="Serhat Erdogan" userId="d3585989-f11d-4da8-a3b2-052048102345" providerId="ADAL" clId="{A7FB0EFC-479F-446B-BF6D-DAE1FF213C43}" dt="2022-11-13T19:29:07.261" v="1717" actId="20577"/>
          <ac:spMkLst>
            <pc:docMk/>
            <pc:sldMk cId="561148871" sldId="347"/>
            <ac:spMk id="2" creationId="{30AF865A-8181-4DAA-A1EF-5D642527395C}"/>
          </ac:spMkLst>
        </pc:spChg>
        <pc:spChg chg="mod">
          <ac:chgData name="Serhat Erdogan" userId="d3585989-f11d-4da8-a3b2-052048102345" providerId="ADAL" clId="{A7FB0EFC-479F-446B-BF6D-DAE1FF213C43}" dt="2022-11-13T19:29:10.586" v="1718" actId="20577"/>
          <ac:spMkLst>
            <pc:docMk/>
            <pc:sldMk cId="561148871" sldId="347"/>
            <ac:spMk id="3" creationId="{3FF93CCA-E9DD-47C9-8EE0-1190EA64BA3D}"/>
          </ac:spMkLst>
        </pc:spChg>
        <pc:spChg chg="add mod">
          <ac:chgData name="Serhat Erdogan" userId="d3585989-f11d-4da8-a3b2-052048102345" providerId="ADAL" clId="{A7FB0EFC-479F-446B-BF6D-DAE1FF213C43}" dt="2022-11-13T19:29:29.977" v="1726" actId="20577"/>
          <ac:spMkLst>
            <pc:docMk/>
            <pc:sldMk cId="561148871" sldId="347"/>
            <ac:spMk id="4" creationId="{1A8A5923-D4B2-4A8E-AB96-512438F4C752}"/>
          </ac:spMkLst>
        </pc:spChg>
        <pc:picChg chg="add mod">
          <ac:chgData name="Serhat Erdogan" userId="d3585989-f11d-4da8-a3b2-052048102345" providerId="ADAL" clId="{A7FB0EFC-479F-446B-BF6D-DAE1FF213C43}" dt="2022-11-13T19:29:48.205" v="1731" actId="1076"/>
          <ac:picMkLst>
            <pc:docMk/>
            <pc:sldMk cId="561148871" sldId="347"/>
            <ac:picMk id="6" creationId="{33B3D623-CE73-40D2-B849-50EE34884075}"/>
          </ac:picMkLst>
        </pc:picChg>
      </pc:sldChg>
      <pc:sldChg chg="addSp delSp modSp add mod">
        <pc:chgData name="Serhat Erdogan" userId="d3585989-f11d-4da8-a3b2-052048102345" providerId="ADAL" clId="{A7FB0EFC-479F-446B-BF6D-DAE1FF213C43}" dt="2022-11-13T19:32:35.707" v="1762" actId="20577"/>
        <pc:sldMkLst>
          <pc:docMk/>
          <pc:sldMk cId="2402659123" sldId="348"/>
        </pc:sldMkLst>
        <pc:spChg chg="mod">
          <ac:chgData name="Serhat Erdogan" userId="d3585989-f11d-4da8-a3b2-052048102345" providerId="ADAL" clId="{A7FB0EFC-479F-446B-BF6D-DAE1FF213C43}" dt="2022-11-13T19:32:35.707" v="1762" actId="20577"/>
          <ac:spMkLst>
            <pc:docMk/>
            <pc:sldMk cId="2402659123" sldId="348"/>
            <ac:spMk id="4" creationId="{1A8A5923-D4B2-4A8E-AB96-512438F4C752}"/>
          </ac:spMkLst>
        </pc:spChg>
        <pc:picChg chg="del">
          <ac:chgData name="Serhat Erdogan" userId="d3585989-f11d-4da8-a3b2-052048102345" providerId="ADAL" clId="{A7FB0EFC-479F-446B-BF6D-DAE1FF213C43}" dt="2022-11-13T19:30:09.460" v="1738" actId="478"/>
          <ac:picMkLst>
            <pc:docMk/>
            <pc:sldMk cId="2402659123" sldId="348"/>
            <ac:picMk id="6" creationId="{33B3D623-CE73-40D2-B849-50EE34884075}"/>
          </ac:picMkLst>
        </pc:picChg>
        <pc:picChg chg="add del mod">
          <ac:chgData name="Serhat Erdogan" userId="d3585989-f11d-4da8-a3b2-052048102345" providerId="ADAL" clId="{A7FB0EFC-479F-446B-BF6D-DAE1FF213C43}" dt="2022-11-13T19:32:24.675" v="1742" actId="478"/>
          <ac:picMkLst>
            <pc:docMk/>
            <pc:sldMk cId="2402659123" sldId="348"/>
            <ac:picMk id="7" creationId="{4258BDFE-F056-4192-B2CF-270CB6CC957B}"/>
          </ac:picMkLst>
        </pc:picChg>
        <pc:picChg chg="add mod">
          <ac:chgData name="Serhat Erdogan" userId="d3585989-f11d-4da8-a3b2-052048102345" providerId="ADAL" clId="{A7FB0EFC-479F-446B-BF6D-DAE1FF213C43}" dt="2022-11-13T19:32:28.907" v="1745" actId="1076"/>
          <ac:picMkLst>
            <pc:docMk/>
            <pc:sldMk cId="2402659123" sldId="348"/>
            <ac:picMk id="9" creationId="{5E23256B-52AD-4CFF-BBB0-8A0A591C90B5}"/>
          </ac:picMkLst>
        </pc:picChg>
      </pc:sldChg>
      <pc:sldChg chg="addSp delSp modSp add mod">
        <pc:chgData name="Serhat Erdogan" userId="d3585989-f11d-4da8-a3b2-052048102345" providerId="ADAL" clId="{A7FB0EFC-479F-446B-BF6D-DAE1FF213C43}" dt="2022-11-13T19:36:31.253" v="1848" actId="1076"/>
        <pc:sldMkLst>
          <pc:docMk/>
          <pc:sldMk cId="2519511569" sldId="349"/>
        </pc:sldMkLst>
        <pc:spChg chg="mod">
          <ac:chgData name="Serhat Erdogan" userId="d3585989-f11d-4da8-a3b2-052048102345" providerId="ADAL" clId="{A7FB0EFC-479F-446B-BF6D-DAE1FF213C43}" dt="2022-11-13T19:34:05.089" v="1781" actId="20577"/>
          <ac:spMkLst>
            <pc:docMk/>
            <pc:sldMk cId="2519511569" sldId="349"/>
            <ac:spMk id="2" creationId="{30AF865A-8181-4DAA-A1EF-5D642527395C}"/>
          </ac:spMkLst>
        </pc:spChg>
        <pc:spChg chg="mod">
          <ac:chgData name="Serhat Erdogan" userId="d3585989-f11d-4da8-a3b2-052048102345" providerId="ADAL" clId="{A7FB0EFC-479F-446B-BF6D-DAE1FF213C43}" dt="2022-11-13T19:36:29.010" v="1847" actId="20577"/>
          <ac:spMkLst>
            <pc:docMk/>
            <pc:sldMk cId="2519511569" sldId="349"/>
            <ac:spMk id="4" creationId="{1A8A5923-D4B2-4A8E-AB96-512438F4C752}"/>
          </ac:spMkLst>
        </pc:spChg>
        <pc:picChg chg="del">
          <ac:chgData name="Serhat Erdogan" userId="d3585989-f11d-4da8-a3b2-052048102345" providerId="ADAL" clId="{A7FB0EFC-479F-446B-BF6D-DAE1FF213C43}" dt="2022-11-13T19:34:06.645" v="1782" actId="478"/>
          <ac:picMkLst>
            <pc:docMk/>
            <pc:sldMk cId="2519511569" sldId="349"/>
            <ac:picMk id="9" creationId="{5E23256B-52AD-4CFF-BBB0-8A0A591C90B5}"/>
          </ac:picMkLst>
        </pc:picChg>
        <pc:cxnChg chg="add mod">
          <ac:chgData name="Serhat Erdogan" userId="d3585989-f11d-4da8-a3b2-052048102345" providerId="ADAL" clId="{A7FB0EFC-479F-446B-BF6D-DAE1FF213C43}" dt="2022-11-13T19:36:31.253" v="1848" actId="1076"/>
          <ac:cxnSpMkLst>
            <pc:docMk/>
            <pc:sldMk cId="2519511569" sldId="349"/>
            <ac:cxnSpMk id="6" creationId="{3E7F1D84-9FA2-4CF9-9AE5-08DD19BB0D4E}"/>
          </ac:cxnSpMkLst>
        </pc:cxnChg>
      </pc:sldChg>
      <pc:sldChg chg="add del">
        <pc:chgData name="Serhat Erdogan" userId="d3585989-f11d-4da8-a3b2-052048102345" providerId="ADAL" clId="{A7FB0EFC-479F-446B-BF6D-DAE1FF213C43}" dt="2022-11-13T19:37:46.993" v="1850" actId="47"/>
        <pc:sldMkLst>
          <pc:docMk/>
          <pc:sldMk cId="520433044" sldId="350"/>
        </pc:sldMkLst>
      </pc:sldChg>
      <pc:sldChg chg="delSp modSp add mod modNotesTx">
        <pc:chgData name="Serhat Erdogan" userId="d3585989-f11d-4da8-a3b2-052048102345" providerId="ADAL" clId="{A7FB0EFC-479F-446B-BF6D-DAE1FF213C43}" dt="2022-11-13T19:40:09.477" v="1911"/>
        <pc:sldMkLst>
          <pc:docMk/>
          <pc:sldMk cId="1917506666" sldId="350"/>
        </pc:sldMkLst>
        <pc:spChg chg="mod">
          <ac:chgData name="Serhat Erdogan" userId="d3585989-f11d-4da8-a3b2-052048102345" providerId="ADAL" clId="{A7FB0EFC-479F-446B-BF6D-DAE1FF213C43}" dt="2022-11-13T19:38:05.151" v="1855"/>
          <ac:spMkLst>
            <pc:docMk/>
            <pc:sldMk cId="1917506666" sldId="350"/>
            <ac:spMk id="2" creationId="{30AF865A-8181-4DAA-A1EF-5D642527395C}"/>
          </ac:spMkLst>
        </pc:spChg>
        <pc:spChg chg="mod">
          <ac:chgData name="Serhat Erdogan" userId="d3585989-f11d-4da8-a3b2-052048102345" providerId="ADAL" clId="{A7FB0EFC-479F-446B-BF6D-DAE1FF213C43}" dt="2022-11-13T19:39:23.856" v="1909" actId="113"/>
          <ac:spMkLst>
            <pc:docMk/>
            <pc:sldMk cId="1917506666" sldId="350"/>
            <ac:spMk id="4" creationId="{1A8A5923-D4B2-4A8E-AB96-512438F4C752}"/>
          </ac:spMkLst>
        </pc:spChg>
        <pc:cxnChg chg="del">
          <ac:chgData name="Serhat Erdogan" userId="d3585989-f11d-4da8-a3b2-052048102345" providerId="ADAL" clId="{A7FB0EFC-479F-446B-BF6D-DAE1FF213C43}" dt="2022-11-13T19:38:06.648" v="1856" actId="478"/>
          <ac:cxnSpMkLst>
            <pc:docMk/>
            <pc:sldMk cId="1917506666" sldId="350"/>
            <ac:cxnSpMk id="6" creationId="{3E7F1D84-9FA2-4CF9-9AE5-08DD19BB0D4E}"/>
          </ac:cxnSpMkLst>
        </pc:cxnChg>
      </pc:sldChg>
      <pc:sldChg chg="addSp modSp add mod">
        <pc:chgData name="Serhat Erdogan" userId="d3585989-f11d-4da8-a3b2-052048102345" providerId="ADAL" clId="{A7FB0EFC-479F-446B-BF6D-DAE1FF213C43}" dt="2022-11-13T19:41:00.700" v="1940" actId="20577"/>
        <pc:sldMkLst>
          <pc:docMk/>
          <pc:sldMk cId="4075012633" sldId="351"/>
        </pc:sldMkLst>
        <pc:spChg chg="mod">
          <ac:chgData name="Serhat Erdogan" userId="d3585989-f11d-4da8-a3b2-052048102345" providerId="ADAL" clId="{A7FB0EFC-479F-446B-BF6D-DAE1FF213C43}" dt="2022-11-13T19:41:00.700" v="1940" actId="20577"/>
          <ac:spMkLst>
            <pc:docMk/>
            <pc:sldMk cId="4075012633" sldId="351"/>
            <ac:spMk id="2" creationId="{30AF865A-8181-4DAA-A1EF-5D642527395C}"/>
          </ac:spMkLst>
        </pc:spChg>
        <pc:spChg chg="mod">
          <ac:chgData name="Serhat Erdogan" userId="d3585989-f11d-4da8-a3b2-052048102345" providerId="ADAL" clId="{A7FB0EFC-479F-446B-BF6D-DAE1FF213C43}" dt="2022-11-13T19:40:42.175" v="1932"/>
          <ac:spMkLst>
            <pc:docMk/>
            <pc:sldMk cId="4075012633" sldId="351"/>
            <ac:spMk id="4" creationId="{1A8A5923-D4B2-4A8E-AB96-512438F4C752}"/>
          </ac:spMkLst>
        </pc:spChg>
        <pc:picChg chg="add mod">
          <ac:chgData name="Serhat Erdogan" userId="d3585989-f11d-4da8-a3b2-052048102345" providerId="ADAL" clId="{A7FB0EFC-479F-446B-BF6D-DAE1FF213C43}" dt="2022-11-13T19:40:53.835" v="1936" actId="1076"/>
          <ac:picMkLst>
            <pc:docMk/>
            <pc:sldMk cId="4075012633" sldId="351"/>
            <ac:picMk id="6" creationId="{F38B21B9-1A18-455E-84A9-92ECE6EBF687}"/>
          </ac:picMkLst>
        </pc:picChg>
      </pc:sldChg>
      <pc:sldChg chg="addSp delSp modSp add mod">
        <pc:chgData name="Serhat Erdogan" userId="d3585989-f11d-4da8-a3b2-052048102345" providerId="ADAL" clId="{A7FB0EFC-479F-446B-BF6D-DAE1FF213C43}" dt="2022-11-13T19:42:51.737" v="1985" actId="20577"/>
        <pc:sldMkLst>
          <pc:docMk/>
          <pc:sldMk cId="4037315621" sldId="352"/>
        </pc:sldMkLst>
        <pc:spChg chg="mod">
          <ac:chgData name="Serhat Erdogan" userId="d3585989-f11d-4da8-a3b2-052048102345" providerId="ADAL" clId="{A7FB0EFC-479F-446B-BF6D-DAE1FF213C43}" dt="2022-11-13T19:41:07.786" v="1948" actId="20577"/>
          <ac:spMkLst>
            <pc:docMk/>
            <pc:sldMk cId="4037315621" sldId="352"/>
            <ac:spMk id="2" creationId="{30AF865A-8181-4DAA-A1EF-5D642527395C}"/>
          </ac:spMkLst>
        </pc:spChg>
        <pc:spChg chg="mod">
          <ac:chgData name="Serhat Erdogan" userId="d3585989-f11d-4da8-a3b2-052048102345" providerId="ADAL" clId="{A7FB0EFC-479F-446B-BF6D-DAE1FF213C43}" dt="2022-11-13T19:42:51.737" v="1985" actId="20577"/>
          <ac:spMkLst>
            <pc:docMk/>
            <pc:sldMk cId="4037315621" sldId="352"/>
            <ac:spMk id="4" creationId="{1A8A5923-D4B2-4A8E-AB96-512438F4C752}"/>
          </ac:spMkLst>
        </pc:spChg>
        <pc:picChg chg="del">
          <ac:chgData name="Serhat Erdogan" userId="d3585989-f11d-4da8-a3b2-052048102345" providerId="ADAL" clId="{A7FB0EFC-479F-446B-BF6D-DAE1FF213C43}" dt="2022-11-13T19:42:24.956" v="1949" actId="478"/>
          <ac:picMkLst>
            <pc:docMk/>
            <pc:sldMk cId="4037315621" sldId="352"/>
            <ac:picMk id="6" creationId="{F38B21B9-1A18-455E-84A9-92ECE6EBF687}"/>
          </ac:picMkLst>
        </pc:picChg>
        <pc:picChg chg="add mod">
          <ac:chgData name="Serhat Erdogan" userId="d3585989-f11d-4da8-a3b2-052048102345" providerId="ADAL" clId="{A7FB0EFC-479F-446B-BF6D-DAE1FF213C43}" dt="2022-11-13T19:42:29.183" v="1952" actId="1076"/>
          <ac:picMkLst>
            <pc:docMk/>
            <pc:sldMk cId="4037315621" sldId="352"/>
            <ac:picMk id="7" creationId="{A2A26CEF-F960-4611-ADCB-604CA9ADBAAB}"/>
          </ac:picMkLst>
        </pc:picChg>
      </pc:sldChg>
      <pc:sldChg chg="addSp delSp modSp add mod">
        <pc:chgData name="Serhat Erdogan" userId="d3585989-f11d-4da8-a3b2-052048102345" providerId="ADAL" clId="{A7FB0EFC-479F-446B-BF6D-DAE1FF213C43}" dt="2022-11-13T19:44:32.533" v="2011" actId="1076"/>
        <pc:sldMkLst>
          <pc:docMk/>
          <pc:sldMk cId="3138097173" sldId="353"/>
        </pc:sldMkLst>
        <pc:spChg chg="mod">
          <ac:chgData name="Serhat Erdogan" userId="d3585989-f11d-4da8-a3b2-052048102345" providerId="ADAL" clId="{A7FB0EFC-479F-446B-BF6D-DAE1FF213C43}" dt="2022-11-13T19:44:19.545" v="2007" actId="20577"/>
          <ac:spMkLst>
            <pc:docMk/>
            <pc:sldMk cId="3138097173" sldId="353"/>
            <ac:spMk id="4" creationId="{1A8A5923-D4B2-4A8E-AB96-512438F4C752}"/>
          </ac:spMkLst>
        </pc:spChg>
        <pc:picChg chg="add mod">
          <ac:chgData name="Serhat Erdogan" userId="d3585989-f11d-4da8-a3b2-052048102345" providerId="ADAL" clId="{A7FB0EFC-479F-446B-BF6D-DAE1FF213C43}" dt="2022-11-13T19:44:32.533" v="2011" actId="1076"/>
          <ac:picMkLst>
            <pc:docMk/>
            <pc:sldMk cId="3138097173" sldId="353"/>
            <ac:picMk id="6" creationId="{E6080CB2-60FE-4B6C-9007-57A5F92D3D20}"/>
          </ac:picMkLst>
        </pc:picChg>
        <pc:picChg chg="del">
          <ac:chgData name="Serhat Erdogan" userId="d3585989-f11d-4da8-a3b2-052048102345" providerId="ADAL" clId="{A7FB0EFC-479F-446B-BF6D-DAE1FF213C43}" dt="2022-11-13T19:44:28.909" v="2008" actId="478"/>
          <ac:picMkLst>
            <pc:docMk/>
            <pc:sldMk cId="3138097173" sldId="353"/>
            <ac:picMk id="7" creationId="{A2A26CEF-F960-4611-ADCB-604CA9ADBAAB}"/>
          </ac:picMkLst>
        </pc:picChg>
      </pc:sldChg>
      <pc:sldChg chg="addSp delSp modSp add mod">
        <pc:chgData name="Serhat Erdogan" userId="d3585989-f11d-4da8-a3b2-052048102345" providerId="ADAL" clId="{A7FB0EFC-479F-446B-BF6D-DAE1FF213C43}" dt="2022-11-14T19:40:37.309" v="2220" actId="20577"/>
        <pc:sldMkLst>
          <pc:docMk/>
          <pc:sldMk cId="3049549570" sldId="354"/>
        </pc:sldMkLst>
        <pc:spChg chg="mod">
          <ac:chgData name="Serhat Erdogan" userId="d3585989-f11d-4da8-a3b2-052048102345" providerId="ADAL" clId="{A7FB0EFC-479F-446B-BF6D-DAE1FF213C43}" dt="2022-11-14T19:40:21.387" v="2184" actId="6549"/>
          <ac:spMkLst>
            <pc:docMk/>
            <pc:sldMk cId="3049549570" sldId="354"/>
            <ac:spMk id="2" creationId="{30AF865A-8181-4DAA-A1EF-5D642527395C}"/>
          </ac:spMkLst>
        </pc:spChg>
        <pc:spChg chg="mod">
          <ac:chgData name="Serhat Erdogan" userId="d3585989-f11d-4da8-a3b2-052048102345" providerId="ADAL" clId="{A7FB0EFC-479F-446B-BF6D-DAE1FF213C43}" dt="2022-11-14T19:40:37.309" v="2220" actId="20577"/>
          <ac:spMkLst>
            <pc:docMk/>
            <pc:sldMk cId="3049549570" sldId="354"/>
            <ac:spMk id="4" creationId="{1A8A5923-D4B2-4A8E-AB96-512438F4C752}"/>
          </ac:spMkLst>
        </pc:spChg>
        <pc:picChg chg="del">
          <ac:chgData name="Serhat Erdogan" userId="d3585989-f11d-4da8-a3b2-052048102345" providerId="ADAL" clId="{A7FB0EFC-479F-446B-BF6D-DAE1FF213C43}" dt="2022-11-14T17:43:23.269" v="2044" actId="478"/>
          <ac:picMkLst>
            <pc:docMk/>
            <pc:sldMk cId="3049549570" sldId="354"/>
            <ac:picMk id="6" creationId="{E6080CB2-60FE-4B6C-9007-57A5F92D3D20}"/>
          </ac:picMkLst>
        </pc:picChg>
        <pc:picChg chg="add mod">
          <ac:chgData name="Serhat Erdogan" userId="d3585989-f11d-4da8-a3b2-052048102345" providerId="ADAL" clId="{A7FB0EFC-479F-446B-BF6D-DAE1FF213C43}" dt="2022-11-14T17:43:28.280" v="2047" actId="1076"/>
          <ac:picMkLst>
            <pc:docMk/>
            <pc:sldMk cId="3049549570" sldId="354"/>
            <ac:picMk id="7" creationId="{F7C03271-2436-49D0-8D97-B49F46C69AC7}"/>
          </ac:picMkLst>
        </pc:picChg>
      </pc:sldChg>
    </pc:docChg>
  </pc:docChgLst>
  <pc:docChgLst>
    <pc:chgData name="Serhat Erdogan" userId="S::u0139490@ucll.be::d3585989-f11d-4da8-a3b2-052048102345" providerId="AD" clId="Web-{8F7B29D0-C5EB-4EE4-9504-EDA30A3545F2}"/>
    <pc:docChg chg="addSld delSld modSld">
      <pc:chgData name="Serhat Erdogan" userId="S::u0139490@ucll.be::d3585989-f11d-4da8-a3b2-052048102345" providerId="AD" clId="Web-{8F7B29D0-C5EB-4EE4-9504-EDA30A3545F2}" dt="2022-09-06T07:59:58.894" v="98" actId="20577"/>
      <pc:docMkLst>
        <pc:docMk/>
      </pc:docMkLst>
      <pc:sldChg chg="modSp">
        <pc:chgData name="Serhat Erdogan" userId="S::u0139490@ucll.be::d3585989-f11d-4da8-a3b2-052048102345" providerId="AD" clId="Web-{8F7B29D0-C5EB-4EE4-9504-EDA30A3545F2}" dt="2022-09-06T07:36:42.259" v="8" actId="14100"/>
        <pc:sldMkLst>
          <pc:docMk/>
          <pc:sldMk cId="2019971397" sldId="287"/>
        </pc:sldMkLst>
        <pc:spChg chg="mod">
          <ac:chgData name="Serhat Erdogan" userId="S::u0139490@ucll.be::d3585989-f11d-4da8-a3b2-052048102345" providerId="AD" clId="Web-{8F7B29D0-C5EB-4EE4-9504-EDA30A3545F2}" dt="2022-09-06T07:36:32.087" v="6" actId="20577"/>
          <ac:spMkLst>
            <pc:docMk/>
            <pc:sldMk cId="2019971397" sldId="287"/>
            <ac:spMk id="8" creationId="{962884CE-6FF2-440B-9DF1-F8D0C96098DE}"/>
          </ac:spMkLst>
        </pc:spChg>
        <pc:cxnChg chg="mod">
          <ac:chgData name="Serhat Erdogan" userId="S::u0139490@ucll.be::d3585989-f11d-4da8-a3b2-052048102345" providerId="AD" clId="Web-{8F7B29D0-C5EB-4EE4-9504-EDA30A3545F2}" dt="2022-09-06T07:36:42.259" v="8" actId="14100"/>
          <ac:cxnSpMkLst>
            <pc:docMk/>
            <pc:sldMk cId="2019971397" sldId="287"/>
            <ac:cxnSpMk id="20" creationId="{817EFD5A-F86D-4B27-8A52-D2CA8FB6D2C1}"/>
          </ac:cxnSpMkLst>
        </pc:cxnChg>
      </pc:sldChg>
      <pc:sldChg chg="addSp delSp modSp">
        <pc:chgData name="Serhat Erdogan" userId="S::u0139490@ucll.be::d3585989-f11d-4da8-a3b2-052048102345" providerId="AD" clId="Web-{8F7B29D0-C5EB-4EE4-9504-EDA30A3545F2}" dt="2022-09-06T07:59:58.894" v="98" actId="20577"/>
        <pc:sldMkLst>
          <pc:docMk/>
          <pc:sldMk cId="3451542139" sldId="294"/>
        </pc:sldMkLst>
        <pc:spChg chg="mod">
          <ac:chgData name="Serhat Erdogan" userId="S::u0139490@ucll.be::d3585989-f11d-4da8-a3b2-052048102345" providerId="AD" clId="Web-{8F7B29D0-C5EB-4EE4-9504-EDA30A3545F2}" dt="2022-09-06T07:59:58.894" v="98" actId="20577"/>
          <ac:spMkLst>
            <pc:docMk/>
            <pc:sldMk cId="3451542139" sldId="294"/>
            <ac:spMk id="2" creationId="{30AF865A-8181-4DAA-A1EF-5D642527395C}"/>
          </ac:spMkLst>
        </pc:spChg>
        <pc:spChg chg="mod">
          <ac:chgData name="Serhat Erdogan" userId="S::u0139490@ucll.be::d3585989-f11d-4da8-a3b2-052048102345" providerId="AD" clId="Web-{8F7B29D0-C5EB-4EE4-9504-EDA30A3545F2}" dt="2022-09-06T07:55:59.837" v="71" actId="1076"/>
          <ac:spMkLst>
            <pc:docMk/>
            <pc:sldMk cId="3451542139" sldId="294"/>
            <ac:spMk id="7" creationId="{526B00EE-40FF-4DD4-A969-3CB699ABA883}"/>
          </ac:spMkLst>
        </pc:spChg>
        <pc:spChg chg="mod">
          <ac:chgData name="Serhat Erdogan" userId="S::u0139490@ucll.be::d3585989-f11d-4da8-a3b2-052048102345" providerId="AD" clId="Web-{8F7B29D0-C5EB-4EE4-9504-EDA30A3545F2}" dt="2022-09-06T07:55:59.837" v="72" actId="1076"/>
          <ac:spMkLst>
            <pc:docMk/>
            <pc:sldMk cId="3451542139" sldId="294"/>
            <ac:spMk id="8" creationId="{698AE4EE-3574-4CE1-A944-ECA09D8EB71E}"/>
          </ac:spMkLst>
        </pc:spChg>
        <pc:spChg chg="mod">
          <ac:chgData name="Serhat Erdogan" userId="S::u0139490@ucll.be::d3585989-f11d-4da8-a3b2-052048102345" providerId="AD" clId="Web-{8F7B29D0-C5EB-4EE4-9504-EDA30A3545F2}" dt="2022-09-06T07:55:59.822" v="70" actId="1076"/>
          <ac:spMkLst>
            <pc:docMk/>
            <pc:sldMk cId="3451542139" sldId="294"/>
            <ac:spMk id="14" creationId="{5CC90752-0B74-4803-B4A9-DAFBA7541B8A}"/>
          </ac:spMkLst>
        </pc:spChg>
        <pc:spChg chg="add mod">
          <ac:chgData name="Serhat Erdogan" userId="S::u0139490@ucll.be::d3585989-f11d-4da8-a3b2-052048102345" providerId="AD" clId="Web-{8F7B29D0-C5EB-4EE4-9504-EDA30A3545F2}" dt="2022-09-06T07:58:21.890" v="94" actId="20577"/>
          <ac:spMkLst>
            <pc:docMk/>
            <pc:sldMk cId="3451542139" sldId="294"/>
            <ac:spMk id="15" creationId="{52DD37AF-CA8E-847F-2D30-59F0AB72C352}"/>
          </ac:spMkLst>
        </pc:spChg>
        <pc:spChg chg="del">
          <ac:chgData name="Serhat Erdogan" userId="S::u0139490@ucll.be::d3585989-f11d-4da8-a3b2-052048102345" providerId="AD" clId="Web-{8F7B29D0-C5EB-4EE4-9504-EDA30A3545F2}" dt="2022-09-06T07:53:22.581" v="47"/>
          <ac:spMkLst>
            <pc:docMk/>
            <pc:sldMk cId="3451542139" sldId="294"/>
            <ac:spMk id="19" creationId="{929C01DC-3B44-4277-B6DA-32F34ADC1E73}"/>
          </ac:spMkLst>
        </pc:spChg>
        <pc:spChg chg="del">
          <ac:chgData name="Serhat Erdogan" userId="S::u0139490@ucll.be::d3585989-f11d-4da8-a3b2-052048102345" providerId="AD" clId="Web-{8F7B29D0-C5EB-4EE4-9504-EDA30A3545F2}" dt="2022-09-06T07:53:22.581" v="46"/>
          <ac:spMkLst>
            <pc:docMk/>
            <pc:sldMk cId="3451542139" sldId="294"/>
            <ac:spMk id="22" creationId="{D3C692DD-B6C1-43B9-8D1A-2845F09934EF}"/>
          </ac:spMkLst>
        </pc:spChg>
        <pc:graphicFrameChg chg="add del mod modGraphic">
          <ac:chgData name="Serhat Erdogan" userId="S::u0139490@ucll.be::d3585989-f11d-4da8-a3b2-052048102345" providerId="AD" clId="Web-{8F7B29D0-C5EB-4EE4-9504-EDA30A3545F2}" dt="2022-09-06T07:57:43.638" v="86"/>
          <ac:graphicFrameMkLst>
            <pc:docMk/>
            <pc:sldMk cId="3451542139" sldId="294"/>
            <ac:graphicFrameMk id="9" creationId="{A02BD585-9EFC-EEDD-08D5-0E5F10E8A500}"/>
          </ac:graphicFrameMkLst>
        </pc:graphicFrameChg>
        <pc:picChg chg="add del mod">
          <ac:chgData name="Serhat Erdogan" userId="S::u0139490@ucll.be::d3585989-f11d-4da8-a3b2-052048102345" providerId="AD" clId="Web-{8F7B29D0-C5EB-4EE4-9504-EDA30A3545F2}" dt="2022-09-06T07:56:34.620" v="78"/>
          <ac:picMkLst>
            <pc:docMk/>
            <pc:sldMk cId="3451542139" sldId="294"/>
            <ac:picMk id="4" creationId="{FF603C8C-CE85-C7EA-A9A6-8FFB83FCB8E2}"/>
          </ac:picMkLst>
        </pc:picChg>
        <pc:picChg chg="add del mod">
          <ac:chgData name="Serhat Erdogan" userId="S::u0139490@ucll.be::d3585989-f11d-4da8-a3b2-052048102345" providerId="AD" clId="Web-{8F7B29D0-C5EB-4EE4-9504-EDA30A3545F2}" dt="2022-09-06T07:54:44.131" v="60"/>
          <ac:picMkLst>
            <pc:docMk/>
            <pc:sldMk cId="3451542139" sldId="294"/>
            <ac:picMk id="5" creationId="{D48398BC-B79D-67A2-2BF5-30BDE4121403}"/>
          </ac:picMkLst>
        </pc:picChg>
        <pc:picChg chg="add del mod">
          <ac:chgData name="Serhat Erdogan" userId="S::u0139490@ucll.be::d3585989-f11d-4da8-a3b2-052048102345" providerId="AD" clId="Web-{8F7B29D0-C5EB-4EE4-9504-EDA30A3545F2}" dt="2022-09-06T07:57:45.341" v="87"/>
          <ac:picMkLst>
            <pc:docMk/>
            <pc:sldMk cId="3451542139" sldId="294"/>
            <ac:picMk id="11" creationId="{2D0BA32B-9AA4-5932-9812-3ACD202FB8C7}"/>
          </ac:picMkLst>
        </pc:picChg>
        <pc:picChg chg="add mod">
          <ac:chgData name="Serhat Erdogan" userId="S::u0139490@ucll.be::d3585989-f11d-4da8-a3b2-052048102345" providerId="AD" clId="Web-{8F7B29D0-C5EB-4EE4-9504-EDA30A3545F2}" dt="2022-09-06T07:56:55.511" v="83"/>
          <ac:picMkLst>
            <pc:docMk/>
            <pc:sldMk cId="3451542139" sldId="294"/>
            <ac:picMk id="12" creationId="{1738CAC5-DF53-27F6-6D92-67B5E2471D1C}"/>
          </ac:picMkLst>
        </pc:picChg>
      </pc:sldChg>
      <pc:sldChg chg="modSp">
        <pc:chgData name="Serhat Erdogan" userId="S::u0139490@ucll.be::d3585989-f11d-4da8-a3b2-052048102345" providerId="AD" clId="Web-{8F7B29D0-C5EB-4EE4-9504-EDA30A3545F2}" dt="2022-09-06T07:35:27.615" v="0" actId="20577"/>
        <pc:sldMkLst>
          <pc:docMk/>
          <pc:sldMk cId="1601569121" sldId="300"/>
        </pc:sldMkLst>
        <pc:spChg chg="mod">
          <ac:chgData name="Serhat Erdogan" userId="S::u0139490@ucll.be::d3585989-f11d-4da8-a3b2-052048102345" providerId="AD" clId="Web-{8F7B29D0-C5EB-4EE4-9504-EDA30A3545F2}" dt="2022-09-06T07:35:27.615" v="0" actId="20577"/>
          <ac:spMkLst>
            <pc:docMk/>
            <pc:sldMk cId="1601569121" sldId="300"/>
            <ac:spMk id="2" creationId="{30AF865A-8181-4DAA-A1EF-5D642527395C}"/>
          </ac:spMkLst>
        </pc:spChg>
      </pc:sldChg>
      <pc:sldChg chg="addSp delSp modSp add del replId">
        <pc:chgData name="Serhat Erdogan" userId="S::u0139490@ucll.be::d3585989-f11d-4da8-a3b2-052048102345" providerId="AD" clId="Web-{8F7B29D0-C5EB-4EE4-9504-EDA30A3545F2}" dt="2022-09-06T07:53:52.785" v="55"/>
        <pc:sldMkLst>
          <pc:docMk/>
          <pc:sldMk cId="268052525" sldId="301"/>
        </pc:sldMkLst>
        <pc:spChg chg="del mod">
          <ac:chgData name="Serhat Erdogan" userId="S::u0139490@ucll.be::d3585989-f11d-4da8-a3b2-052048102345" providerId="AD" clId="Web-{8F7B29D0-C5EB-4EE4-9504-EDA30A3545F2}" dt="2022-09-06T07:52:23.250" v="41"/>
          <ac:spMkLst>
            <pc:docMk/>
            <pc:sldMk cId="268052525" sldId="301"/>
            <ac:spMk id="8" creationId="{698AE4EE-3574-4CE1-A944-ECA09D8EB71E}"/>
          </ac:spMkLst>
        </pc:spChg>
        <pc:picChg chg="add del mod">
          <ac:chgData name="Serhat Erdogan" userId="S::u0139490@ucll.be::d3585989-f11d-4da8-a3b2-052048102345" providerId="AD" clId="Web-{8F7B29D0-C5EB-4EE4-9504-EDA30A3545F2}" dt="2022-09-06T07:53:27.034" v="48"/>
          <ac:picMkLst>
            <pc:docMk/>
            <pc:sldMk cId="268052525" sldId="301"/>
            <ac:picMk id="4" creationId="{7774A573-B559-5D58-39E0-D162327FD1AC}"/>
          </ac:picMkLst>
        </pc:picChg>
      </pc:sldChg>
      <pc:sldChg chg="addSp delSp modSp add del replId">
        <pc:chgData name="Serhat Erdogan" userId="S::u0139490@ucll.be::d3585989-f11d-4da8-a3b2-052048102345" providerId="AD" clId="Web-{8F7B29D0-C5EB-4EE4-9504-EDA30A3545F2}" dt="2022-09-06T07:48:43.804" v="28"/>
        <pc:sldMkLst>
          <pc:docMk/>
          <pc:sldMk cId="1731046787" sldId="301"/>
        </pc:sldMkLst>
        <pc:spChg chg="add del mod">
          <ac:chgData name="Serhat Erdogan" userId="S::u0139490@ucll.be::d3585989-f11d-4da8-a3b2-052048102345" providerId="AD" clId="Web-{8F7B29D0-C5EB-4EE4-9504-EDA30A3545F2}" dt="2022-09-06T07:48:26.678" v="26" actId="14100"/>
          <ac:spMkLst>
            <pc:docMk/>
            <pc:sldMk cId="1731046787" sldId="301"/>
            <ac:spMk id="8" creationId="{698AE4EE-3574-4CE1-A944-ECA09D8EB71E}"/>
          </ac:spMkLst>
        </pc:spChg>
        <pc:picChg chg="add mod">
          <ac:chgData name="Serhat Erdogan" userId="S::u0139490@ucll.be::d3585989-f11d-4da8-a3b2-052048102345" providerId="AD" clId="Web-{8F7B29D0-C5EB-4EE4-9504-EDA30A3545F2}" dt="2022-09-06T07:48:36.929" v="27" actId="1076"/>
          <ac:picMkLst>
            <pc:docMk/>
            <pc:sldMk cId="1731046787" sldId="301"/>
            <ac:picMk id="4" creationId="{7B8D7E41-A38B-3E8F-27BA-9434650EF3B0}"/>
          </ac:picMkLst>
        </pc:picChg>
        <pc:picChg chg="add del mod">
          <ac:chgData name="Serhat Erdogan" userId="S::u0139490@ucll.be::d3585989-f11d-4da8-a3b2-052048102345" providerId="AD" clId="Web-{8F7B29D0-C5EB-4EE4-9504-EDA30A3545F2}" dt="2022-09-06T07:47:10.988" v="15"/>
          <ac:picMkLst>
            <pc:docMk/>
            <pc:sldMk cId="1731046787" sldId="301"/>
            <ac:picMk id="5" creationId="{A5919486-1FE9-BECD-5969-512E29C5F4E0}"/>
          </ac:picMkLst>
        </pc:picChg>
      </pc:sldChg>
      <pc:sldChg chg="add del replId">
        <pc:chgData name="Serhat Erdogan" userId="S::u0139490@ucll.be::d3585989-f11d-4da8-a3b2-052048102345" providerId="AD" clId="Web-{8F7B29D0-C5EB-4EE4-9504-EDA30A3545F2}" dt="2022-09-06T07:52:58.549" v="45"/>
        <pc:sldMkLst>
          <pc:docMk/>
          <pc:sldMk cId="1694933762" sldId="302"/>
        </pc:sldMkLst>
      </pc:sldChg>
    </pc:docChg>
  </pc:docChgLst>
  <pc:docChgLst>
    <pc:chgData clId="Web-{85A46071-2CD7-48D2-AA34-636EAEE12615}"/>
    <pc:docChg chg="modSld">
      <pc:chgData name="" userId="" providerId="" clId="Web-{85A46071-2CD7-48D2-AA34-636EAEE12615}" dt="2022-08-30T12:35:40.886" v="0" actId="20577"/>
      <pc:docMkLst>
        <pc:docMk/>
      </pc:docMkLst>
      <pc:sldChg chg="modSp">
        <pc:chgData name="" userId="" providerId="" clId="Web-{85A46071-2CD7-48D2-AA34-636EAEE12615}" dt="2022-08-30T12:35:40.886" v="0" actId="20577"/>
        <pc:sldMkLst>
          <pc:docMk/>
          <pc:sldMk cId="1601569121" sldId="300"/>
        </pc:sldMkLst>
        <pc:spChg chg="mod">
          <ac:chgData name="" userId="" providerId="" clId="Web-{85A46071-2CD7-48D2-AA34-636EAEE12615}" dt="2022-08-30T12:35:40.886" v="0" actId="20577"/>
          <ac:spMkLst>
            <pc:docMk/>
            <pc:sldMk cId="1601569121" sldId="300"/>
            <ac:spMk id="3" creationId="{3FF93CCA-E9DD-47C9-8EE0-1190EA64BA3D}"/>
          </ac:spMkLst>
        </pc:spChg>
      </pc:sldChg>
    </pc:docChg>
  </pc:docChgLst>
  <pc:docChgLst>
    <pc:chgData name="Serhat Erdogan" userId="d3585989-f11d-4da8-a3b2-052048102345" providerId="ADAL" clId="{F8136785-AD61-4BEF-9A81-95D67856BEC2}"/>
    <pc:docChg chg="undo custSel addSld delSld modSld sldOrd">
      <pc:chgData name="Serhat Erdogan" userId="d3585989-f11d-4da8-a3b2-052048102345" providerId="ADAL" clId="{F8136785-AD61-4BEF-9A81-95D67856BEC2}" dt="2022-06-24T11:17:55.902" v="3327" actId="207"/>
      <pc:docMkLst>
        <pc:docMk/>
      </pc:docMkLst>
      <pc:sldChg chg="modSp mod">
        <pc:chgData name="Serhat Erdogan" userId="d3585989-f11d-4da8-a3b2-052048102345" providerId="ADAL" clId="{F8136785-AD61-4BEF-9A81-95D67856BEC2}" dt="2022-06-21T14:10:54.618" v="673" actId="20577"/>
        <pc:sldMkLst>
          <pc:docMk/>
          <pc:sldMk cId="1997427286" sldId="268"/>
        </pc:sldMkLst>
        <pc:spChg chg="mod">
          <ac:chgData name="Serhat Erdogan" userId="d3585989-f11d-4da8-a3b2-052048102345" providerId="ADAL" clId="{F8136785-AD61-4BEF-9A81-95D67856BEC2}" dt="2022-06-21T14:10:54.618" v="673" actId="20577"/>
          <ac:spMkLst>
            <pc:docMk/>
            <pc:sldMk cId="1997427286" sldId="268"/>
            <ac:spMk id="3" creationId="{3FF93CCA-E9DD-47C9-8EE0-1190EA64BA3D}"/>
          </ac:spMkLst>
        </pc:spChg>
      </pc:sldChg>
      <pc:sldChg chg="addSp modSp mod">
        <pc:chgData name="Serhat Erdogan" userId="d3585989-f11d-4da8-a3b2-052048102345" providerId="ADAL" clId="{F8136785-AD61-4BEF-9A81-95D67856BEC2}" dt="2022-06-21T13:28:55.925" v="112" actId="20577"/>
        <pc:sldMkLst>
          <pc:docMk/>
          <pc:sldMk cId="3452197374" sldId="269"/>
        </pc:sldMkLst>
        <pc:spChg chg="mod">
          <ac:chgData name="Serhat Erdogan" userId="d3585989-f11d-4da8-a3b2-052048102345" providerId="ADAL" clId="{F8136785-AD61-4BEF-9A81-95D67856BEC2}" dt="2022-06-21T13:28:55.925" v="112" actId="20577"/>
          <ac:spMkLst>
            <pc:docMk/>
            <pc:sldMk cId="3452197374" sldId="269"/>
            <ac:spMk id="3" creationId="{3FF93CCA-E9DD-47C9-8EE0-1190EA64BA3D}"/>
          </ac:spMkLst>
        </pc:spChg>
        <pc:spChg chg="add mod">
          <ac:chgData name="Serhat Erdogan" userId="d3585989-f11d-4da8-a3b2-052048102345" providerId="ADAL" clId="{F8136785-AD61-4BEF-9A81-95D67856BEC2}" dt="2022-06-21T13:28:12.934" v="77" actId="1076"/>
          <ac:spMkLst>
            <pc:docMk/>
            <pc:sldMk cId="3452197374" sldId="269"/>
            <ac:spMk id="4" creationId="{6BA9F41F-419D-461A-8F1D-4DF99F47E6F9}"/>
          </ac:spMkLst>
        </pc:spChg>
        <pc:grpChg chg="add mod">
          <ac:chgData name="Serhat Erdogan" userId="d3585989-f11d-4da8-a3b2-052048102345" providerId="ADAL" clId="{F8136785-AD61-4BEF-9A81-95D67856BEC2}" dt="2022-06-21T13:28:12.934" v="77" actId="1076"/>
          <ac:grpSpMkLst>
            <pc:docMk/>
            <pc:sldMk cId="3452197374" sldId="269"/>
            <ac:grpSpMk id="5" creationId="{8E2B657E-2D12-4930-B261-DEB1DA71927B}"/>
          </ac:grpSpMkLst>
        </pc:grpChg>
        <pc:picChg chg="add mod">
          <ac:chgData name="Serhat Erdogan" userId="d3585989-f11d-4da8-a3b2-052048102345" providerId="ADAL" clId="{F8136785-AD61-4BEF-9A81-95D67856BEC2}" dt="2022-06-21T13:28:12.934" v="77" actId="1076"/>
          <ac:picMkLst>
            <pc:docMk/>
            <pc:sldMk cId="3452197374" sldId="269"/>
            <ac:picMk id="1026" creationId="{3C9B8D7F-410D-4AB3-B3E3-D541D74766F4}"/>
          </ac:picMkLst>
        </pc:picChg>
      </pc:sldChg>
      <pc:sldChg chg="ord">
        <pc:chgData name="Serhat Erdogan" userId="d3585989-f11d-4da8-a3b2-052048102345" providerId="ADAL" clId="{F8136785-AD61-4BEF-9A81-95D67856BEC2}" dt="2022-06-21T14:03:48.469" v="615"/>
        <pc:sldMkLst>
          <pc:docMk/>
          <pc:sldMk cId="2239459895" sldId="274"/>
        </pc:sldMkLst>
      </pc:sldChg>
      <pc:sldChg chg="add del">
        <pc:chgData name="Serhat Erdogan" userId="d3585989-f11d-4da8-a3b2-052048102345" providerId="ADAL" clId="{F8136785-AD61-4BEF-9A81-95D67856BEC2}" dt="2022-06-21T13:34:23.289" v="116" actId="47"/>
        <pc:sldMkLst>
          <pc:docMk/>
          <pc:sldMk cId="2590796848" sldId="275"/>
        </pc:sldMkLst>
      </pc:sldChg>
      <pc:sldChg chg="add del">
        <pc:chgData name="Serhat Erdogan" userId="d3585989-f11d-4da8-a3b2-052048102345" providerId="ADAL" clId="{F8136785-AD61-4BEF-9A81-95D67856BEC2}" dt="2022-06-21T13:34:21.969" v="115" actId="47"/>
        <pc:sldMkLst>
          <pc:docMk/>
          <pc:sldMk cId="3668787148" sldId="276"/>
        </pc:sldMkLst>
      </pc:sldChg>
      <pc:sldChg chg="addSp delSp modSp add mod modNotesTx">
        <pc:chgData name="Serhat Erdogan" userId="d3585989-f11d-4da8-a3b2-052048102345" providerId="ADAL" clId="{F8136785-AD61-4BEF-9A81-95D67856BEC2}" dt="2022-06-21T14:44:41.680" v="2006" actId="20577"/>
        <pc:sldMkLst>
          <pc:docMk/>
          <pc:sldMk cId="4240380044" sldId="283"/>
        </pc:sldMkLst>
        <pc:spChg chg="mod">
          <ac:chgData name="Serhat Erdogan" userId="d3585989-f11d-4da8-a3b2-052048102345" providerId="ADAL" clId="{F8136785-AD61-4BEF-9A81-95D67856BEC2}" dt="2022-06-21T13:34:56.649" v="159" actId="20577"/>
          <ac:spMkLst>
            <pc:docMk/>
            <pc:sldMk cId="4240380044" sldId="283"/>
            <ac:spMk id="2" creationId="{30AF865A-8181-4DAA-A1EF-5D642527395C}"/>
          </ac:spMkLst>
        </pc:spChg>
        <pc:spChg chg="add del">
          <ac:chgData name="Serhat Erdogan" userId="d3585989-f11d-4da8-a3b2-052048102345" providerId="ADAL" clId="{F8136785-AD61-4BEF-9A81-95D67856BEC2}" dt="2022-06-21T13:41:10.394" v="203"/>
          <ac:spMkLst>
            <pc:docMk/>
            <pc:sldMk cId="4240380044" sldId="283"/>
            <ac:spMk id="4" creationId="{C74FA033-D3C4-4D93-AC82-8E91196088CA}"/>
          </ac:spMkLst>
        </pc:spChg>
        <pc:spChg chg="mod">
          <ac:chgData name="Serhat Erdogan" userId="d3585989-f11d-4da8-a3b2-052048102345" providerId="ADAL" clId="{F8136785-AD61-4BEF-9A81-95D67856BEC2}" dt="2022-06-21T13:46:47.093" v="210" actId="14100"/>
          <ac:spMkLst>
            <pc:docMk/>
            <pc:sldMk cId="4240380044" sldId="283"/>
            <ac:spMk id="5" creationId="{7AB70E53-350E-4252-BA54-FAD53C1FA316}"/>
          </ac:spMkLst>
        </pc:spChg>
        <pc:spChg chg="add mod">
          <ac:chgData name="Serhat Erdogan" userId="d3585989-f11d-4da8-a3b2-052048102345" providerId="ADAL" clId="{F8136785-AD61-4BEF-9A81-95D67856BEC2}" dt="2022-06-21T13:47:40.840" v="256" actId="113"/>
          <ac:spMkLst>
            <pc:docMk/>
            <pc:sldMk cId="4240380044" sldId="283"/>
            <ac:spMk id="6" creationId="{E61A1AE2-4F94-4578-B018-125BA289F374}"/>
          </ac:spMkLst>
        </pc:spChg>
        <pc:spChg chg="mod">
          <ac:chgData name="Serhat Erdogan" userId="d3585989-f11d-4da8-a3b2-052048102345" providerId="ADAL" clId="{F8136785-AD61-4BEF-9A81-95D67856BEC2}" dt="2022-06-21T14:44:41.680" v="2006" actId="20577"/>
          <ac:spMkLst>
            <pc:docMk/>
            <pc:sldMk cId="4240380044" sldId="283"/>
            <ac:spMk id="7" creationId="{462495D6-490E-4384-A950-1C6B7D7AA28D}"/>
          </ac:spMkLst>
        </pc:spChg>
        <pc:spChg chg="mod">
          <ac:chgData name="Serhat Erdogan" userId="d3585989-f11d-4da8-a3b2-052048102345" providerId="ADAL" clId="{F8136785-AD61-4BEF-9A81-95D67856BEC2}" dt="2022-06-21T13:53:29.348" v="353" actId="27636"/>
          <ac:spMkLst>
            <pc:docMk/>
            <pc:sldMk cId="4240380044" sldId="283"/>
            <ac:spMk id="8" creationId="{B022A03A-AB5D-44E1-BC1E-1CEEFE6D7256}"/>
          </ac:spMkLst>
        </pc:spChg>
        <pc:spChg chg="mod">
          <ac:chgData name="Serhat Erdogan" userId="d3585989-f11d-4da8-a3b2-052048102345" providerId="ADAL" clId="{F8136785-AD61-4BEF-9A81-95D67856BEC2}" dt="2022-06-21T13:53:25.055" v="351" actId="27636"/>
          <ac:spMkLst>
            <pc:docMk/>
            <pc:sldMk cId="4240380044" sldId="283"/>
            <ac:spMk id="9" creationId="{F2D74457-8835-4992-863E-E0B3DC671C2E}"/>
          </ac:spMkLst>
        </pc:spChg>
        <pc:spChg chg="add mod">
          <ac:chgData name="Serhat Erdogan" userId="d3585989-f11d-4da8-a3b2-052048102345" providerId="ADAL" clId="{F8136785-AD61-4BEF-9A81-95D67856BEC2}" dt="2022-06-21T13:48:26.759" v="282" actId="20577"/>
          <ac:spMkLst>
            <pc:docMk/>
            <pc:sldMk cId="4240380044" sldId="283"/>
            <ac:spMk id="12" creationId="{03A202AD-C6F7-4AA3-ACE4-96F8A5EDBBC9}"/>
          </ac:spMkLst>
        </pc:spChg>
        <pc:spChg chg="add del mod">
          <ac:chgData name="Serhat Erdogan" userId="d3585989-f11d-4da8-a3b2-052048102345" providerId="ADAL" clId="{F8136785-AD61-4BEF-9A81-95D67856BEC2}" dt="2022-06-21T13:49:52.259" v="284"/>
          <ac:spMkLst>
            <pc:docMk/>
            <pc:sldMk cId="4240380044" sldId="283"/>
            <ac:spMk id="14" creationId="{11851629-A162-4DE9-A486-3B61013727CC}"/>
          </ac:spMkLst>
        </pc:spChg>
        <pc:spChg chg="add mod">
          <ac:chgData name="Serhat Erdogan" userId="d3585989-f11d-4da8-a3b2-052048102345" providerId="ADAL" clId="{F8136785-AD61-4BEF-9A81-95D67856BEC2}" dt="2022-06-21T13:54:15.448" v="521" actId="20577"/>
          <ac:spMkLst>
            <pc:docMk/>
            <pc:sldMk cId="4240380044" sldId="283"/>
            <ac:spMk id="15" creationId="{E0C5F82E-202D-4AAB-ABF8-B2B81FC94158}"/>
          </ac:spMkLst>
        </pc:spChg>
        <pc:spChg chg="add mod">
          <ac:chgData name="Serhat Erdogan" userId="d3585989-f11d-4da8-a3b2-052048102345" providerId="ADAL" clId="{F8136785-AD61-4BEF-9A81-95D67856BEC2}" dt="2022-06-21T13:54:23.546" v="522"/>
          <ac:spMkLst>
            <pc:docMk/>
            <pc:sldMk cId="4240380044" sldId="283"/>
            <ac:spMk id="17" creationId="{BD4BBD3D-26FF-4B12-B52C-1AA058D14F31}"/>
          </ac:spMkLst>
        </pc:spChg>
        <pc:graphicFrameChg chg="add del mod">
          <ac:chgData name="Serhat Erdogan" userId="d3585989-f11d-4da8-a3b2-052048102345" providerId="ADAL" clId="{F8136785-AD61-4BEF-9A81-95D67856BEC2}" dt="2022-06-21T13:49:52.259" v="284"/>
          <ac:graphicFrameMkLst>
            <pc:docMk/>
            <pc:sldMk cId="4240380044" sldId="283"/>
            <ac:graphicFrameMk id="13" creationId="{E858054E-3D12-4946-A1E1-0F7964460ADE}"/>
          </ac:graphicFrameMkLst>
        </pc:graphicFrameChg>
        <pc:cxnChg chg="add mod">
          <ac:chgData name="Serhat Erdogan" userId="d3585989-f11d-4da8-a3b2-052048102345" providerId="ADAL" clId="{F8136785-AD61-4BEF-9A81-95D67856BEC2}" dt="2022-06-21T13:48:02.982" v="260" actId="208"/>
          <ac:cxnSpMkLst>
            <pc:docMk/>
            <pc:sldMk cId="4240380044" sldId="283"/>
            <ac:cxnSpMk id="11" creationId="{4C2CFFC6-0096-4D67-9309-E6190BF8E96C}"/>
          </ac:cxnSpMkLst>
        </pc:cxnChg>
        <pc:cxnChg chg="add mod">
          <ac:chgData name="Serhat Erdogan" userId="d3585989-f11d-4da8-a3b2-052048102345" providerId="ADAL" clId="{F8136785-AD61-4BEF-9A81-95D67856BEC2}" dt="2022-06-21T13:54:06.038" v="512" actId="1037"/>
          <ac:cxnSpMkLst>
            <pc:docMk/>
            <pc:sldMk cId="4240380044" sldId="283"/>
            <ac:cxnSpMk id="16" creationId="{8C422020-BBF0-4E05-8558-F7D2A3FF75F0}"/>
          </ac:cxnSpMkLst>
        </pc:cxnChg>
      </pc:sldChg>
      <pc:sldChg chg="addSp delSp modSp add mod">
        <pc:chgData name="Serhat Erdogan" userId="d3585989-f11d-4da8-a3b2-052048102345" providerId="ADAL" clId="{F8136785-AD61-4BEF-9A81-95D67856BEC2}" dt="2022-06-21T14:01:49.040" v="603" actId="20577"/>
        <pc:sldMkLst>
          <pc:docMk/>
          <pc:sldMk cId="2707712209" sldId="284"/>
        </pc:sldMkLst>
        <pc:spChg chg="mod">
          <ac:chgData name="Serhat Erdogan" userId="d3585989-f11d-4da8-a3b2-052048102345" providerId="ADAL" clId="{F8136785-AD61-4BEF-9A81-95D67856BEC2}" dt="2022-06-21T13:59:28.441" v="581" actId="20577"/>
          <ac:spMkLst>
            <pc:docMk/>
            <pc:sldMk cId="2707712209" sldId="284"/>
            <ac:spMk id="2" creationId="{30AF865A-8181-4DAA-A1EF-5D642527395C}"/>
          </ac:spMkLst>
        </pc:spChg>
        <pc:spChg chg="add del mod">
          <ac:chgData name="Serhat Erdogan" userId="d3585989-f11d-4da8-a3b2-052048102345" providerId="ADAL" clId="{F8136785-AD61-4BEF-9A81-95D67856BEC2}" dt="2022-06-21T13:56:36.425" v="528" actId="47"/>
          <ac:spMkLst>
            <pc:docMk/>
            <pc:sldMk cId="2707712209" sldId="284"/>
            <ac:spMk id="4" creationId="{A7AD5794-77CD-4184-B9C3-FF9B2CF3C5D6}"/>
          </ac:spMkLst>
        </pc:spChg>
        <pc:spChg chg="mod">
          <ac:chgData name="Serhat Erdogan" userId="d3585989-f11d-4da8-a3b2-052048102345" providerId="ADAL" clId="{F8136785-AD61-4BEF-9A81-95D67856BEC2}" dt="2022-06-21T14:01:49.040" v="603" actId="20577"/>
          <ac:spMkLst>
            <pc:docMk/>
            <pc:sldMk cId="2707712209" sldId="284"/>
            <ac:spMk id="7" creationId="{462495D6-490E-4384-A950-1C6B7D7AA28D}"/>
          </ac:spMkLst>
        </pc:spChg>
        <pc:spChg chg="add del mod">
          <ac:chgData name="Serhat Erdogan" userId="d3585989-f11d-4da8-a3b2-052048102345" providerId="ADAL" clId="{F8136785-AD61-4BEF-9A81-95D67856BEC2}" dt="2022-06-21T13:57:23.942" v="535" actId="478"/>
          <ac:spMkLst>
            <pc:docMk/>
            <pc:sldMk cId="2707712209" sldId="284"/>
            <ac:spMk id="10" creationId="{04AB10B3-17B8-41EA-BB04-3EEFBD04D00A}"/>
          </ac:spMkLst>
        </pc:spChg>
        <pc:spChg chg="add mod">
          <ac:chgData name="Serhat Erdogan" userId="d3585989-f11d-4da8-a3b2-052048102345" providerId="ADAL" clId="{F8136785-AD61-4BEF-9A81-95D67856BEC2}" dt="2022-06-21T14:00:57.522" v="593" actId="113"/>
          <ac:spMkLst>
            <pc:docMk/>
            <pc:sldMk cId="2707712209" sldId="284"/>
            <ac:spMk id="13" creationId="{46300643-6C78-41BD-8806-B6834F8E341C}"/>
          </ac:spMkLst>
        </pc:spChg>
        <pc:spChg chg="add del">
          <ac:chgData name="Serhat Erdogan" userId="d3585989-f11d-4da8-a3b2-052048102345" providerId="ADAL" clId="{F8136785-AD61-4BEF-9A81-95D67856BEC2}" dt="2022-06-21T13:58:33.607" v="543" actId="478"/>
          <ac:spMkLst>
            <pc:docMk/>
            <pc:sldMk cId="2707712209" sldId="284"/>
            <ac:spMk id="14" creationId="{BDA45981-C381-437A-B27D-C21EACED92E4}"/>
          </ac:spMkLst>
        </pc:spChg>
        <pc:spChg chg="add mod">
          <ac:chgData name="Serhat Erdogan" userId="d3585989-f11d-4da8-a3b2-052048102345" providerId="ADAL" clId="{F8136785-AD61-4BEF-9A81-95D67856BEC2}" dt="2022-06-21T13:58:44.838" v="546" actId="14100"/>
          <ac:spMkLst>
            <pc:docMk/>
            <pc:sldMk cId="2707712209" sldId="284"/>
            <ac:spMk id="18" creationId="{11CB0B5F-22C6-4646-BAD7-562D0923B5C7}"/>
          </ac:spMkLst>
        </pc:spChg>
      </pc:sldChg>
      <pc:sldChg chg="add del">
        <pc:chgData name="Serhat Erdogan" userId="d3585989-f11d-4da8-a3b2-052048102345" providerId="ADAL" clId="{F8136785-AD61-4BEF-9A81-95D67856BEC2}" dt="2022-06-21T13:56:40.093" v="529"/>
        <pc:sldMkLst>
          <pc:docMk/>
          <pc:sldMk cId="1161763257" sldId="285"/>
        </pc:sldMkLst>
      </pc:sldChg>
      <pc:sldChg chg="addSp modSp add mod">
        <pc:chgData name="Serhat Erdogan" userId="d3585989-f11d-4da8-a3b2-052048102345" providerId="ADAL" clId="{F8136785-AD61-4BEF-9A81-95D67856BEC2}" dt="2022-06-21T14:01:58.505" v="607" actId="20577"/>
        <pc:sldMkLst>
          <pc:docMk/>
          <pc:sldMk cId="1413609149" sldId="285"/>
        </pc:sldMkLst>
        <pc:spChg chg="mod">
          <ac:chgData name="Serhat Erdogan" userId="d3585989-f11d-4da8-a3b2-052048102345" providerId="ADAL" clId="{F8136785-AD61-4BEF-9A81-95D67856BEC2}" dt="2022-06-21T14:01:14.501" v="594"/>
          <ac:spMkLst>
            <pc:docMk/>
            <pc:sldMk cId="1413609149" sldId="285"/>
            <ac:spMk id="2" creationId="{30AF865A-8181-4DAA-A1EF-5D642527395C}"/>
          </ac:spMkLst>
        </pc:spChg>
        <pc:spChg chg="mod">
          <ac:chgData name="Serhat Erdogan" userId="d3585989-f11d-4da8-a3b2-052048102345" providerId="ADAL" clId="{F8136785-AD61-4BEF-9A81-95D67856BEC2}" dt="2022-06-21T14:01:58.505" v="607" actId="20577"/>
          <ac:spMkLst>
            <pc:docMk/>
            <pc:sldMk cId="1413609149" sldId="285"/>
            <ac:spMk id="7" creationId="{462495D6-490E-4384-A950-1C6B7D7AA28D}"/>
          </ac:spMkLst>
        </pc:spChg>
        <pc:spChg chg="add mod">
          <ac:chgData name="Serhat Erdogan" userId="d3585989-f11d-4da8-a3b2-052048102345" providerId="ADAL" clId="{F8136785-AD61-4BEF-9A81-95D67856BEC2}" dt="2022-06-21T13:59:44.957" v="585" actId="14100"/>
          <ac:spMkLst>
            <pc:docMk/>
            <pc:sldMk cId="1413609149" sldId="285"/>
            <ac:spMk id="14" creationId="{BE5E6F21-9804-4C91-A321-24E4DB538D9D}"/>
          </ac:spMkLst>
        </pc:spChg>
        <pc:spChg chg="add mod">
          <ac:chgData name="Serhat Erdogan" userId="d3585989-f11d-4da8-a3b2-052048102345" providerId="ADAL" clId="{F8136785-AD61-4BEF-9A81-95D67856BEC2}" dt="2022-06-21T14:00:52.536" v="592" actId="207"/>
          <ac:spMkLst>
            <pc:docMk/>
            <pc:sldMk cId="1413609149" sldId="285"/>
            <ac:spMk id="18" creationId="{B09F8829-B5BD-4251-979A-B9C58F6CA428}"/>
          </ac:spMkLst>
        </pc:spChg>
      </pc:sldChg>
      <pc:sldChg chg="addSp delSp modSp add mod">
        <pc:chgData name="Serhat Erdogan" userId="d3585989-f11d-4da8-a3b2-052048102345" providerId="ADAL" clId="{F8136785-AD61-4BEF-9A81-95D67856BEC2}" dt="2022-06-21T14:35:42.123" v="1536" actId="20577"/>
        <pc:sldMkLst>
          <pc:docMk/>
          <pc:sldMk cId="3850904461" sldId="286"/>
        </pc:sldMkLst>
        <pc:spChg chg="mod">
          <ac:chgData name="Serhat Erdogan" userId="d3585989-f11d-4da8-a3b2-052048102345" providerId="ADAL" clId="{F8136785-AD61-4BEF-9A81-95D67856BEC2}" dt="2022-06-21T14:04:44.250" v="640" actId="20577"/>
          <ac:spMkLst>
            <pc:docMk/>
            <pc:sldMk cId="3850904461" sldId="286"/>
            <ac:spMk id="2" creationId="{30AF865A-8181-4DAA-A1EF-5D642527395C}"/>
          </ac:spMkLst>
        </pc:spChg>
        <pc:spChg chg="mod">
          <ac:chgData name="Serhat Erdogan" userId="d3585989-f11d-4da8-a3b2-052048102345" providerId="ADAL" clId="{F8136785-AD61-4BEF-9A81-95D67856BEC2}" dt="2022-06-21T14:13:38.736" v="748" actId="20577"/>
          <ac:spMkLst>
            <pc:docMk/>
            <pc:sldMk cId="3850904461" sldId="286"/>
            <ac:spMk id="3" creationId="{3FF93CCA-E9DD-47C9-8EE0-1190EA64BA3D}"/>
          </ac:spMkLst>
        </pc:spChg>
        <pc:spChg chg="add mod">
          <ac:chgData name="Serhat Erdogan" userId="d3585989-f11d-4da8-a3b2-052048102345" providerId="ADAL" clId="{F8136785-AD61-4BEF-9A81-95D67856BEC2}" dt="2022-06-21T14:20:40.808" v="928" actId="164"/>
          <ac:spMkLst>
            <pc:docMk/>
            <pc:sldMk cId="3850904461" sldId="286"/>
            <ac:spMk id="6" creationId="{33436690-BA15-4589-B305-EE7852B0218E}"/>
          </ac:spMkLst>
        </pc:spChg>
        <pc:spChg chg="add mod">
          <ac:chgData name="Serhat Erdogan" userId="d3585989-f11d-4da8-a3b2-052048102345" providerId="ADAL" clId="{F8136785-AD61-4BEF-9A81-95D67856BEC2}" dt="2022-06-21T14:20:40.808" v="928" actId="164"/>
          <ac:spMkLst>
            <pc:docMk/>
            <pc:sldMk cId="3850904461" sldId="286"/>
            <ac:spMk id="7" creationId="{46DD2D5A-E110-47F2-852A-0355116BAB45}"/>
          </ac:spMkLst>
        </pc:spChg>
        <pc:spChg chg="add mod">
          <ac:chgData name="Serhat Erdogan" userId="d3585989-f11d-4da8-a3b2-052048102345" providerId="ADAL" clId="{F8136785-AD61-4BEF-9A81-95D67856BEC2}" dt="2022-06-21T14:20:37.028" v="927" actId="164"/>
          <ac:spMkLst>
            <pc:docMk/>
            <pc:sldMk cId="3850904461" sldId="286"/>
            <ac:spMk id="8" creationId="{962884CE-6FF2-440B-9DF1-F8D0C96098DE}"/>
          </ac:spMkLst>
        </pc:spChg>
        <pc:spChg chg="add mod">
          <ac:chgData name="Serhat Erdogan" userId="d3585989-f11d-4da8-a3b2-052048102345" providerId="ADAL" clId="{F8136785-AD61-4BEF-9A81-95D67856BEC2}" dt="2022-06-21T14:24:40.809" v="1087" actId="14100"/>
          <ac:spMkLst>
            <pc:docMk/>
            <pc:sldMk cId="3850904461" sldId="286"/>
            <ac:spMk id="10" creationId="{6CFA7ED9-A05D-480E-92BA-21472AF4C9A9}"/>
          </ac:spMkLst>
        </pc:spChg>
        <pc:spChg chg="mod">
          <ac:chgData name="Serhat Erdogan" userId="d3585989-f11d-4da8-a3b2-052048102345" providerId="ADAL" clId="{F8136785-AD61-4BEF-9A81-95D67856BEC2}" dt="2022-06-21T14:20:49.418" v="932"/>
          <ac:spMkLst>
            <pc:docMk/>
            <pc:sldMk cId="3850904461" sldId="286"/>
            <ac:spMk id="15" creationId="{4C9068D9-222A-438F-A113-492A028DAE5D}"/>
          </ac:spMkLst>
        </pc:spChg>
        <pc:spChg chg="mod">
          <ac:chgData name="Serhat Erdogan" userId="d3585989-f11d-4da8-a3b2-052048102345" providerId="ADAL" clId="{F8136785-AD61-4BEF-9A81-95D67856BEC2}" dt="2022-06-21T14:20:59.381" v="943" actId="20577"/>
          <ac:spMkLst>
            <pc:docMk/>
            <pc:sldMk cId="3850904461" sldId="286"/>
            <ac:spMk id="16" creationId="{7DC361B7-AF8B-406F-B4AE-F18885736729}"/>
          </ac:spMkLst>
        </pc:spChg>
        <pc:spChg chg="mod">
          <ac:chgData name="Serhat Erdogan" userId="d3585989-f11d-4da8-a3b2-052048102345" providerId="ADAL" clId="{F8136785-AD61-4BEF-9A81-95D67856BEC2}" dt="2022-06-21T14:35:42.123" v="1536" actId="20577"/>
          <ac:spMkLst>
            <pc:docMk/>
            <pc:sldMk cId="3850904461" sldId="286"/>
            <ac:spMk id="18" creationId="{E6130F36-51FB-4A92-A326-7F4BEA491B74}"/>
          </ac:spMkLst>
        </pc:spChg>
        <pc:spChg chg="mod">
          <ac:chgData name="Serhat Erdogan" userId="d3585989-f11d-4da8-a3b2-052048102345" providerId="ADAL" clId="{F8136785-AD61-4BEF-9A81-95D67856BEC2}" dt="2022-06-21T14:24:46.246" v="1093" actId="14100"/>
          <ac:spMkLst>
            <pc:docMk/>
            <pc:sldMk cId="3850904461" sldId="286"/>
            <ac:spMk id="19" creationId="{CBD6AE50-97A8-43C4-9484-33863F35EE0D}"/>
          </ac:spMkLst>
        </pc:spChg>
        <pc:spChg chg="add mod">
          <ac:chgData name="Serhat Erdogan" userId="d3585989-f11d-4da8-a3b2-052048102345" providerId="ADAL" clId="{F8136785-AD61-4BEF-9A81-95D67856BEC2}" dt="2022-06-21T14:23:40.157" v="1043" actId="113"/>
          <ac:spMkLst>
            <pc:docMk/>
            <pc:sldMk cId="3850904461" sldId="286"/>
            <ac:spMk id="22" creationId="{5B05237F-596D-4B3A-BC33-C04A4B403D5C}"/>
          </ac:spMkLst>
        </pc:spChg>
        <pc:spChg chg="add mod">
          <ac:chgData name="Serhat Erdogan" userId="d3585989-f11d-4da8-a3b2-052048102345" providerId="ADAL" clId="{F8136785-AD61-4BEF-9A81-95D67856BEC2}" dt="2022-06-21T14:26:06.362" v="1172" actId="122"/>
          <ac:spMkLst>
            <pc:docMk/>
            <pc:sldMk cId="3850904461" sldId="286"/>
            <ac:spMk id="25" creationId="{2E2A20B6-E077-47BB-BEAB-7016031237FD}"/>
          </ac:spMkLst>
        </pc:spChg>
        <pc:grpChg chg="del">
          <ac:chgData name="Serhat Erdogan" userId="d3585989-f11d-4da8-a3b2-052048102345" providerId="ADAL" clId="{F8136785-AD61-4BEF-9A81-95D67856BEC2}" dt="2022-06-21T14:04:46.332" v="641" actId="478"/>
          <ac:grpSpMkLst>
            <pc:docMk/>
            <pc:sldMk cId="3850904461" sldId="286"/>
            <ac:grpSpMk id="5" creationId="{8E2B657E-2D12-4930-B261-DEB1DA71927B}"/>
          </ac:grpSpMkLst>
        </pc:grpChg>
        <pc:grpChg chg="add mod">
          <ac:chgData name="Serhat Erdogan" userId="d3585989-f11d-4da8-a3b2-052048102345" providerId="ADAL" clId="{F8136785-AD61-4BEF-9A81-95D67856BEC2}" dt="2022-06-21T14:20:40.808" v="928" actId="164"/>
          <ac:grpSpMkLst>
            <pc:docMk/>
            <pc:sldMk cId="3850904461" sldId="286"/>
            <ac:grpSpMk id="9" creationId="{67B4E36D-27E3-41A4-B454-1A62CD8935CA}"/>
          </ac:grpSpMkLst>
        </pc:grpChg>
        <pc:grpChg chg="add mod">
          <ac:chgData name="Serhat Erdogan" userId="d3585989-f11d-4da8-a3b2-052048102345" providerId="ADAL" clId="{F8136785-AD61-4BEF-9A81-95D67856BEC2}" dt="2022-06-21T14:20:37.028" v="927" actId="164"/>
          <ac:grpSpMkLst>
            <pc:docMk/>
            <pc:sldMk cId="3850904461" sldId="286"/>
            <ac:grpSpMk id="11" creationId="{3281AD60-19E4-4519-BAAA-2A47ED5BD683}"/>
          </ac:grpSpMkLst>
        </pc:grpChg>
        <pc:grpChg chg="add mod">
          <ac:chgData name="Serhat Erdogan" userId="d3585989-f11d-4da8-a3b2-052048102345" providerId="ADAL" clId="{F8136785-AD61-4BEF-9A81-95D67856BEC2}" dt="2022-06-21T14:20:44.718" v="931" actId="1076"/>
          <ac:grpSpMkLst>
            <pc:docMk/>
            <pc:sldMk cId="3850904461" sldId="286"/>
            <ac:grpSpMk id="12" creationId="{E7D13DAA-3F9F-4D90-A71E-3EFFB6C96C62}"/>
          </ac:grpSpMkLst>
        </pc:grpChg>
        <pc:grpChg chg="add mod">
          <ac:chgData name="Serhat Erdogan" userId="d3585989-f11d-4da8-a3b2-052048102345" providerId="ADAL" clId="{F8136785-AD61-4BEF-9A81-95D67856BEC2}" dt="2022-06-21T14:22:21.262" v="1020" actId="1038"/>
          <ac:grpSpMkLst>
            <pc:docMk/>
            <pc:sldMk cId="3850904461" sldId="286"/>
            <ac:grpSpMk id="14" creationId="{21167E7E-0DF7-425B-8FBA-2754C324E07D}"/>
          </ac:grpSpMkLst>
        </pc:grpChg>
        <pc:grpChg chg="mod">
          <ac:chgData name="Serhat Erdogan" userId="d3585989-f11d-4da8-a3b2-052048102345" providerId="ADAL" clId="{F8136785-AD61-4BEF-9A81-95D67856BEC2}" dt="2022-06-21T14:20:49.418" v="932"/>
          <ac:grpSpMkLst>
            <pc:docMk/>
            <pc:sldMk cId="3850904461" sldId="286"/>
            <ac:grpSpMk id="17" creationId="{B83C4CAB-814F-4223-BC71-0639AF7E21A5}"/>
          </ac:grpSpMkLst>
        </pc:grpChg>
        <pc:picChg chg="add mod">
          <ac:chgData name="Serhat Erdogan" userId="d3585989-f11d-4da8-a3b2-052048102345" providerId="ADAL" clId="{F8136785-AD61-4BEF-9A81-95D67856BEC2}" dt="2022-06-21T14:23:04.906" v="1029" actId="167"/>
          <ac:picMkLst>
            <pc:docMk/>
            <pc:sldMk cId="3850904461" sldId="286"/>
            <ac:picMk id="3074" creationId="{7AA3D407-2E92-4AD9-8134-61539F795B35}"/>
          </ac:picMkLst>
        </pc:picChg>
        <pc:cxnChg chg="add mod">
          <ac:chgData name="Serhat Erdogan" userId="d3585989-f11d-4da8-a3b2-052048102345" providerId="ADAL" clId="{F8136785-AD61-4BEF-9A81-95D67856BEC2}" dt="2022-06-21T14:22:25.457" v="1021" actId="14100"/>
          <ac:cxnSpMkLst>
            <pc:docMk/>
            <pc:sldMk cId="3850904461" sldId="286"/>
            <ac:cxnSpMk id="20" creationId="{817EFD5A-F86D-4B27-8A52-D2CA8FB6D2C1}"/>
          </ac:cxnSpMkLst>
        </pc:cxnChg>
      </pc:sldChg>
      <pc:sldChg chg="add del">
        <pc:chgData name="Serhat Erdogan" userId="d3585989-f11d-4da8-a3b2-052048102345" providerId="ADAL" clId="{F8136785-AD61-4BEF-9A81-95D67856BEC2}" dt="2022-06-21T14:12:01.323" v="675" actId="47"/>
        <pc:sldMkLst>
          <pc:docMk/>
          <pc:sldMk cId="837651916" sldId="287"/>
        </pc:sldMkLst>
      </pc:sldChg>
      <pc:sldChg chg="addSp delSp modSp add mod">
        <pc:chgData name="Serhat Erdogan" userId="d3585989-f11d-4da8-a3b2-052048102345" providerId="ADAL" clId="{F8136785-AD61-4BEF-9A81-95D67856BEC2}" dt="2022-06-21T14:35:19.567" v="1528" actId="478"/>
        <pc:sldMkLst>
          <pc:docMk/>
          <pc:sldMk cId="2019971397" sldId="287"/>
        </pc:sldMkLst>
        <pc:spChg chg="mod">
          <ac:chgData name="Serhat Erdogan" userId="d3585989-f11d-4da8-a3b2-052048102345" providerId="ADAL" clId="{F8136785-AD61-4BEF-9A81-95D67856BEC2}" dt="2022-06-21T14:29:46.013" v="1285" actId="20577"/>
          <ac:spMkLst>
            <pc:docMk/>
            <pc:sldMk cId="2019971397" sldId="287"/>
            <ac:spMk id="3" creationId="{3FF93CCA-E9DD-47C9-8EE0-1190EA64BA3D}"/>
          </ac:spMkLst>
        </pc:spChg>
        <pc:spChg chg="mod">
          <ac:chgData name="Serhat Erdogan" userId="d3585989-f11d-4da8-a3b2-052048102345" providerId="ADAL" clId="{F8136785-AD61-4BEF-9A81-95D67856BEC2}" dt="2022-06-21T14:32:16.462" v="1405" actId="20577"/>
          <ac:spMkLst>
            <pc:docMk/>
            <pc:sldMk cId="2019971397" sldId="287"/>
            <ac:spMk id="8" creationId="{962884CE-6FF2-440B-9DF1-F8D0C96098DE}"/>
          </ac:spMkLst>
        </pc:spChg>
        <pc:spChg chg="mod">
          <ac:chgData name="Serhat Erdogan" userId="d3585989-f11d-4da8-a3b2-052048102345" providerId="ADAL" clId="{F8136785-AD61-4BEF-9A81-95D67856BEC2}" dt="2022-06-21T14:34:26.734" v="1495" actId="20577"/>
          <ac:spMkLst>
            <pc:docMk/>
            <pc:sldMk cId="2019971397" sldId="287"/>
            <ac:spMk id="18" creationId="{E6130F36-51FB-4A92-A326-7F4BEA491B74}"/>
          </ac:spMkLst>
        </pc:spChg>
        <pc:spChg chg="add del mod">
          <ac:chgData name="Serhat Erdogan" userId="d3585989-f11d-4da8-a3b2-052048102345" providerId="ADAL" clId="{F8136785-AD61-4BEF-9A81-95D67856BEC2}" dt="2022-06-21T14:35:19.567" v="1528" actId="478"/>
          <ac:spMkLst>
            <pc:docMk/>
            <pc:sldMk cId="2019971397" sldId="287"/>
            <ac:spMk id="24" creationId="{912FAB26-947F-49A0-88E7-B7F525E967A7}"/>
          </ac:spMkLst>
        </pc:spChg>
        <pc:spChg chg="del mod">
          <ac:chgData name="Serhat Erdogan" userId="d3585989-f11d-4da8-a3b2-052048102345" providerId="ADAL" clId="{F8136785-AD61-4BEF-9A81-95D67856BEC2}" dt="2022-06-21T14:29:58.670" v="1288" actId="478"/>
          <ac:spMkLst>
            <pc:docMk/>
            <pc:sldMk cId="2019971397" sldId="287"/>
            <ac:spMk id="25" creationId="{2E2A20B6-E077-47BB-BEAB-7016031237FD}"/>
          </ac:spMkLst>
        </pc:spChg>
        <pc:cxnChg chg="mod">
          <ac:chgData name="Serhat Erdogan" userId="d3585989-f11d-4da8-a3b2-052048102345" providerId="ADAL" clId="{F8136785-AD61-4BEF-9A81-95D67856BEC2}" dt="2022-06-21T14:34:16.726" v="1492" actId="14100"/>
          <ac:cxnSpMkLst>
            <pc:docMk/>
            <pc:sldMk cId="2019971397" sldId="287"/>
            <ac:cxnSpMk id="20" creationId="{817EFD5A-F86D-4B27-8A52-D2CA8FB6D2C1}"/>
          </ac:cxnSpMkLst>
        </pc:cxnChg>
      </pc:sldChg>
      <pc:sldChg chg="modSp add mod">
        <pc:chgData name="Serhat Erdogan" userId="d3585989-f11d-4da8-a3b2-052048102345" providerId="ADAL" clId="{F8136785-AD61-4BEF-9A81-95D67856BEC2}" dt="2022-06-21T14:45:06.832" v="2007" actId="207"/>
        <pc:sldMkLst>
          <pc:docMk/>
          <pc:sldMk cId="830876391" sldId="288"/>
        </pc:sldMkLst>
        <pc:spChg chg="mod">
          <ac:chgData name="Serhat Erdogan" userId="d3585989-f11d-4da8-a3b2-052048102345" providerId="ADAL" clId="{F8136785-AD61-4BEF-9A81-95D67856BEC2}" dt="2022-06-21T14:45:06.832" v="2007" actId="207"/>
          <ac:spMkLst>
            <pc:docMk/>
            <pc:sldMk cId="830876391" sldId="288"/>
            <ac:spMk id="3" creationId="{3FF93CCA-E9DD-47C9-8EE0-1190EA64BA3D}"/>
          </ac:spMkLst>
        </pc:spChg>
      </pc:sldChg>
      <pc:sldChg chg="modSp add mod">
        <pc:chgData name="Serhat Erdogan" userId="d3585989-f11d-4da8-a3b2-052048102345" providerId="ADAL" clId="{F8136785-AD61-4BEF-9A81-95D67856BEC2}" dt="2022-06-21T14:30:24.467" v="1291" actId="207"/>
        <pc:sldMkLst>
          <pc:docMk/>
          <pc:sldMk cId="3171480817" sldId="289"/>
        </pc:sldMkLst>
        <pc:spChg chg="mod">
          <ac:chgData name="Serhat Erdogan" userId="d3585989-f11d-4da8-a3b2-052048102345" providerId="ADAL" clId="{F8136785-AD61-4BEF-9A81-95D67856BEC2}" dt="2022-06-21T14:30:24.467" v="1291" actId="207"/>
          <ac:spMkLst>
            <pc:docMk/>
            <pc:sldMk cId="3171480817" sldId="289"/>
            <ac:spMk id="3" creationId="{3FF93CCA-E9DD-47C9-8EE0-1190EA64BA3D}"/>
          </ac:spMkLst>
        </pc:spChg>
      </pc:sldChg>
      <pc:sldChg chg="addSp delSp modSp add mod">
        <pc:chgData name="Serhat Erdogan" userId="d3585989-f11d-4da8-a3b2-052048102345" providerId="ADAL" clId="{F8136785-AD61-4BEF-9A81-95D67856BEC2}" dt="2022-06-21T14:43:40.114" v="1956" actId="20577"/>
        <pc:sldMkLst>
          <pc:docMk/>
          <pc:sldMk cId="2339112859" sldId="290"/>
        </pc:sldMkLst>
        <pc:spChg chg="mod">
          <ac:chgData name="Serhat Erdogan" userId="d3585989-f11d-4da8-a3b2-052048102345" providerId="ADAL" clId="{F8136785-AD61-4BEF-9A81-95D67856BEC2}" dt="2022-06-21T14:36:16.726" v="1559" actId="20577"/>
          <ac:spMkLst>
            <pc:docMk/>
            <pc:sldMk cId="2339112859" sldId="290"/>
            <ac:spMk id="2" creationId="{30AF865A-8181-4DAA-A1EF-5D642527395C}"/>
          </ac:spMkLst>
        </pc:spChg>
        <pc:spChg chg="del">
          <ac:chgData name="Serhat Erdogan" userId="d3585989-f11d-4da8-a3b2-052048102345" providerId="ADAL" clId="{F8136785-AD61-4BEF-9A81-95D67856BEC2}" dt="2022-06-21T14:36:45.861" v="1564" actId="478"/>
          <ac:spMkLst>
            <pc:docMk/>
            <pc:sldMk cId="2339112859" sldId="290"/>
            <ac:spMk id="3" creationId="{3FF93CCA-E9DD-47C9-8EE0-1190EA64BA3D}"/>
          </ac:spMkLst>
        </pc:spChg>
        <pc:spChg chg="add mod">
          <ac:chgData name="Serhat Erdogan" userId="d3585989-f11d-4da8-a3b2-052048102345" providerId="ADAL" clId="{F8136785-AD61-4BEF-9A81-95D67856BEC2}" dt="2022-06-21T14:43:37.309" v="1954" actId="20577"/>
          <ac:spMkLst>
            <pc:docMk/>
            <pc:sldMk cId="2339112859" sldId="290"/>
            <ac:spMk id="7" creationId="{3ABA4227-BC1A-40A5-B6AC-0A2B6F277956}"/>
          </ac:spMkLst>
        </pc:spChg>
        <pc:spChg chg="add mod">
          <ac:chgData name="Serhat Erdogan" userId="d3585989-f11d-4da8-a3b2-052048102345" providerId="ADAL" clId="{F8136785-AD61-4BEF-9A81-95D67856BEC2}" dt="2022-06-21T14:37:39.418" v="1588" actId="164"/>
          <ac:spMkLst>
            <pc:docMk/>
            <pc:sldMk cId="2339112859" sldId="290"/>
            <ac:spMk id="8" creationId="{2D90848C-E034-4F0D-B849-B3F2A82FE7AB}"/>
          </ac:spMkLst>
        </pc:spChg>
        <pc:spChg chg="mod">
          <ac:chgData name="Serhat Erdogan" userId="d3585989-f11d-4da8-a3b2-052048102345" providerId="ADAL" clId="{F8136785-AD61-4BEF-9A81-95D67856BEC2}" dt="2022-06-21T14:37:41.110" v="1589"/>
          <ac:spMkLst>
            <pc:docMk/>
            <pc:sldMk cId="2339112859" sldId="290"/>
            <ac:spMk id="12" creationId="{E057F93B-2A77-4525-91D4-55BCEF04DF9B}"/>
          </ac:spMkLst>
        </pc:spChg>
        <pc:spChg chg="mod">
          <ac:chgData name="Serhat Erdogan" userId="d3585989-f11d-4da8-a3b2-052048102345" providerId="ADAL" clId="{F8136785-AD61-4BEF-9A81-95D67856BEC2}" dt="2022-06-21T14:43:40.114" v="1956" actId="20577"/>
          <ac:spMkLst>
            <pc:docMk/>
            <pc:sldMk cId="2339112859" sldId="290"/>
            <ac:spMk id="13" creationId="{436A9B8E-D367-42FF-B617-1319049744B6}"/>
          </ac:spMkLst>
        </pc:spChg>
        <pc:spChg chg="mod">
          <ac:chgData name="Serhat Erdogan" userId="d3585989-f11d-4da8-a3b2-052048102345" providerId="ADAL" clId="{F8136785-AD61-4BEF-9A81-95D67856BEC2}" dt="2022-06-21T14:39:37.352" v="1681" actId="207"/>
          <ac:spMkLst>
            <pc:docMk/>
            <pc:sldMk cId="2339112859" sldId="290"/>
            <ac:spMk id="15" creationId="{7200DE19-1AE4-4FA7-BDBB-FAEB47F6DBE1}"/>
          </ac:spMkLst>
        </pc:spChg>
        <pc:spChg chg="mod">
          <ac:chgData name="Serhat Erdogan" userId="d3585989-f11d-4da8-a3b2-052048102345" providerId="ADAL" clId="{F8136785-AD61-4BEF-9A81-95D67856BEC2}" dt="2022-06-21T14:38:02.112" v="1625"/>
          <ac:spMkLst>
            <pc:docMk/>
            <pc:sldMk cId="2339112859" sldId="290"/>
            <ac:spMk id="16" creationId="{A2BFD569-C3B0-42E6-A5B6-18C329CF20E7}"/>
          </ac:spMkLst>
        </pc:spChg>
        <pc:spChg chg="add mod">
          <ac:chgData name="Serhat Erdogan" userId="d3585989-f11d-4da8-a3b2-052048102345" providerId="ADAL" clId="{F8136785-AD61-4BEF-9A81-95D67856BEC2}" dt="2022-06-21T14:42:07.828" v="1792" actId="164"/>
          <ac:spMkLst>
            <pc:docMk/>
            <pc:sldMk cId="2339112859" sldId="290"/>
            <ac:spMk id="18" creationId="{A77BBB1C-758E-4A3B-9B0B-33E6A8BE865D}"/>
          </ac:spMkLst>
        </pc:spChg>
        <pc:spChg chg="add mod">
          <ac:chgData name="Serhat Erdogan" userId="d3585989-f11d-4da8-a3b2-052048102345" providerId="ADAL" clId="{F8136785-AD61-4BEF-9A81-95D67856BEC2}" dt="2022-06-21T14:42:07.828" v="1792" actId="164"/>
          <ac:spMkLst>
            <pc:docMk/>
            <pc:sldMk cId="2339112859" sldId="290"/>
            <ac:spMk id="21" creationId="{C8A372C8-11B7-4B8C-A567-BA964BE87A4F}"/>
          </ac:spMkLst>
        </pc:spChg>
        <pc:spChg chg="add mod">
          <ac:chgData name="Serhat Erdogan" userId="d3585989-f11d-4da8-a3b2-052048102345" providerId="ADAL" clId="{F8136785-AD61-4BEF-9A81-95D67856BEC2}" dt="2022-06-21T14:43:33.290" v="1952" actId="20577"/>
          <ac:spMkLst>
            <pc:docMk/>
            <pc:sldMk cId="2339112859" sldId="290"/>
            <ac:spMk id="23" creationId="{8BB6BE92-7C15-41CD-9DB5-176640DC06E0}"/>
          </ac:spMkLst>
        </pc:spChg>
        <pc:grpChg chg="del">
          <ac:chgData name="Serhat Erdogan" userId="d3585989-f11d-4da8-a3b2-052048102345" providerId="ADAL" clId="{F8136785-AD61-4BEF-9A81-95D67856BEC2}" dt="2022-06-21T14:36:07.535" v="1538" actId="478"/>
          <ac:grpSpMkLst>
            <pc:docMk/>
            <pc:sldMk cId="2339112859" sldId="290"/>
            <ac:grpSpMk id="5" creationId="{8E2B657E-2D12-4930-B261-DEB1DA71927B}"/>
          </ac:grpSpMkLst>
        </pc:grpChg>
        <pc:grpChg chg="add mod">
          <ac:chgData name="Serhat Erdogan" userId="d3585989-f11d-4da8-a3b2-052048102345" providerId="ADAL" clId="{F8136785-AD61-4BEF-9A81-95D67856BEC2}" dt="2022-06-21T14:42:07.828" v="1792" actId="164"/>
          <ac:grpSpMkLst>
            <pc:docMk/>
            <pc:sldMk cId="2339112859" sldId="290"/>
            <ac:grpSpMk id="9" creationId="{40008CA7-B8AE-406F-A6B1-7071D537BADE}"/>
          </ac:grpSpMkLst>
        </pc:grpChg>
        <pc:grpChg chg="add mod">
          <ac:chgData name="Serhat Erdogan" userId="d3585989-f11d-4da8-a3b2-052048102345" providerId="ADAL" clId="{F8136785-AD61-4BEF-9A81-95D67856BEC2}" dt="2022-06-21T14:42:07.828" v="1792" actId="164"/>
          <ac:grpSpMkLst>
            <pc:docMk/>
            <pc:sldMk cId="2339112859" sldId="290"/>
            <ac:grpSpMk id="11" creationId="{B12E6E33-1CEE-4FE5-B66F-7720510F9991}"/>
          </ac:grpSpMkLst>
        </pc:grpChg>
        <pc:grpChg chg="add mod">
          <ac:chgData name="Serhat Erdogan" userId="d3585989-f11d-4da8-a3b2-052048102345" providerId="ADAL" clId="{F8136785-AD61-4BEF-9A81-95D67856BEC2}" dt="2022-06-21T14:42:07.828" v="1792" actId="164"/>
          <ac:grpSpMkLst>
            <pc:docMk/>
            <pc:sldMk cId="2339112859" sldId="290"/>
            <ac:grpSpMk id="14" creationId="{36876529-CC75-47EA-8336-FC7E12A8E53B}"/>
          </ac:grpSpMkLst>
        </pc:grpChg>
        <pc:grpChg chg="add mod">
          <ac:chgData name="Serhat Erdogan" userId="d3585989-f11d-4da8-a3b2-052048102345" providerId="ADAL" clId="{F8136785-AD61-4BEF-9A81-95D67856BEC2}" dt="2022-06-21T14:42:11.378" v="1793" actId="1076"/>
          <ac:grpSpMkLst>
            <pc:docMk/>
            <pc:sldMk cId="2339112859" sldId="290"/>
            <ac:grpSpMk id="19" creationId="{ECA47E0D-7B14-4C79-AC40-2E2FB75D07E5}"/>
          </ac:grpSpMkLst>
        </pc:grpChg>
        <pc:cxnChg chg="add mod">
          <ac:chgData name="Serhat Erdogan" userId="d3585989-f11d-4da8-a3b2-052048102345" providerId="ADAL" clId="{F8136785-AD61-4BEF-9A81-95D67856BEC2}" dt="2022-06-21T14:42:07.828" v="1792" actId="164"/>
          <ac:cxnSpMkLst>
            <pc:docMk/>
            <pc:sldMk cId="2339112859" sldId="290"/>
            <ac:cxnSpMk id="17" creationId="{09FB12D3-D3C3-4528-86EB-C1F6DB007F91}"/>
          </ac:cxnSpMkLst>
        </pc:cxnChg>
        <pc:cxnChg chg="add mod">
          <ac:chgData name="Serhat Erdogan" userId="d3585989-f11d-4da8-a3b2-052048102345" providerId="ADAL" clId="{F8136785-AD61-4BEF-9A81-95D67856BEC2}" dt="2022-06-21T14:42:07.828" v="1792" actId="164"/>
          <ac:cxnSpMkLst>
            <pc:docMk/>
            <pc:sldMk cId="2339112859" sldId="290"/>
            <ac:cxnSpMk id="20" creationId="{13B0E59B-37BD-430C-A5F1-42C533E7917C}"/>
          </ac:cxnSpMkLst>
        </pc:cxnChg>
      </pc:sldChg>
      <pc:sldChg chg="modSp add mod">
        <pc:chgData name="Serhat Erdogan" userId="d3585989-f11d-4da8-a3b2-052048102345" providerId="ADAL" clId="{F8136785-AD61-4BEF-9A81-95D67856BEC2}" dt="2022-06-21T14:45:15.390" v="2010" actId="207"/>
        <pc:sldMkLst>
          <pc:docMk/>
          <pc:sldMk cId="3216129819" sldId="291"/>
        </pc:sldMkLst>
        <pc:spChg chg="mod">
          <ac:chgData name="Serhat Erdogan" userId="d3585989-f11d-4da8-a3b2-052048102345" providerId="ADAL" clId="{F8136785-AD61-4BEF-9A81-95D67856BEC2}" dt="2022-06-21T14:45:15.390" v="2010" actId="207"/>
          <ac:spMkLst>
            <pc:docMk/>
            <pc:sldMk cId="3216129819" sldId="291"/>
            <ac:spMk id="3" creationId="{3FF93CCA-E9DD-47C9-8EE0-1190EA64BA3D}"/>
          </ac:spMkLst>
        </pc:spChg>
      </pc:sldChg>
      <pc:sldChg chg="addSp delSp modSp add mod modClrScheme chgLayout modNotesTx">
        <pc:chgData name="Serhat Erdogan" userId="d3585989-f11d-4da8-a3b2-052048102345" providerId="ADAL" clId="{F8136785-AD61-4BEF-9A81-95D67856BEC2}" dt="2022-06-24T11:17:55.902" v="3327" actId="207"/>
        <pc:sldMkLst>
          <pc:docMk/>
          <pc:sldMk cId="326046401" sldId="292"/>
        </pc:sldMkLst>
        <pc:spChg chg="mod">
          <ac:chgData name="Serhat Erdogan" userId="d3585989-f11d-4da8-a3b2-052048102345" providerId="ADAL" clId="{F8136785-AD61-4BEF-9A81-95D67856BEC2}" dt="2022-06-24T10:28:45.299" v="2080" actId="26606"/>
          <ac:spMkLst>
            <pc:docMk/>
            <pc:sldMk cId="326046401" sldId="292"/>
            <ac:spMk id="2" creationId="{30AF865A-8181-4DAA-A1EF-5D642527395C}"/>
          </ac:spMkLst>
        </pc:spChg>
        <pc:spChg chg="mod">
          <ac:chgData name="Serhat Erdogan" userId="d3585989-f11d-4da8-a3b2-052048102345" providerId="ADAL" clId="{F8136785-AD61-4BEF-9A81-95D67856BEC2}" dt="2022-06-24T11:17:55.902" v="3327" actId="207"/>
          <ac:spMkLst>
            <pc:docMk/>
            <pc:sldMk cId="326046401" sldId="292"/>
            <ac:spMk id="3" creationId="{3FF93CCA-E9DD-47C9-8EE0-1190EA64BA3D}"/>
          </ac:spMkLst>
        </pc:spChg>
        <pc:grpChg chg="del">
          <ac:chgData name="Serhat Erdogan" userId="d3585989-f11d-4da8-a3b2-052048102345" providerId="ADAL" clId="{F8136785-AD61-4BEF-9A81-95D67856BEC2}" dt="2022-06-24T10:16:17.150" v="2026" actId="478"/>
          <ac:grpSpMkLst>
            <pc:docMk/>
            <pc:sldMk cId="326046401" sldId="292"/>
            <ac:grpSpMk id="5" creationId="{8E2B657E-2D12-4930-B261-DEB1DA71927B}"/>
          </ac:grpSpMkLst>
        </pc:grpChg>
        <pc:picChg chg="add del mod">
          <ac:chgData name="Serhat Erdogan" userId="d3585989-f11d-4da8-a3b2-052048102345" providerId="ADAL" clId="{F8136785-AD61-4BEF-9A81-95D67856BEC2}" dt="2022-06-24T10:23:23.833" v="2072" actId="478"/>
          <ac:picMkLst>
            <pc:docMk/>
            <pc:sldMk cId="326046401" sldId="292"/>
            <ac:picMk id="6" creationId="{25053AF6-8D1C-46E2-B1C9-2CCDE9DB480B}"/>
          </ac:picMkLst>
        </pc:picChg>
        <pc:picChg chg="add del mod">
          <ac:chgData name="Serhat Erdogan" userId="d3585989-f11d-4da8-a3b2-052048102345" providerId="ADAL" clId="{F8136785-AD61-4BEF-9A81-95D67856BEC2}" dt="2022-06-24T10:24:17.641" v="2076" actId="478"/>
          <ac:picMkLst>
            <pc:docMk/>
            <pc:sldMk cId="326046401" sldId="292"/>
            <ac:picMk id="1028" creationId="{BFB28717-1DCE-484C-B3B6-BB0F5E595AC4}"/>
          </ac:picMkLst>
        </pc:picChg>
        <pc:picChg chg="add del mod">
          <ac:chgData name="Serhat Erdogan" userId="d3585989-f11d-4da8-a3b2-052048102345" providerId="ADAL" clId="{F8136785-AD61-4BEF-9A81-95D67856BEC2}" dt="2022-06-24T10:48:07.922" v="2209" actId="478"/>
          <ac:picMkLst>
            <pc:docMk/>
            <pc:sldMk cId="326046401" sldId="292"/>
            <ac:picMk id="1030" creationId="{716D0C87-D591-4E4B-92C8-93F48AD1C66F}"/>
          </ac:picMkLst>
        </pc:picChg>
        <pc:picChg chg="add mod">
          <ac:chgData name="Serhat Erdogan" userId="d3585989-f11d-4da8-a3b2-052048102345" providerId="ADAL" clId="{F8136785-AD61-4BEF-9A81-95D67856BEC2}" dt="2022-06-24T11:17:50.656" v="3325" actId="26606"/>
          <ac:picMkLst>
            <pc:docMk/>
            <pc:sldMk cId="326046401" sldId="292"/>
            <ac:picMk id="1032" creationId="{F733B62E-A435-4EF9-943C-436406D41A47}"/>
          </ac:picMkLst>
        </pc:picChg>
      </pc:sldChg>
      <pc:sldChg chg="addSp delSp modSp add mod modNotesTx">
        <pc:chgData name="Serhat Erdogan" userId="d3585989-f11d-4da8-a3b2-052048102345" providerId="ADAL" clId="{F8136785-AD61-4BEF-9A81-95D67856BEC2}" dt="2022-06-24T11:03:04.713" v="2518" actId="20577"/>
        <pc:sldMkLst>
          <pc:docMk/>
          <pc:sldMk cId="2149451173" sldId="293"/>
        </pc:sldMkLst>
        <pc:spChg chg="mod">
          <ac:chgData name="Serhat Erdogan" userId="d3585989-f11d-4da8-a3b2-052048102345" providerId="ADAL" clId="{F8136785-AD61-4BEF-9A81-95D67856BEC2}" dt="2022-06-24T10:29:58.644" v="2097" actId="20577"/>
          <ac:spMkLst>
            <pc:docMk/>
            <pc:sldMk cId="2149451173" sldId="293"/>
            <ac:spMk id="2" creationId="{30AF865A-8181-4DAA-A1EF-5D642527395C}"/>
          </ac:spMkLst>
        </pc:spChg>
        <pc:spChg chg="del mod">
          <ac:chgData name="Serhat Erdogan" userId="d3585989-f11d-4da8-a3b2-052048102345" providerId="ADAL" clId="{F8136785-AD61-4BEF-9A81-95D67856BEC2}" dt="2022-06-24T10:53:09.542" v="2323" actId="478"/>
          <ac:spMkLst>
            <pc:docMk/>
            <pc:sldMk cId="2149451173" sldId="293"/>
            <ac:spMk id="5" creationId="{7AB70E53-350E-4252-BA54-FAD53C1FA316}"/>
          </ac:spMkLst>
        </pc:spChg>
        <pc:spChg chg="del">
          <ac:chgData name="Serhat Erdogan" userId="d3585989-f11d-4da8-a3b2-052048102345" providerId="ADAL" clId="{F8136785-AD61-4BEF-9A81-95D67856BEC2}" dt="2022-06-24T10:49:20.684" v="2222" actId="478"/>
          <ac:spMkLst>
            <pc:docMk/>
            <pc:sldMk cId="2149451173" sldId="293"/>
            <ac:spMk id="6" creationId="{E61A1AE2-4F94-4578-B018-125BA289F374}"/>
          </ac:spMkLst>
        </pc:spChg>
        <pc:spChg chg="del">
          <ac:chgData name="Serhat Erdogan" userId="d3585989-f11d-4da8-a3b2-052048102345" providerId="ADAL" clId="{F8136785-AD61-4BEF-9A81-95D67856BEC2}" dt="2022-06-24T10:49:14.752" v="2220" actId="478"/>
          <ac:spMkLst>
            <pc:docMk/>
            <pc:sldMk cId="2149451173" sldId="293"/>
            <ac:spMk id="7" creationId="{462495D6-490E-4384-A950-1C6B7D7AA28D}"/>
          </ac:spMkLst>
        </pc:spChg>
        <pc:spChg chg="del">
          <ac:chgData name="Serhat Erdogan" userId="d3585989-f11d-4da8-a3b2-052048102345" providerId="ADAL" clId="{F8136785-AD61-4BEF-9A81-95D67856BEC2}" dt="2022-06-24T10:51:48.872" v="2285" actId="478"/>
          <ac:spMkLst>
            <pc:docMk/>
            <pc:sldMk cId="2149451173" sldId="293"/>
            <ac:spMk id="8" creationId="{B022A03A-AB5D-44E1-BC1E-1CEEFE6D7256}"/>
          </ac:spMkLst>
        </pc:spChg>
        <pc:spChg chg="del">
          <ac:chgData name="Serhat Erdogan" userId="d3585989-f11d-4da8-a3b2-052048102345" providerId="ADAL" clId="{F8136785-AD61-4BEF-9A81-95D67856BEC2}" dt="2022-06-24T10:49:14.752" v="2220" actId="478"/>
          <ac:spMkLst>
            <pc:docMk/>
            <pc:sldMk cId="2149451173" sldId="293"/>
            <ac:spMk id="9" creationId="{F2D74457-8835-4992-863E-E0B3DC671C2E}"/>
          </ac:spMkLst>
        </pc:spChg>
        <pc:spChg chg="del">
          <ac:chgData name="Serhat Erdogan" userId="d3585989-f11d-4da8-a3b2-052048102345" providerId="ADAL" clId="{F8136785-AD61-4BEF-9A81-95D67856BEC2}" dt="2022-06-24T10:49:20.684" v="2222" actId="478"/>
          <ac:spMkLst>
            <pc:docMk/>
            <pc:sldMk cId="2149451173" sldId="293"/>
            <ac:spMk id="12" creationId="{03A202AD-C6F7-4AA3-ACE4-96F8A5EDBBC9}"/>
          </ac:spMkLst>
        </pc:spChg>
        <pc:spChg chg="add mod">
          <ac:chgData name="Serhat Erdogan" userId="d3585989-f11d-4da8-a3b2-052048102345" providerId="ADAL" clId="{F8136785-AD61-4BEF-9A81-95D67856BEC2}" dt="2022-06-24T10:58:50.907" v="2454" actId="14100"/>
          <ac:spMkLst>
            <pc:docMk/>
            <pc:sldMk cId="2149451173" sldId="293"/>
            <ac:spMk id="14" creationId="{5CC90752-0B74-4803-B4A9-DAFBA7541B8A}"/>
          </ac:spMkLst>
        </pc:spChg>
        <pc:spChg chg="del">
          <ac:chgData name="Serhat Erdogan" userId="d3585989-f11d-4da8-a3b2-052048102345" providerId="ADAL" clId="{F8136785-AD61-4BEF-9A81-95D67856BEC2}" dt="2022-06-24T10:49:17.735" v="2221" actId="478"/>
          <ac:spMkLst>
            <pc:docMk/>
            <pc:sldMk cId="2149451173" sldId="293"/>
            <ac:spMk id="15" creationId="{E0C5F82E-202D-4AAB-ABF8-B2B81FC94158}"/>
          </ac:spMkLst>
        </pc:spChg>
        <pc:spChg chg="del">
          <ac:chgData name="Serhat Erdogan" userId="d3585989-f11d-4da8-a3b2-052048102345" providerId="ADAL" clId="{F8136785-AD61-4BEF-9A81-95D67856BEC2}" dt="2022-06-24T10:49:17.735" v="2221" actId="478"/>
          <ac:spMkLst>
            <pc:docMk/>
            <pc:sldMk cId="2149451173" sldId="293"/>
            <ac:spMk id="17" creationId="{BD4BBD3D-26FF-4B12-B52C-1AA058D14F31}"/>
          </ac:spMkLst>
        </pc:spChg>
        <pc:spChg chg="add del mod">
          <ac:chgData name="Serhat Erdogan" userId="d3585989-f11d-4da8-a3b2-052048102345" providerId="ADAL" clId="{F8136785-AD61-4BEF-9A81-95D67856BEC2}" dt="2022-06-24T10:53:47.752" v="2327" actId="478"/>
          <ac:spMkLst>
            <pc:docMk/>
            <pc:sldMk cId="2149451173" sldId="293"/>
            <ac:spMk id="18" creationId="{B65BCDBB-76DC-412D-90BA-631F7418EB18}"/>
          </ac:spMkLst>
        </pc:spChg>
        <pc:spChg chg="add mod">
          <ac:chgData name="Serhat Erdogan" userId="d3585989-f11d-4da8-a3b2-052048102345" providerId="ADAL" clId="{F8136785-AD61-4BEF-9A81-95D67856BEC2}" dt="2022-06-24T11:03:04.713" v="2518" actId="20577"/>
          <ac:spMkLst>
            <pc:docMk/>
            <pc:sldMk cId="2149451173" sldId="293"/>
            <ac:spMk id="19" creationId="{929C01DC-3B44-4277-B6DA-32F34ADC1E73}"/>
          </ac:spMkLst>
        </pc:spChg>
        <pc:spChg chg="add del mod">
          <ac:chgData name="Serhat Erdogan" userId="d3585989-f11d-4da8-a3b2-052048102345" providerId="ADAL" clId="{F8136785-AD61-4BEF-9A81-95D67856BEC2}" dt="2022-06-24T10:59:22.090" v="2457" actId="478"/>
          <ac:spMkLst>
            <pc:docMk/>
            <pc:sldMk cId="2149451173" sldId="293"/>
            <ac:spMk id="20" creationId="{B570D60F-2AF3-4F07-AB2B-A1D8A92A5193}"/>
          </ac:spMkLst>
        </pc:spChg>
        <pc:spChg chg="add del mod">
          <ac:chgData name="Serhat Erdogan" userId="d3585989-f11d-4da8-a3b2-052048102345" providerId="ADAL" clId="{F8136785-AD61-4BEF-9A81-95D67856BEC2}" dt="2022-06-24T10:59:22.090" v="2457" actId="478"/>
          <ac:spMkLst>
            <pc:docMk/>
            <pc:sldMk cId="2149451173" sldId="293"/>
            <ac:spMk id="21" creationId="{B4CAF4E3-0149-4091-A16E-F27A24682DB5}"/>
          </ac:spMkLst>
        </pc:spChg>
        <pc:spChg chg="add mod">
          <ac:chgData name="Serhat Erdogan" userId="d3585989-f11d-4da8-a3b2-052048102345" providerId="ADAL" clId="{F8136785-AD61-4BEF-9A81-95D67856BEC2}" dt="2022-06-24T10:59:40.127" v="2462"/>
          <ac:spMkLst>
            <pc:docMk/>
            <pc:sldMk cId="2149451173" sldId="293"/>
            <ac:spMk id="22" creationId="{D3C692DD-B6C1-43B9-8D1A-2845F09934EF}"/>
          </ac:spMkLst>
        </pc:spChg>
        <pc:cxnChg chg="del">
          <ac:chgData name="Serhat Erdogan" userId="d3585989-f11d-4da8-a3b2-052048102345" providerId="ADAL" clId="{F8136785-AD61-4BEF-9A81-95D67856BEC2}" dt="2022-06-24T10:49:20.684" v="2222" actId="478"/>
          <ac:cxnSpMkLst>
            <pc:docMk/>
            <pc:sldMk cId="2149451173" sldId="293"/>
            <ac:cxnSpMk id="11" creationId="{4C2CFFC6-0096-4D67-9309-E6190BF8E96C}"/>
          </ac:cxnSpMkLst>
        </pc:cxnChg>
        <pc:cxnChg chg="del">
          <ac:chgData name="Serhat Erdogan" userId="d3585989-f11d-4da8-a3b2-052048102345" providerId="ADAL" clId="{F8136785-AD61-4BEF-9A81-95D67856BEC2}" dt="2022-06-24T10:49:17.735" v="2221" actId="478"/>
          <ac:cxnSpMkLst>
            <pc:docMk/>
            <pc:sldMk cId="2149451173" sldId="293"/>
            <ac:cxnSpMk id="16" creationId="{8C422020-BBF0-4E05-8558-F7D2A3FF75F0}"/>
          </ac:cxnSpMkLst>
        </pc:cxnChg>
      </pc:sldChg>
      <pc:sldChg chg="add del">
        <pc:chgData name="Serhat Erdogan" userId="d3585989-f11d-4da8-a3b2-052048102345" providerId="ADAL" clId="{F8136785-AD61-4BEF-9A81-95D67856BEC2}" dt="2022-06-24T10:31:20.620" v="2101"/>
        <pc:sldMkLst>
          <pc:docMk/>
          <pc:sldMk cId="646166370" sldId="294"/>
        </pc:sldMkLst>
      </pc:sldChg>
      <pc:sldChg chg="addSp delSp modSp add mod modNotesTx">
        <pc:chgData name="Serhat Erdogan" userId="d3585989-f11d-4da8-a3b2-052048102345" providerId="ADAL" clId="{F8136785-AD61-4BEF-9A81-95D67856BEC2}" dt="2022-06-24T11:02:01.861" v="2508" actId="113"/>
        <pc:sldMkLst>
          <pc:docMk/>
          <pc:sldMk cId="3451542139" sldId="294"/>
        </pc:sldMkLst>
        <pc:spChg chg="mod">
          <ac:chgData name="Serhat Erdogan" userId="d3585989-f11d-4da8-a3b2-052048102345" providerId="ADAL" clId="{F8136785-AD61-4BEF-9A81-95D67856BEC2}" dt="2022-06-24T11:00:12.539" v="2476" actId="20577"/>
          <ac:spMkLst>
            <pc:docMk/>
            <pc:sldMk cId="3451542139" sldId="294"/>
            <ac:spMk id="2" creationId="{30AF865A-8181-4DAA-A1EF-5D642527395C}"/>
          </ac:spMkLst>
        </pc:spChg>
        <pc:spChg chg="add del">
          <ac:chgData name="Serhat Erdogan" userId="d3585989-f11d-4da8-a3b2-052048102345" providerId="ADAL" clId="{F8136785-AD61-4BEF-9A81-95D67856BEC2}" dt="2022-06-24T11:01:18.362" v="2489"/>
          <ac:spMkLst>
            <pc:docMk/>
            <pc:sldMk cId="3451542139" sldId="294"/>
            <ac:spMk id="4" creationId="{3FA1F179-6DB4-4329-93BC-3257377E3BFE}"/>
          </ac:spMkLst>
        </pc:spChg>
        <pc:spChg chg="add del mod">
          <ac:chgData name="Serhat Erdogan" userId="d3585989-f11d-4da8-a3b2-052048102345" providerId="ADAL" clId="{F8136785-AD61-4BEF-9A81-95D67856BEC2}" dt="2022-06-24T11:01:17.940" v="2488"/>
          <ac:spMkLst>
            <pc:docMk/>
            <pc:sldMk cId="3451542139" sldId="294"/>
            <ac:spMk id="5" creationId="{939ECE1E-0B2A-42E1-82CD-193D30D3B1E9}"/>
          </ac:spMkLst>
        </pc:spChg>
        <pc:spChg chg="add del">
          <ac:chgData name="Serhat Erdogan" userId="d3585989-f11d-4da8-a3b2-052048102345" providerId="ADAL" clId="{F8136785-AD61-4BEF-9A81-95D67856BEC2}" dt="2022-06-24T11:01:37.448" v="2498"/>
          <ac:spMkLst>
            <pc:docMk/>
            <pc:sldMk cId="3451542139" sldId="294"/>
            <ac:spMk id="6" creationId="{04542FF7-7869-4571-9461-56BC7BE41809}"/>
          </ac:spMkLst>
        </pc:spChg>
        <pc:spChg chg="add mod">
          <ac:chgData name="Serhat Erdogan" userId="d3585989-f11d-4da8-a3b2-052048102345" providerId="ADAL" clId="{F8136785-AD61-4BEF-9A81-95D67856BEC2}" dt="2022-06-24T11:00:43.535" v="2483" actId="27636"/>
          <ac:spMkLst>
            <pc:docMk/>
            <pc:sldMk cId="3451542139" sldId="294"/>
            <ac:spMk id="7" creationId="{526B00EE-40FF-4DD4-A969-3CB699ABA883}"/>
          </ac:spMkLst>
        </pc:spChg>
        <pc:spChg chg="add mod">
          <ac:chgData name="Serhat Erdogan" userId="d3585989-f11d-4da8-a3b2-052048102345" providerId="ADAL" clId="{F8136785-AD61-4BEF-9A81-95D67856BEC2}" dt="2022-06-24T11:02:01.861" v="2508" actId="113"/>
          <ac:spMkLst>
            <pc:docMk/>
            <pc:sldMk cId="3451542139" sldId="294"/>
            <ac:spMk id="8" creationId="{698AE4EE-3574-4CE1-A944-ECA09D8EB71E}"/>
          </ac:spMkLst>
        </pc:spChg>
      </pc:sldChg>
      <pc:sldChg chg="addSp modSp add mod">
        <pc:chgData name="Serhat Erdogan" userId="d3585989-f11d-4da8-a3b2-052048102345" providerId="ADAL" clId="{F8136785-AD61-4BEF-9A81-95D67856BEC2}" dt="2022-06-24T11:03:44.226" v="2527" actId="403"/>
        <pc:sldMkLst>
          <pc:docMk/>
          <pc:sldMk cId="4145923729" sldId="295"/>
        </pc:sldMkLst>
        <pc:spChg chg="add mod">
          <ac:chgData name="Serhat Erdogan" userId="d3585989-f11d-4da8-a3b2-052048102345" providerId="ADAL" clId="{F8136785-AD61-4BEF-9A81-95D67856BEC2}" dt="2022-06-24T11:02:45.221" v="2513" actId="27636"/>
          <ac:spMkLst>
            <pc:docMk/>
            <pc:sldMk cId="4145923729" sldId="295"/>
            <ac:spMk id="7" creationId="{38A80CF1-6AEE-4842-8195-BDAEF573DF22}"/>
          </ac:spMkLst>
        </pc:spChg>
        <pc:spChg chg="add mod">
          <ac:chgData name="Serhat Erdogan" userId="d3585989-f11d-4da8-a3b2-052048102345" providerId="ADAL" clId="{F8136785-AD61-4BEF-9A81-95D67856BEC2}" dt="2022-06-24T11:03:44.226" v="2527" actId="403"/>
          <ac:spMkLst>
            <pc:docMk/>
            <pc:sldMk cId="4145923729" sldId="295"/>
            <ac:spMk id="8" creationId="{4A84C334-4FB9-40A5-A49F-AB84ECF83AA6}"/>
          </ac:spMkLst>
        </pc:spChg>
        <pc:spChg chg="mod">
          <ac:chgData name="Serhat Erdogan" userId="d3585989-f11d-4da8-a3b2-052048102345" providerId="ADAL" clId="{F8136785-AD61-4BEF-9A81-95D67856BEC2}" dt="2022-06-24T11:03:18.306" v="2519" actId="20577"/>
          <ac:spMkLst>
            <pc:docMk/>
            <pc:sldMk cId="4145923729" sldId="295"/>
            <ac:spMk id="19" creationId="{929C01DC-3B44-4277-B6DA-32F34ADC1E73}"/>
          </ac:spMkLst>
        </pc:spChg>
      </pc:sldChg>
      <pc:sldChg chg="addSp delSp modSp add mod modNotesTx">
        <pc:chgData name="Serhat Erdogan" userId="d3585989-f11d-4da8-a3b2-052048102345" providerId="ADAL" clId="{F8136785-AD61-4BEF-9A81-95D67856BEC2}" dt="2022-06-24T11:17:08.860" v="3323" actId="20577"/>
        <pc:sldMkLst>
          <pc:docMk/>
          <pc:sldMk cId="2742267470" sldId="296"/>
        </pc:sldMkLst>
        <pc:spChg chg="mod">
          <ac:chgData name="Serhat Erdogan" userId="d3585989-f11d-4da8-a3b2-052048102345" providerId="ADAL" clId="{F8136785-AD61-4BEF-9A81-95D67856BEC2}" dt="2022-06-24T11:17:08.860" v="3323" actId="20577"/>
          <ac:spMkLst>
            <pc:docMk/>
            <pc:sldMk cId="2742267470" sldId="296"/>
            <ac:spMk id="2" creationId="{30AF865A-8181-4DAA-A1EF-5D642527395C}"/>
          </ac:spMkLst>
        </pc:spChg>
        <pc:spChg chg="del mod">
          <ac:chgData name="Serhat Erdogan" userId="d3585989-f11d-4da8-a3b2-052048102345" providerId="ADAL" clId="{F8136785-AD61-4BEF-9A81-95D67856BEC2}" dt="2022-06-24T11:05:36.712" v="2546" actId="478"/>
          <ac:spMkLst>
            <pc:docMk/>
            <pc:sldMk cId="2742267470" sldId="296"/>
            <ac:spMk id="3" creationId="{3FF93CCA-E9DD-47C9-8EE0-1190EA64BA3D}"/>
          </ac:spMkLst>
        </pc:spChg>
        <pc:graphicFrameChg chg="add mod modGraphic">
          <ac:chgData name="Serhat Erdogan" userId="d3585989-f11d-4da8-a3b2-052048102345" providerId="ADAL" clId="{F8136785-AD61-4BEF-9A81-95D67856BEC2}" dt="2022-06-24T11:16:45.818" v="3317" actId="12385"/>
          <ac:graphicFrameMkLst>
            <pc:docMk/>
            <pc:sldMk cId="2742267470" sldId="296"/>
            <ac:graphicFrameMk id="4" creationId="{C326D295-37CE-4655-B3F6-41012FFE8342}"/>
          </ac:graphicFrameMkLst>
        </pc:graphicFrameChg>
        <pc:picChg chg="add mod">
          <ac:chgData name="Serhat Erdogan" userId="d3585989-f11d-4da8-a3b2-052048102345" providerId="ADAL" clId="{F8136785-AD61-4BEF-9A81-95D67856BEC2}" dt="2022-06-24T11:09:41.767" v="2709" actId="1076"/>
          <ac:picMkLst>
            <pc:docMk/>
            <pc:sldMk cId="2742267470" sldId="296"/>
            <ac:picMk id="6" creationId="{F5D840F8-9B77-48FC-B94D-DFFF6F330FB9}"/>
          </ac:picMkLst>
        </pc:picChg>
        <pc:picChg chg="add mod">
          <ac:chgData name="Serhat Erdogan" userId="d3585989-f11d-4da8-a3b2-052048102345" providerId="ADAL" clId="{F8136785-AD61-4BEF-9A81-95D67856BEC2}" dt="2022-06-24T11:10:22.614" v="2786" actId="1076"/>
          <ac:picMkLst>
            <pc:docMk/>
            <pc:sldMk cId="2742267470" sldId="296"/>
            <ac:picMk id="8" creationId="{85B58E25-F2E2-4D33-85F0-8409E10F30D8}"/>
          </ac:picMkLst>
        </pc:picChg>
        <pc:picChg chg="add mod">
          <ac:chgData name="Serhat Erdogan" userId="d3585989-f11d-4da8-a3b2-052048102345" providerId="ADAL" clId="{F8136785-AD61-4BEF-9A81-95D67856BEC2}" dt="2022-06-24T11:12:51.571" v="3049" actId="1036"/>
          <ac:picMkLst>
            <pc:docMk/>
            <pc:sldMk cId="2742267470" sldId="296"/>
            <ac:picMk id="9" creationId="{3769D62F-85DA-4860-8DC2-4675C5C8A1F4}"/>
          </ac:picMkLst>
        </pc:picChg>
        <pc:picChg chg="add mod">
          <ac:chgData name="Serhat Erdogan" userId="d3585989-f11d-4da8-a3b2-052048102345" providerId="ADAL" clId="{F8136785-AD61-4BEF-9A81-95D67856BEC2}" dt="2022-06-24T11:12:51.571" v="3049" actId="1036"/>
          <ac:picMkLst>
            <pc:docMk/>
            <pc:sldMk cId="2742267470" sldId="296"/>
            <ac:picMk id="11" creationId="{E13F406A-613A-42D1-8247-C1561EC572A6}"/>
          </ac:picMkLst>
        </pc:picChg>
        <pc:picChg chg="add mod">
          <ac:chgData name="Serhat Erdogan" userId="d3585989-f11d-4da8-a3b2-052048102345" providerId="ADAL" clId="{F8136785-AD61-4BEF-9A81-95D67856BEC2}" dt="2022-06-24T11:14:59.087" v="3187" actId="1036"/>
          <ac:picMkLst>
            <pc:docMk/>
            <pc:sldMk cId="2742267470" sldId="296"/>
            <ac:picMk id="12" creationId="{67FD737C-CE9E-4F0D-B2C9-B3A8B2DCA5FC}"/>
          </ac:picMkLst>
        </pc:picChg>
        <pc:picChg chg="add mod">
          <ac:chgData name="Serhat Erdogan" userId="d3585989-f11d-4da8-a3b2-052048102345" providerId="ADAL" clId="{F8136785-AD61-4BEF-9A81-95D67856BEC2}" dt="2022-06-24T11:15:10.238" v="3191" actId="1076"/>
          <ac:picMkLst>
            <pc:docMk/>
            <pc:sldMk cId="2742267470" sldId="296"/>
            <ac:picMk id="14" creationId="{0B45CD98-1D1A-427C-BF9E-7392F60C5745}"/>
          </ac:picMkLst>
        </pc:picChg>
        <pc:picChg chg="add del mod">
          <ac:chgData name="Serhat Erdogan" userId="d3585989-f11d-4da8-a3b2-052048102345" providerId="ADAL" clId="{F8136785-AD61-4BEF-9A81-95D67856BEC2}" dt="2022-06-24T11:06:31.776" v="2555" actId="478"/>
          <ac:picMkLst>
            <pc:docMk/>
            <pc:sldMk cId="2742267470" sldId="296"/>
            <ac:picMk id="4098" creationId="{15A2D907-D187-4585-990D-38855E5769F8}"/>
          </ac:picMkLst>
        </pc:picChg>
      </pc:sldChg>
      <pc:sldChg chg="add del">
        <pc:chgData name="Serhat Erdogan" userId="d3585989-f11d-4da8-a3b2-052048102345" providerId="ADAL" clId="{F8136785-AD61-4BEF-9A81-95D67856BEC2}" dt="2022-06-24T11:05:38.072" v="2548"/>
        <pc:sldMkLst>
          <pc:docMk/>
          <pc:sldMk cId="2784244109" sldId="29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76BDB-6153-47CC-BA45-D51AE7AEEC4D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50DCF-CE07-47AA-95E3-B8E70D0F8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73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50DCF-CE07-47AA-95E3-B8E70D0F8C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38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Change </a:t>
            </a:r>
            <a:r>
              <a:rPr lang="nl-BE" dirty="0" err="1"/>
              <a:t>the</a:t>
            </a:r>
            <a:r>
              <a:rPr lang="nl-BE" dirty="0"/>
              <a:t> order of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tables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explain</a:t>
            </a:r>
            <a:r>
              <a:rPr lang="nl-BE" dirty="0"/>
              <a:t> right </a:t>
            </a:r>
            <a:r>
              <a:rPr lang="nl-BE" dirty="0" err="1"/>
              <a:t>join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50DCF-CE07-47AA-95E3-B8E70D0F8C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29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50DCF-CE07-47AA-95E3-B8E70D0F8C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22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https://stackoverflow.com/questions/354070/sql-join-where-clause-vs-on-clause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50DCF-CE07-47AA-95E3-B8E70D0F8C2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93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Vrije vorm: vorm 17">
            <a:extLst>
              <a:ext uri="{FF2B5EF4-FFF2-40B4-BE49-F238E27FC236}">
                <a16:creationId xmlns:a16="http://schemas.microsoft.com/office/drawing/2014/main" id="{FD08E83C-29B9-4030-95FE-681D73EE3FAE}"/>
              </a:ext>
            </a:extLst>
          </p:cNvPr>
          <p:cNvSpPr/>
          <p:nvPr userDrawn="1"/>
        </p:nvSpPr>
        <p:spPr>
          <a:xfrm>
            <a:off x="4256116" y="0"/>
            <a:ext cx="7935884" cy="5343926"/>
          </a:xfrm>
          <a:custGeom>
            <a:avLst/>
            <a:gdLst>
              <a:gd name="connsiteX0" fmla="*/ 473826 w 6691746"/>
              <a:gd name="connsiteY0" fmla="*/ 16625 h 4613563"/>
              <a:gd name="connsiteX1" fmla="*/ 6691746 w 6691746"/>
              <a:gd name="connsiteY1" fmla="*/ 0 h 4613563"/>
              <a:gd name="connsiteX2" fmla="*/ 6683433 w 6691746"/>
              <a:gd name="connsiteY2" fmla="*/ 4613563 h 4613563"/>
              <a:gd name="connsiteX3" fmla="*/ 0 w 6691746"/>
              <a:gd name="connsiteY3" fmla="*/ 3865418 h 4613563"/>
              <a:gd name="connsiteX4" fmla="*/ 473826 w 6691746"/>
              <a:gd name="connsiteY4" fmla="*/ 16625 h 4613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1746" h="4613563">
                <a:moveTo>
                  <a:pt x="473826" y="16625"/>
                </a:moveTo>
                <a:lnTo>
                  <a:pt x="6691746" y="0"/>
                </a:lnTo>
                <a:lnTo>
                  <a:pt x="6683433" y="4613563"/>
                </a:lnTo>
                <a:lnTo>
                  <a:pt x="0" y="3865418"/>
                </a:lnTo>
                <a:lnTo>
                  <a:pt x="473826" y="16625"/>
                </a:lnTo>
                <a:close/>
              </a:path>
            </a:pathLst>
          </a:custGeom>
          <a:blipFill dpi="0"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A99A4F-35CE-47F0-8C3E-203AE0949D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640" y="203420"/>
            <a:ext cx="3297850" cy="126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ndertitel 2">
            <a:extLst>
              <a:ext uri="{FF2B5EF4-FFF2-40B4-BE49-F238E27FC236}">
                <a16:creationId xmlns:a16="http://schemas.microsoft.com/office/drawing/2014/main" id="{7A68A714-4E45-4A04-B828-B282FA62E7BB}"/>
              </a:ext>
            </a:extLst>
          </p:cNvPr>
          <p:cNvSpPr txBox="1">
            <a:spLocks/>
          </p:cNvSpPr>
          <p:nvPr userDrawn="1"/>
        </p:nvSpPr>
        <p:spPr>
          <a:xfrm>
            <a:off x="1450282" y="5343926"/>
            <a:ext cx="4074659" cy="554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  <p:sp>
        <p:nvSpPr>
          <p:cNvPr id="28" name="Ondertitel 2">
            <a:extLst>
              <a:ext uri="{FF2B5EF4-FFF2-40B4-BE49-F238E27FC236}">
                <a16:creationId xmlns:a16="http://schemas.microsoft.com/office/drawing/2014/main" id="{8A446F7F-F106-4612-85BC-FC020C0B34DC}"/>
              </a:ext>
            </a:extLst>
          </p:cNvPr>
          <p:cNvSpPr txBox="1">
            <a:spLocks/>
          </p:cNvSpPr>
          <p:nvPr userDrawn="1"/>
        </p:nvSpPr>
        <p:spPr>
          <a:xfrm>
            <a:off x="1450282" y="5898693"/>
            <a:ext cx="4074659" cy="554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  <p:sp>
        <p:nvSpPr>
          <p:cNvPr id="36" name="Ondertitel 2">
            <a:extLst>
              <a:ext uri="{FF2B5EF4-FFF2-40B4-BE49-F238E27FC236}">
                <a16:creationId xmlns:a16="http://schemas.microsoft.com/office/drawing/2014/main" id="{DB1150AE-9B1F-43AF-B4A6-C1581C0B3127}"/>
              </a:ext>
            </a:extLst>
          </p:cNvPr>
          <p:cNvSpPr txBox="1">
            <a:spLocks/>
          </p:cNvSpPr>
          <p:nvPr userDrawn="1"/>
        </p:nvSpPr>
        <p:spPr>
          <a:xfrm>
            <a:off x="1" y="462498"/>
            <a:ext cx="1853738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200" dirty="0"/>
              <a:t>Toegepaste Informatica</a:t>
            </a:r>
          </a:p>
        </p:txBody>
      </p:sp>
      <p:sp>
        <p:nvSpPr>
          <p:cNvPr id="38" name="Minteken 37">
            <a:extLst>
              <a:ext uri="{FF2B5EF4-FFF2-40B4-BE49-F238E27FC236}">
                <a16:creationId xmlns:a16="http://schemas.microsoft.com/office/drawing/2014/main" id="{FFEC5E01-43EA-497E-BCC0-939DBCAFA0AC}"/>
              </a:ext>
            </a:extLst>
          </p:cNvPr>
          <p:cNvSpPr/>
          <p:nvPr userDrawn="1"/>
        </p:nvSpPr>
        <p:spPr>
          <a:xfrm rot="5400000">
            <a:off x="-183168" y="5307680"/>
            <a:ext cx="2851263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1" name="Ondertitel 2">
            <a:extLst>
              <a:ext uri="{FF2B5EF4-FFF2-40B4-BE49-F238E27FC236}">
                <a16:creationId xmlns:a16="http://schemas.microsoft.com/office/drawing/2014/main" id="{DCD259FC-79B5-41AB-BBC2-4D07C62B0949}"/>
              </a:ext>
            </a:extLst>
          </p:cNvPr>
          <p:cNvSpPr txBox="1">
            <a:spLocks/>
          </p:cNvSpPr>
          <p:nvPr userDrawn="1"/>
        </p:nvSpPr>
        <p:spPr>
          <a:xfrm>
            <a:off x="-31204" y="1442735"/>
            <a:ext cx="1481486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 kern="1200" cap="none" baseline="0" dirty="0">
              <a:solidFill>
                <a:srgbClr val="002757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Minteken 41">
            <a:extLst>
              <a:ext uri="{FF2B5EF4-FFF2-40B4-BE49-F238E27FC236}">
                <a16:creationId xmlns:a16="http://schemas.microsoft.com/office/drawing/2014/main" id="{FB0D61FF-F819-41D6-9F0E-2A87A96AF34A}"/>
              </a:ext>
            </a:extLst>
          </p:cNvPr>
          <p:cNvSpPr/>
          <p:nvPr userDrawn="1"/>
        </p:nvSpPr>
        <p:spPr>
          <a:xfrm>
            <a:off x="-353435" y="166756"/>
            <a:ext cx="2776160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3" name="Minteken 42">
            <a:extLst>
              <a:ext uri="{FF2B5EF4-FFF2-40B4-BE49-F238E27FC236}">
                <a16:creationId xmlns:a16="http://schemas.microsoft.com/office/drawing/2014/main" id="{1A9D60B7-98CA-44B4-A342-238265272E5D}"/>
              </a:ext>
            </a:extLst>
          </p:cNvPr>
          <p:cNvSpPr/>
          <p:nvPr userDrawn="1"/>
        </p:nvSpPr>
        <p:spPr>
          <a:xfrm>
            <a:off x="-221962" y="626338"/>
            <a:ext cx="1762587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4" name="Minteken 43">
            <a:extLst>
              <a:ext uri="{FF2B5EF4-FFF2-40B4-BE49-F238E27FC236}">
                <a16:creationId xmlns:a16="http://schemas.microsoft.com/office/drawing/2014/main" id="{2AD40B60-09F3-42CA-BFC7-F232D5069233}"/>
              </a:ext>
            </a:extLst>
          </p:cNvPr>
          <p:cNvSpPr/>
          <p:nvPr userDrawn="1"/>
        </p:nvSpPr>
        <p:spPr>
          <a:xfrm>
            <a:off x="-155460" y="1111987"/>
            <a:ext cx="1256606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14" name="Ondertitel 2">
            <a:extLst>
              <a:ext uri="{FF2B5EF4-FFF2-40B4-BE49-F238E27FC236}">
                <a16:creationId xmlns:a16="http://schemas.microsoft.com/office/drawing/2014/main" id="{DA9D40DB-B7E8-4A33-B5FB-9DD5105C49A1}"/>
              </a:ext>
            </a:extLst>
          </p:cNvPr>
          <p:cNvSpPr txBox="1">
            <a:spLocks/>
          </p:cNvSpPr>
          <p:nvPr userDrawn="1"/>
        </p:nvSpPr>
        <p:spPr>
          <a:xfrm>
            <a:off x="-31204" y="957086"/>
            <a:ext cx="1853738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684198A2-C59F-4C38-9F72-765E48FA82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95855" y="4825632"/>
            <a:ext cx="1853739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dirty="0"/>
              <a:t>&lt;Naam OPO&gt;</a:t>
            </a:r>
          </a:p>
        </p:txBody>
      </p:sp>
      <p:sp>
        <p:nvSpPr>
          <p:cNvPr id="29" name="Tijdelijke aanduiding voor tekst 11">
            <a:extLst>
              <a:ext uri="{FF2B5EF4-FFF2-40B4-BE49-F238E27FC236}">
                <a16:creationId xmlns:a16="http://schemas.microsoft.com/office/drawing/2014/main" id="{9B9004F5-4339-48FE-B04B-599527A6359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95855" y="5411372"/>
            <a:ext cx="4594995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dirty="0"/>
              <a:t>&lt;Hoofdstuk/Module/Onderdeel&gt;</a:t>
            </a:r>
          </a:p>
        </p:txBody>
      </p:sp>
      <p:sp>
        <p:nvSpPr>
          <p:cNvPr id="30" name="Tijdelijke aanduiding voor tekst 11">
            <a:extLst>
              <a:ext uri="{FF2B5EF4-FFF2-40B4-BE49-F238E27FC236}">
                <a16:creationId xmlns:a16="http://schemas.microsoft.com/office/drawing/2014/main" id="{73EE6705-1665-43A1-AB37-E50C48AA3F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95855" y="5993878"/>
            <a:ext cx="4594995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dirty="0"/>
              <a:t>&lt;Naam Docent&gt;</a:t>
            </a:r>
          </a:p>
        </p:txBody>
      </p:sp>
      <p:sp>
        <p:nvSpPr>
          <p:cNvPr id="17" name="Tijdelijke aanduiding voor tekst 16">
            <a:extLst>
              <a:ext uri="{FF2B5EF4-FFF2-40B4-BE49-F238E27FC236}">
                <a16:creationId xmlns:a16="http://schemas.microsoft.com/office/drawing/2014/main" id="{B2803BC5-4FBF-4FFC-8CD7-56A7494327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37" y="923475"/>
            <a:ext cx="1641443" cy="30328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12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nl-NL" dirty="0"/>
              <a:t>&lt;Afstudeerrichting&gt;</a:t>
            </a:r>
            <a:endParaRPr lang="nl-BE" dirty="0"/>
          </a:p>
        </p:txBody>
      </p:sp>
      <p:sp>
        <p:nvSpPr>
          <p:cNvPr id="32" name="Tijdelijke aanduiding voor tekst 16">
            <a:extLst>
              <a:ext uri="{FF2B5EF4-FFF2-40B4-BE49-F238E27FC236}">
                <a16:creationId xmlns:a16="http://schemas.microsoft.com/office/drawing/2014/main" id="{2F60E031-BF26-44A1-A0B6-D48454BFD9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936" y="1429630"/>
            <a:ext cx="1641443" cy="30328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12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sz="1200" kern="1200" cap="none" baseline="0" dirty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&lt;Academiejaar&gt;</a:t>
            </a:r>
          </a:p>
        </p:txBody>
      </p:sp>
    </p:spTree>
    <p:extLst>
      <p:ext uri="{BB962C8B-B14F-4D97-AF65-F5344CB8AC3E}">
        <p14:creationId xmlns:p14="http://schemas.microsoft.com/office/powerpoint/2010/main" val="774267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0E7DD-EE9A-4CC9-8C25-676E51EFE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48A5BBD-EB4E-45D6-AE42-E48427169E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66EB8EC-DE0A-4D55-BC4C-614275BE1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0F5DBFE-351E-4EE8-ADAB-1EEF823A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21/11/2022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E0E090A-C01F-416E-BF13-483497611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790A0E5-2670-4891-8045-AB40C835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9149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EACC51-F7E5-40B9-80E8-1EF2107F0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CEA346F-2455-4321-99FC-0F55ECBC5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DD5A672-E901-441A-AA8C-342314F34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21/11/2022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E36B37C-979A-4CE2-BFB9-1CEE33789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66F279E-64B7-4995-8B2D-9E98200D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03487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4A3048B-7CB7-4CB7-9036-E1072F656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77AF696-8160-4BEE-B594-08AA6ED4B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0B8EA8-32FF-45D6-BDF4-DEC9D5665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21/11/2022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01F5F5D-B431-4297-94E5-5C3E63450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D29EC59-10E4-4E90-AEF4-F74EC07C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473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1641C2-BF9B-4FDD-914E-B64C21E00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0DFE554-7232-4244-8A56-332314AE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21/11/2022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EC717CF-2817-47D4-8B6A-AC3FF5712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E2D9812-56C8-4D19-8865-A6D4C4A6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5251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F78E84-41E7-4C0B-9876-95A81A82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ADAD563-D612-4769-9B0D-FF5F1C302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2BECD8B-CD05-4F1D-A5CC-3FEA703F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21/11/2022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562C523-B3D7-4EB4-A7D6-382F9B9C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89EF5C4-6487-432E-AB47-26229FE01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290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0F1C78-2104-4398-AD52-6781C48DD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E324310-16AB-4268-B0C6-CF8B77613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0CD69EF-E63A-4D9C-8EFE-E80749E03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21/11/2022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1547F23-F0D7-4208-A013-9AE0FF2E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4AE972C-86E8-4E5F-8E59-2FB14076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048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7DCFF4-3B50-4930-AEAE-782904E75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E7AE46-BCF9-47C8-9BCC-B7B1F520A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6C2F997-1F41-4A6F-9193-4DE7735AC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B370E2F-2B3F-41AC-9A34-276EA7450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21/11/2022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D63B9D7-3594-4F78-B540-B1546385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79CDB93-518D-4FDA-849A-10DC0942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559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594D81-B112-42DA-9826-23E1C6113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B25F2C9-29C7-4222-81BA-825176D7A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7496213-5C84-46EC-B711-CDF9FF6B6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0DE4F81-0BA7-4244-BB5B-492AB97EF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79B47A1-EE33-4FAB-B7C3-E0E137931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4D9D81A-0C3E-473B-ACBE-F498DB484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21/11/2022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8E84A63-52E6-431C-9002-3F2381DF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27C1939-B8AA-4E0F-96C6-B7E933D9F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796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ECCACC-50FC-4D5D-B072-A22D8C73E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6B9E831-EE77-4B49-A32D-C50EA5628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21/11/2022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471B315-B360-4DC4-BA25-C0DA3FE06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86BE35D-89CF-4C78-936F-3A422D2B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1959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2371665-6504-46CE-8623-7D4BFBF06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21/11/2022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84B7614-A5E9-4A26-93ED-1BD778884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6192D73-DEF2-4B61-8197-3941A2083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142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3ACD61-1A8D-412E-A5FB-A8531A8CE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81E522-E269-4346-BBFB-AA9518F2B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5BB402B-825A-444A-8506-A9ADBFE65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827B8B6-F476-41CE-A0FB-94F76E07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21/11/2022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8C2B97C-695E-461A-825C-FBD17E162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A72EF0F-A630-466B-B88F-96526CAB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644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6C0F430-02B8-470E-88C4-D3F6A6EEE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FBDBA69-9857-4F89-AB15-40D66350F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700B282-C115-4189-B97C-2C968D73F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1815E-B49F-43FE-B280-CDF6682C3964}" type="datetimeFigureOut">
              <a:rPr lang="nl-BE" smtClean="0"/>
              <a:t>21/11/2022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35CFB0-104D-43DF-ABAD-E8ED1A7E0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331830-0F71-46FB-910E-F57D488F6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4632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E6300A2-EC71-41FF-AE0F-732E9D6356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BE" dirty="0" err="1"/>
              <a:t>joins</a:t>
            </a:r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9783522-F7EF-439F-9882-8D73BFAE1C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BE" dirty="0"/>
              <a:t>Serhat Erdogan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8834884-5A7C-4BFB-9AD5-5D969EB3F6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nl-BE" dirty="0"/>
              <a:t>General course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BD0A1A9-0E44-46BE-AEEF-9C28B8724E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BE" dirty="0"/>
              <a:t>2022-2023</a:t>
            </a:r>
          </a:p>
        </p:txBody>
      </p:sp>
      <p:pic>
        <p:nvPicPr>
          <p:cNvPr id="2050" name="Picture 2" descr="Programming Logo Vector Art, Icons, and Graphics for Free Download">
            <a:extLst>
              <a:ext uri="{FF2B5EF4-FFF2-40B4-BE49-F238E27FC236}">
                <a16:creationId xmlns:a16="http://schemas.microsoft.com/office/drawing/2014/main" id="{48C5A8DB-C898-421E-A191-2FEBBE4D3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743" y="0"/>
            <a:ext cx="685232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White Widow Wietzaadjes - Royal Queen Seeds">
            <a:extLst>
              <a:ext uri="{FF2B5EF4-FFF2-40B4-BE49-F238E27FC236}">
                <a16:creationId xmlns:a16="http://schemas.microsoft.com/office/drawing/2014/main" id="{FBC38097-661D-417E-BF49-E62E6C6CE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760" y="798287"/>
            <a:ext cx="2727325" cy="423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White Widow Wietzaadjes - Royal Queen Seeds">
            <a:extLst>
              <a:ext uri="{FF2B5EF4-FFF2-40B4-BE49-F238E27FC236}">
                <a16:creationId xmlns:a16="http://schemas.microsoft.com/office/drawing/2014/main" id="{393594D6-6D68-446C-A3C9-B64B81BAF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761"/>
            <a:ext cx="21336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White Widow Wietzaadjes - Royal Queen Seeds">
            <a:extLst>
              <a:ext uri="{FF2B5EF4-FFF2-40B4-BE49-F238E27FC236}">
                <a16:creationId xmlns:a16="http://schemas.microsoft.com/office/drawing/2014/main" id="{E2A19C68-D65F-428D-94AA-09C2F51C3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85370"/>
            <a:ext cx="1378857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B21B18-ECBA-4F87-B90D-CBE6978B1D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BE" dirty="0"/>
              <a:t>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11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 err="1"/>
              <a:t>Table</a:t>
            </a:r>
            <a:r>
              <a:rPr lang="nl-BE" b="1" dirty="0"/>
              <a:t> 1 </a:t>
            </a:r>
            <a:r>
              <a:rPr lang="nl-BE" b="1" dirty="0">
                <a:solidFill>
                  <a:schemeClr val="accent6"/>
                </a:solidFill>
              </a:rPr>
              <a:t>LEFT</a:t>
            </a:r>
            <a:r>
              <a:rPr lang="nl-BE" b="1" dirty="0"/>
              <a:t> OUTER	JOIN Table2</a:t>
            </a:r>
            <a:endParaRPr lang="en-US" b="1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4567930-3CA3-4E74-9D5E-299EE22D199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buNone/>
            </a:pPr>
            <a:endParaRPr lang="en-US" b="0" i="0" dirty="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7BC234-C9BE-40C7-9B99-064DBE964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354" y="1690688"/>
            <a:ext cx="7722025" cy="428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931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 err="1"/>
              <a:t>Table</a:t>
            </a:r>
            <a:r>
              <a:rPr lang="nl-BE" b="1" dirty="0"/>
              <a:t> 1 </a:t>
            </a:r>
            <a:r>
              <a:rPr lang="nl-BE" b="1" dirty="0">
                <a:solidFill>
                  <a:schemeClr val="accent1"/>
                </a:solidFill>
              </a:rPr>
              <a:t>RIGHT</a:t>
            </a:r>
            <a:r>
              <a:rPr lang="nl-BE" b="1" dirty="0"/>
              <a:t> OUTER JOIN Table2</a:t>
            </a:r>
            <a:endParaRPr lang="en-US" b="1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4567930-3CA3-4E74-9D5E-299EE22D199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buNone/>
            </a:pPr>
            <a:endParaRPr lang="en-US" b="0" i="0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552BE0-877D-4827-87DE-92E156502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140" y="1825625"/>
            <a:ext cx="7412515" cy="404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885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 err="1"/>
              <a:t>Table</a:t>
            </a:r>
            <a:r>
              <a:rPr lang="nl-BE" b="1" dirty="0"/>
              <a:t> 1 FULL OUTER JOIN Table2</a:t>
            </a:r>
            <a:endParaRPr lang="en-US" b="1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4567930-3CA3-4E74-9D5E-299EE22D199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buNone/>
            </a:pPr>
            <a:endParaRPr lang="en-US" b="0" i="0" dirty="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87C4FA-8012-4633-A6B4-BADA4E217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223" y="1247239"/>
            <a:ext cx="7096727" cy="483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96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 err="1"/>
              <a:t>Exercise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4780402" cy="364685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buNone/>
            </a:pPr>
            <a:r>
              <a:rPr lang="en-US" i="0" dirty="0">
                <a:effectLst/>
                <a:latin typeface="urw-din"/>
              </a:rPr>
              <a:t>Display for each member (</a:t>
            </a:r>
            <a:r>
              <a:rPr lang="en-US" i="0" dirty="0" err="1">
                <a:effectLst/>
                <a:latin typeface="urw-din"/>
              </a:rPr>
              <a:t>spelers</a:t>
            </a:r>
            <a:r>
              <a:rPr lang="en-US" i="0" dirty="0">
                <a:effectLst/>
                <a:latin typeface="urw-din"/>
              </a:rPr>
              <a:t>) an overview of the games he or she played (</a:t>
            </a:r>
            <a:r>
              <a:rPr lang="en-US" i="0" dirty="0" err="1">
                <a:effectLst/>
                <a:latin typeface="urw-din"/>
              </a:rPr>
              <a:t>wedstrijden</a:t>
            </a:r>
            <a:r>
              <a:rPr lang="en-US" i="0" dirty="0">
                <a:effectLst/>
                <a:latin typeface="urw-din"/>
              </a:rPr>
              <a:t>). </a:t>
            </a:r>
          </a:p>
          <a:p>
            <a:pPr marL="0" indent="0" algn="just" fontAlgn="base">
              <a:buNone/>
            </a:pPr>
            <a:endParaRPr lang="en-US" dirty="0">
              <a:latin typeface="urw-din"/>
            </a:endParaRPr>
          </a:p>
          <a:p>
            <a:pPr marL="0" indent="0" algn="just" fontAlgn="base">
              <a:buNone/>
            </a:pPr>
            <a:r>
              <a:rPr lang="en-US" b="1" i="0" dirty="0">
                <a:effectLst/>
                <a:latin typeface="urw-din"/>
              </a:rPr>
              <a:t>Output</a:t>
            </a:r>
            <a:r>
              <a:rPr lang="en-US" i="0" dirty="0">
                <a:effectLst/>
                <a:latin typeface="urw-din"/>
              </a:rPr>
              <a:t>: name (naam) of the member and for each game the team number and the result.</a:t>
            </a:r>
            <a:endParaRPr lang="en-US" sz="4000" i="0" dirty="0">
              <a:effectLst/>
              <a:latin typeface="urw-di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F2AC89-1EE1-4F84-8FA8-E030FE77F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25843"/>
            <a:ext cx="5438775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135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/>
              <a:t>ERD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4780402" cy="364685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buNone/>
            </a:pPr>
            <a:endParaRPr lang="en-US" sz="4000" i="0" dirty="0">
              <a:effectLst/>
              <a:latin typeface="urw-di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D524FC-CEEF-4D92-A5EB-A4DB0BC24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1835858"/>
            <a:ext cx="966787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75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/>
              <a:t>Solution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4780402" cy="364685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buNone/>
            </a:pPr>
            <a:endParaRPr lang="en-US" sz="4000" i="0" dirty="0">
              <a:effectLst/>
              <a:latin typeface="urw-di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D8AD3A-D11A-490E-9C7D-7F8EF81C1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534" y="1991814"/>
            <a:ext cx="869632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423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/>
              <a:t>Extension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4780402" cy="364685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buNone/>
            </a:pPr>
            <a:r>
              <a:rPr lang="en-US" i="0" dirty="0">
                <a:effectLst/>
                <a:latin typeface="urw-din"/>
              </a:rPr>
              <a:t>Same exercise, but now show all members (</a:t>
            </a:r>
            <a:r>
              <a:rPr lang="en-US" i="0" dirty="0" err="1">
                <a:effectLst/>
                <a:latin typeface="urw-din"/>
              </a:rPr>
              <a:t>spelers</a:t>
            </a:r>
            <a:r>
              <a:rPr lang="en-US" i="0" dirty="0">
                <a:effectLst/>
                <a:latin typeface="urw-din"/>
              </a:rPr>
              <a:t>),</a:t>
            </a:r>
            <a:r>
              <a:rPr lang="en-US" i="0" dirty="0">
                <a:solidFill>
                  <a:schemeClr val="accent2"/>
                </a:solidFill>
                <a:effectLst/>
                <a:latin typeface="urw-din"/>
              </a:rPr>
              <a:t> also those not playing games.</a:t>
            </a:r>
            <a:endParaRPr lang="en-US" sz="4000" i="0" dirty="0">
              <a:solidFill>
                <a:schemeClr val="accent2"/>
              </a:solidFill>
              <a:effectLst/>
              <a:latin typeface="urw-di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F2A197-8F41-4248-A817-25A1D3518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97293"/>
            <a:ext cx="408622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115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/>
              <a:t>Solution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4780402" cy="364685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buNone/>
            </a:pPr>
            <a:endParaRPr lang="en-US" sz="4000" i="0" dirty="0">
              <a:solidFill>
                <a:schemeClr val="accent2"/>
              </a:solidFill>
              <a:effectLst/>
              <a:latin typeface="urw-di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1D8F2A-38EB-4E2B-B57C-E39F0A061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990" y="1289318"/>
            <a:ext cx="6381750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955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/>
              <a:t>Extra </a:t>
            </a:r>
            <a:r>
              <a:rPr lang="nl-BE" b="1" dirty="0" err="1"/>
              <a:t>conditions</a:t>
            </a:r>
            <a:r>
              <a:rPr lang="nl-BE" b="1" dirty="0"/>
              <a:t> in </a:t>
            </a:r>
            <a:r>
              <a:rPr lang="nl-BE" b="1" dirty="0" err="1"/>
              <a:t>join</a:t>
            </a:r>
            <a:r>
              <a:rPr lang="nl-BE" b="1" dirty="0"/>
              <a:t> </a:t>
            </a:r>
            <a:r>
              <a:rPr lang="nl-BE" b="1" dirty="0" err="1"/>
              <a:t>condition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4780402" cy="364685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buNone/>
            </a:pPr>
            <a:endParaRPr lang="en-US" sz="4000" i="0" dirty="0">
              <a:solidFill>
                <a:schemeClr val="accent2"/>
              </a:solidFill>
              <a:effectLst/>
              <a:latin typeface="urw-di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EA53B9-CEDC-419A-8D61-C2724C40C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1834021"/>
            <a:ext cx="847725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317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 err="1"/>
              <a:t>Intermediate</a:t>
            </a:r>
            <a:r>
              <a:rPr lang="nl-BE" b="1" dirty="0"/>
              <a:t> </a:t>
            </a:r>
            <a:r>
              <a:rPr lang="nl-BE" b="1" dirty="0" err="1"/>
              <a:t>result</a:t>
            </a:r>
            <a:r>
              <a:rPr lang="nl-BE" b="1" dirty="0"/>
              <a:t> 1</a:t>
            </a:r>
            <a:r>
              <a:rPr lang="nl-BE" b="1" baseline="30000" dirty="0"/>
              <a:t>ste</a:t>
            </a:r>
            <a:r>
              <a:rPr lang="nl-BE" b="1" dirty="0"/>
              <a:t> query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4780402" cy="364685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buNone/>
            </a:pPr>
            <a:endParaRPr lang="en-US" sz="4000" i="0" dirty="0">
              <a:solidFill>
                <a:schemeClr val="accent2"/>
              </a:solidFill>
              <a:effectLst/>
              <a:latin typeface="urw-di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4CCF7B-0866-4BBA-AE62-0175C1A9A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439" y="1690688"/>
            <a:ext cx="641032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315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/>
              <a:t>Goals of </a:t>
            </a:r>
            <a:r>
              <a:rPr lang="nl-BE" b="1" dirty="0" err="1"/>
              <a:t>this</a:t>
            </a:r>
            <a:r>
              <a:rPr lang="nl-BE" b="1" dirty="0"/>
              <a:t> </a:t>
            </a:r>
            <a:r>
              <a:rPr lang="nl-BE" b="1" dirty="0" err="1"/>
              <a:t>lesson</a:t>
            </a:r>
            <a:endParaRPr lang="en-US" b="1" dirty="0" err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Student </a:t>
            </a:r>
            <a:r>
              <a:rPr lang="nl-BE" dirty="0" err="1"/>
              <a:t>understands</a:t>
            </a:r>
            <a:r>
              <a:rPr lang="nl-BE" dirty="0"/>
              <a:t> </a:t>
            </a:r>
            <a:r>
              <a:rPr lang="nl-BE" dirty="0" err="1"/>
              <a:t>how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work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Left</a:t>
            </a:r>
            <a:r>
              <a:rPr lang="nl-BE" dirty="0"/>
              <a:t> </a:t>
            </a:r>
            <a:r>
              <a:rPr lang="nl-BE" dirty="0" err="1"/>
              <a:t>join</a:t>
            </a:r>
            <a:r>
              <a:rPr lang="nl-BE" dirty="0"/>
              <a:t>.</a:t>
            </a:r>
          </a:p>
          <a:p>
            <a:r>
              <a:rPr lang="nl-BE" dirty="0"/>
              <a:t>Student </a:t>
            </a:r>
            <a:r>
              <a:rPr lang="nl-BE" dirty="0" err="1"/>
              <a:t>understands</a:t>
            </a:r>
            <a:r>
              <a:rPr lang="nl-BE" dirty="0"/>
              <a:t> </a:t>
            </a:r>
            <a:r>
              <a:rPr lang="nl-BE" dirty="0" err="1"/>
              <a:t>how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work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Right </a:t>
            </a:r>
            <a:r>
              <a:rPr lang="nl-BE" dirty="0" err="1"/>
              <a:t>join</a:t>
            </a:r>
            <a:r>
              <a:rPr lang="nl-BE" dirty="0"/>
              <a:t>.</a:t>
            </a:r>
          </a:p>
          <a:p>
            <a:r>
              <a:rPr lang="nl-BE" dirty="0"/>
              <a:t>Student </a:t>
            </a:r>
            <a:r>
              <a:rPr lang="nl-BE" dirty="0" err="1"/>
              <a:t>understands</a:t>
            </a:r>
            <a:r>
              <a:rPr lang="nl-BE" dirty="0"/>
              <a:t> </a:t>
            </a:r>
            <a:r>
              <a:rPr lang="nl-BE" dirty="0" err="1"/>
              <a:t>how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work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Outer </a:t>
            </a:r>
            <a:r>
              <a:rPr lang="nl-BE" dirty="0" err="1"/>
              <a:t>join</a:t>
            </a:r>
            <a:r>
              <a:rPr lang="nl-BE" dirty="0"/>
              <a:t>.</a:t>
            </a:r>
          </a:p>
          <a:p>
            <a:endParaRPr lang="nl-BE" dirty="0"/>
          </a:p>
          <a:p>
            <a:endParaRPr lang="nl-BE" dirty="0"/>
          </a:p>
          <a:p>
            <a:endParaRPr lang="en-US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569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/>
              <a:t>Finale </a:t>
            </a:r>
            <a:r>
              <a:rPr lang="nl-BE" b="1" dirty="0" err="1"/>
              <a:t>result</a:t>
            </a:r>
            <a:r>
              <a:rPr lang="nl-BE" b="1" dirty="0"/>
              <a:t> 1</a:t>
            </a:r>
            <a:r>
              <a:rPr lang="nl-BE" b="1" baseline="30000" dirty="0"/>
              <a:t>ste</a:t>
            </a:r>
            <a:r>
              <a:rPr lang="nl-BE" b="1" dirty="0"/>
              <a:t> query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4780402" cy="364685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buNone/>
            </a:pPr>
            <a:endParaRPr lang="en-US" sz="4000" i="0" dirty="0">
              <a:solidFill>
                <a:schemeClr val="accent2"/>
              </a:solidFill>
              <a:effectLst/>
              <a:latin typeface="urw-di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121DD1-32BC-4117-AE5C-BDC0DA0BC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714" y="1807225"/>
            <a:ext cx="658177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412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/>
              <a:t>End </a:t>
            </a:r>
            <a:r>
              <a:rPr lang="nl-BE" b="1" dirty="0" err="1"/>
              <a:t>result</a:t>
            </a:r>
            <a:r>
              <a:rPr lang="nl-BE" b="1" dirty="0"/>
              <a:t> 2</a:t>
            </a:r>
            <a:r>
              <a:rPr lang="nl-BE" b="1" baseline="30000" dirty="0"/>
              <a:t>de</a:t>
            </a:r>
            <a:r>
              <a:rPr lang="nl-BE" b="1" dirty="0"/>
              <a:t>  query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4780402" cy="364685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buNone/>
            </a:pPr>
            <a:endParaRPr lang="en-US" sz="4000" i="0" dirty="0">
              <a:solidFill>
                <a:schemeClr val="accent2"/>
              </a:solidFill>
              <a:effectLst/>
              <a:latin typeface="urw-di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376E74-1FA1-4BE5-9141-DDF7B3201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089" y="1690688"/>
            <a:ext cx="743902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947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200" b="1" dirty="0" err="1"/>
              <a:t>Example</a:t>
            </a:r>
            <a:r>
              <a:rPr lang="nl-BE" sz="3200" b="1" dirty="0"/>
              <a:t> </a:t>
            </a:r>
            <a:r>
              <a:rPr lang="nl-BE" sz="3200" b="1" dirty="0" err="1"/>
              <a:t>condition</a:t>
            </a:r>
            <a:r>
              <a:rPr lang="nl-BE" sz="3200" b="1" dirty="0"/>
              <a:t> </a:t>
            </a:r>
            <a:r>
              <a:rPr lang="nl-BE" sz="3200" b="1" dirty="0" err="1"/>
              <a:t>where</a:t>
            </a:r>
            <a:endParaRPr lang="en-US" sz="32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4780402" cy="364685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buNone/>
            </a:pPr>
            <a:endParaRPr lang="en-US" sz="4000" i="0" dirty="0">
              <a:solidFill>
                <a:schemeClr val="accent2"/>
              </a:solidFill>
              <a:effectLst/>
              <a:latin typeface="urw-di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CA7B93-8530-450E-B765-B36500FF4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224" y="972840"/>
            <a:ext cx="6498785" cy="5082553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3760AD0-6F3C-4C6E-A18A-3A380EA2EA43}"/>
              </a:ext>
            </a:extLst>
          </p:cNvPr>
          <p:cNvSpPr txBox="1">
            <a:spLocks/>
          </p:cNvSpPr>
          <p:nvPr/>
        </p:nvSpPr>
        <p:spPr>
          <a:xfrm>
            <a:off x="102302" y="1952946"/>
            <a:ext cx="5516300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sz="2000" b="0" i="0" dirty="0">
                <a:solidFill>
                  <a:schemeClr val="accent1"/>
                </a:solidFill>
                <a:effectLst/>
              </a:rPr>
              <a:t>SELECT</a:t>
            </a:r>
            <a:r>
              <a:rPr lang="en-US" sz="2000" b="0" i="0" dirty="0">
                <a:effectLst/>
              </a:rPr>
              <a:t> documents.name, downloads.id</a:t>
            </a:r>
          </a:p>
          <a:p>
            <a:pPr marL="0" indent="0" fontAlgn="base">
              <a:buNone/>
            </a:pPr>
            <a:r>
              <a:rPr lang="en-US" sz="2000" b="0" i="0" dirty="0">
                <a:solidFill>
                  <a:schemeClr val="accent1"/>
                </a:solidFill>
                <a:effectLst/>
              </a:rPr>
              <a:t>FROM</a:t>
            </a:r>
            <a:r>
              <a:rPr lang="en-US" sz="2000" b="0" i="0" dirty="0">
                <a:effectLst/>
              </a:rPr>
              <a:t> documents </a:t>
            </a:r>
            <a:r>
              <a:rPr lang="en-US" sz="2000" b="0" i="0" dirty="0">
                <a:solidFill>
                  <a:schemeClr val="accent1"/>
                </a:solidFill>
                <a:effectLst/>
              </a:rPr>
              <a:t>LEFT OUTER JOIN</a:t>
            </a:r>
            <a:r>
              <a:rPr lang="en-US" sz="2000" b="0" i="0" dirty="0">
                <a:effectLst/>
              </a:rPr>
              <a:t> downloads</a:t>
            </a:r>
          </a:p>
          <a:p>
            <a:pPr marL="0" indent="0" fontAlgn="base">
              <a:buNone/>
            </a:pPr>
            <a:r>
              <a:rPr lang="en-US" sz="2000" b="0" i="0" dirty="0">
                <a:effectLst/>
              </a:rPr>
              <a:t>       </a:t>
            </a:r>
            <a:r>
              <a:rPr lang="en-US" sz="2000" b="0" i="0" dirty="0">
                <a:solidFill>
                  <a:schemeClr val="accent1"/>
                </a:solidFill>
                <a:effectLst/>
              </a:rPr>
              <a:t>ON</a:t>
            </a:r>
            <a:r>
              <a:rPr lang="en-US" sz="2000" b="0" i="0" dirty="0">
                <a:effectLst/>
              </a:rPr>
              <a:t> documents.id = </a:t>
            </a:r>
            <a:r>
              <a:rPr lang="en-US" sz="2000" b="0" i="0" dirty="0" err="1">
                <a:effectLst/>
              </a:rPr>
              <a:t>downloads.document_id</a:t>
            </a:r>
            <a:endParaRPr lang="en-US" sz="2000" b="0" i="0" dirty="0">
              <a:effectLst/>
            </a:endParaRPr>
          </a:p>
          <a:p>
            <a:pPr marL="0" indent="0" fontAlgn="base">
              <a:buNone/>
            </a:pPr>
            <a:r>
              <a:rPr lang="en-US" sz="2000" b="0" i="0" dirty="0">
                <a:solidFill>
                  <a:schemeClr val="accent1"/>
                </a:solidFill>
                <a:effectLst/>
              </a:rPr>
              <a:t>WHERE</a:t>
            </a:r>
            <a:r>
              <a:rPr lang="en-US" sz="2000" b="0" i="0" dirty="0">
                <a:effectLst/>
              </a:rPr>
              <a:t> username = </a:t>
            </a:r>
            <a:r>
              <a:rPr lang="en-US" sz="2000" b="0" i="0" dirty="0">
                <a:solidFill>
                  <a:schemeClr val="accent2"/>
                </a:solidFill>
                <a:effectLst/>
              </a:rPr>
              <a:t>'</a:t>
            </a:r>
            <a:r>
              <a:rPr lang="en-US" sz="2000" b="0" i="0" dirty="0" err="1">
                <a:solidFill>
                  <a:schemeClr val="accent2"/>
                </a:solidFill>
                <a:effectLst/>
              </a:rPr>
              <a:t>sandeep</a:t>
            </a:r>
            <a:r>
              <a:rPr lang="en-US" sz="2000" b="0" i="0" dirty="0">
                <a:effectLst/>
              </a:rPr>
              <a:t>'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8647E8-012A-4661-ABD4-085A91C9F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92" y="5022545"/>
            <a:ext cx="5267386" cy="92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315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200" b="1" dirty="0" err="1"/>
              <a:t>Example</a:t>
            </a:r>
            <a:r>
              <a:rPr lang="nl-BE" sz="3200" b="1" dirty="0"/>
              <a:t> </a:t>
            </a:r>
            <a:r>
              <a:rPr lang="nl-BE" sz="3200" b="1" dirty="0" err="1"/>
              <a:t>condition</a:t>
            </a:r>
            <a:r>
              <a:rPr lang="nl-BE" sz="3200" b="1" dirty="0"/>
              <a:t> on</a:t>
            </a:r>
            <a:endParaRPr lang="en-US" sz="32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4780402" cy="364685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buNone/>
            </a:pPr>
            <a:endParaRPr lang="en-US" sz="4000" i="0" dirty="0">
              <a:solidFill>
                <a:schemeClr val="accent2"/>
              </a:solidFill>
              <a:effectLst/>
              <a:latin typeface="urw-di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CA7B93-8530-450E-B765-B36500FF4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224" y="972840"/>
            <a:ext cx="6498785" cy="5082553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3760AD0-6F3C-4C6E-A18A-3A380EA2EA43}"/>
              </a:ext>
            </a:extLst>
          </p:cNvPr>
          <p:cNvSpPr txBox="1">
            <a:spLocks/>
          </p:cNvSpPr>
          <p:nvPr/>
        </p:nvSpPr>
        <p:spPr>
          <a:xfrm>
            <a:off x="102302" y="1952946"/>
            <a:ext cx="5516300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sz="2000" b="0" i="0" dirty="0">
                <a:solidFill>
                  <a:schemeClr val="accent1"/>
                </a:solidFill>
                <a:effectLst/>
              </a:rPr>
              <a:t>SELECT</a:t>
            </a:r>
            <a:r>
              <a:rPr lang="en-US" sz="2000" b="0" i="0" dirty="0">
                <a:effectLst/>
              </a:rPr>
              <a:t> documents.name, downloads.id</a:t>
            </a:r>
          </a:p>
          <a:p>
            <a:pPr marL="0" indent="0" fontAlgn="base">
              <a:buNone/>
            </a:pPr>
            <a:r>
              <a:rPr lang="en-US" sz="2000" b="0" i="0" dirty="0">
                <a:solidFill>
                  <a:schemeClr val="accent1"/>
                </a:solidFill>
                <a:effectLst/>
              </a:rPr>
              <a:t>FROM</a:t>
            </a:r>
            <a:r>
              <a:rPr lang="en-US" sz="2000" b="0" i="0" dirty="0">
                <a:effectLst/>
              </a:rPr>
              <a:t> documents </a:t>
            </a:r>
            <a:r>
              <a:rPr lang="en-US" sz="2000" b="0" i="0" dirty="0">
                <a:solidFill>
                  <a:schemeClr val="accent1"/>
                </a:solidFill>
                <a:effectLst/>
              </a:rPr>
              <a:t>LEFT OUTER JOIN</a:t>
            </a:r>
            <a:r>
              <a:rPr lang="en-US" sz="2000" b="0" i="0" dirty="0">
                <a:effectLst/>
              </a:rPr>
              <a:t> downloads</a:t>
            </a:r>
          </a:p>
          <a:p>
            <a:pPr marL="0" indent="0" fontAlgn="base">
              <a:buNone/>
            </a:pPr>
            <a:r>
              <a:rPr lang="en-US" sz="2000" b="0" i="0" dirty="0">
                <a:effectLst/>
              </a:rPr>
              <a:t>       </a:t>
            </a:r>
            <a:r>
              <a:rPr lang="en-US" sz="2000" b="0" i="0" dirty="0">
                <a:solidFill>
                  <a:schemeClr val="accent1"/>
                </a:solidFill>
                <a:effectLst/>
              </a:rPr>
              <a:t>ON</a:t>
            </a:r>
            <a:r>
              <a:rPr lang="en-US" sz="2000" b="0" i="0" dirty="0">
                <a:effectLst/>
              </a:rPr>
              <a:t> documents.id = </a:t>
            </a:r>
            <a:r>
              <a:rPr lang="en-US" sz="2000" b="0" i="0" dirty="0" err="1">
                <a:effectLst/>
              </a:rPr>
              <a:t>downloads.document_id</a:t>
            </a:r>
            <a:endParaRPr lang="en-US" sz="2000" b="0" i="0" dirty="0">
              <a:effectLst/>
            </a:endParaRPr>
          </a:p>
          <a:p>
            <a:pPr marL="0" indent="0" fontAlgn="base">
              <a:buNone/>
            </a:pPr>
            <a:r>
              <a:rPr lang="en-US" sz="2000" b="0" i="0" dirty="0">
                <a:solidFill>
                  <a:schemeClr val="accent1"/>
                </a:solidFill>
                <a:effectLst/>
              </a:rPr>
              <a:t>and</a:t>
            </a:r>
            <a:r>
              <a:rPr lang="en-US" sz="2000" b="0" i="0" dirty="0">
                <a:effectLst/>
              </a:rPr>
              <a:t> username = </a:t>
            </a:r>
            <a:r>
              <a:rPr lang="en-US" sz="2000" b="0" i="0" dirty="0">
                <a:solidFill>
                  <a:schemeClr val="accent2"/>
                </a:solidFill>
                <a:effectLst/>
              </a:rPr>
              <a:t>'</a:t>
            </a:r>
            <a:r>
              <a:rPr lang="en-US" sz="2000" b="0" i="0" dirty="0" err="1">
                <a:solidFill>
                  <a:schemeClr val="accent2"/>
                </a:solidFill>
                <a:effectLst/>
              </a:rPr>
              <a:t>sandeep</a:t>
            </a:r>
            <a:r>
              <a:rPr lang="en-US" sz="2000" b="0" i="0" dirty="0">
                <a:effectLst/>
              </a:rPr>
              <a:t>'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4DA008-3C34-42FF-B7B4-399B291A4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91" y="4253031"/>
            <a:ext cx="5274283" cy="182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972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 err="1"/>
              <a:t>Difficult</a:t>
            </a:r>
            <a:r>
              <a:rPr lang="nl-BE" b="1" dirty="0"/>
              <a:t> </a:t>
            </a:r>
            <a:r>
              <a:rPr lang="nl-BE" b="1" dirty="0" err="1"/>
              <a:t>exercise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4780402" cy="3646856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sz="4000" i="0" dirty="0">
                <a:effectLst/>
                <a:latin typeface="urw-din"/>
              </a:rPr>
              <a:t>Give for each male player (</a:t>
            </a:r>
            <a:r>
              <a:rPr lang="en-US" sz="4000" i="0" dirty="0" err="1">
                <a:effectLst/>
                <a:latin typeface="urw-din"/>
              </a:rPr>
              <a:t>spelers</a:t>
            </a:r>
            <a:r>
              <a:rPr lang="en-US" sz="4000" i="0" dirty="0">
                <a:effectLst/>
                <a:latin typeface="urw-din"/>
              </a:rPr>
              <a:t>) an overview of all functions he has at this moment. Sort by </a:t>
            </a:r>
            <a:r>
              <a:rPr lang="en-US" sz="4000" i="0" dirty="0" err="1">
                <a:effectLst/>
                <a:latin typeface="urw-din"/>
              </a:rPr>
              <a:t>spelersnr</a:t>
            </a:r>
            <a:r>
              <a:rPr lang="en-US" sz="4000" i="0" dirty="0">
                <a:effectLst/>
                <a:latin typeface="urw-din"/>
              </a:rPr>
              <a:t>. </a:t>
            </a:r>
            <a:r>
              <a:rPr lang="en-US" sz="4000" i="0" dirty="0">
                <a:solidFill>
                  <a:schemeClr val="accent2"/>
                </a:solidFill>
                <a:effectLst/>
                <a:latin typeface="urw-din"/>
              </a:rPr>
              <a:t>Include players currently without a function in the board.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3F4FF4-14A8-48C0-AFE6-BB34935D2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785" y="1243012"/>
            <a:ext cx="568642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5641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/>
              <a:t>Wrong 1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4780402" cy="364685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buNone/>
            </a:pPr>
            <a:endParaRPr lang="en-US" sz="4000" i="0" dirty="0">
              <a:solidFill>
                <a:schemeClr val="accent2"/>
              </a:solidFill>
              <a:effectLst/>
              <a:latin typeface="urw-di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331ECD-A20B-4D8F-8E78-AF5176170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575" y="1187450"/>
            <a:ext cx="527685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3086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/>
              <a:t>Wrong 2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4780402" cy="364685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buNone/>
            </a:pPr>
            <a:endParaRPr lang="en-US" sz="4000" i="0" dirty="0">
              <a:solidFill>
                <a:schemeClr val="accent2"/>
              </a:solidFill>
              <a:effectLst/>
              <a:latin typeface="urw-di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029017-36A7-4818-ADE9-847984706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5" y="895751"/>
            <a:ext cx="5238750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1286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AEB0DB-16A6-4084-A654-3EA4C11AF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709004"/>
            <a:ext cx="6400800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495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 err="1"/>
              <a:t>Recap</a:t>
            </a:r>
            <a:r>
              <a:rPr lang="nl-BE" b="1" dirty="0"/>
              <a:t>: </a:t>
            </a:r>
            <a:r>
              <a:rPr lang="nl-BE" b="1" dirty="0" err="1"/>
              <a:t>give</a:t>
            </a:r>
            <a:r>
              <a:rPr lang="nl-BE" b="1" dirty="0"/>
              <a:t> </a:t>
            </a:r>
            <a:r>
              <a:rPr lang="nl-BE" b="1" dirty="0" err="1"/>
              <a:t>an</a:t>
            </a:r>
            <a:r>
              <a:rPr lang="nl-BE" b="1" dirty="0"/>
              <a:t> </a:t>
            </a:r>
            <a:r>
              <a:rPr lang="nl-BE" b="1" dirty="0" err="1"/>
              <a:t>overview</a:t>
            </a:r>
            <a:r>
              <a:rPr lang="nl-BE" b="1" dirty="0"/>
              <a:t> of </a:t>
            </a:r>
            <a:r>
              <a:rPr lang="nl-BE" b="1" dirty="0" err="1"/>
              <a:t>all</a:t>
            </a:r>
            <a:r>
              <a:rPr lang="nl-BE" b="1" dirty="0"/>
              <a:t> </a:t>
            </a:r>
            <a:r>
              <a:rPr lang="nl-BE" b="1" dirty="0" err="1"/>
              <a:t>fines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9948334" cy="364685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BE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14062F4-3032-4502-95A2-60F60A49BED4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 err="1"/>
              <a:t>Give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overview</a:t>
            </a:r>
            <a:r>
              <a:rPr lang="nl-BE" dirty="0"/>
              <a:t> of </a:t>
            </a:r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names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players</a:t>
            </a:r>
            <a:r>
              <a:rPr lang="nl-BE" dirty="0"/>
              <a:t> </a:t>
            </a:r>
            <a:r>
              <a:rPr lang="nl-BE" dirty="0" err="1"/>
              <a:t>who</a:t>
            </a:r>
            <a:r>
              <a:rPr lang="nl-BE" dirty="0"/>
              <a:t> have a fine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amount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fine.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510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 err="1"/>
              <a:t>Recap</a:t>
            </a:r>
            <a:r>
              <a:rPr lang="nl-BE" b="1" dirty="0"/>
              <a:t>: </a:t>
            </a:r>
            <a:r>
              <a:rPr lang="nl-BE" b="1" dirty="0" err="1"/>
              <a:t>give</a:t>
            </a:r>
            <a:r>
              <a:rPr lang="nl-BE" b="1" dirty="0"/>
              <a:t> </a:t>
            </a:r>
            <a:r>
              <a:rPr lang="nl-BE" b="1" dirty="0" err="1"/>
              <a:t>an</a:t>
            </a:r>
            <a:r>
              <a:rPr lang="nl-BE" b="1" dirty="0"/>
              <a:t> </a:t>
            </a:r>
            <a:r>
              <a:rPr lang="nl-BE" b="1" dirty="0" err="1"/>
              <a:t>overview</a:t>
            </a:r>
            <a:r>
              <a:rPr lang="nl-BE" b="1" dirty="0"/>
              <a:t> of </a:t>
            </a:r>
            <a:r>
              <a:rPr lang="nl-BE" b="1" dirty="0" err="1"/>
              <a:t>all</a:t>
            </a:r>
            <a:r>
              <a:rPr lang="nl-BE" b="1" dirty="0"/>
              <a:t> </a:t>
            </a:r>
            <a:r>
              <a:rPr lang="nl-BE" b="1" dirty="0" err="1"/>
              <a:t>fines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9948334" cy="364685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82AC72-6E54-4614-85FF-BCF5AE55B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929" y="1371600"/>
            <a:ext cx="623887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09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 err="1"/>
              <a:t>What</a:t>
            </a:r>
            <a:r>
              <a:rPr lang="nl-BE" b="1" dirty="0"/>
              <a:t> </a:t>
            </a:r>
            <a:r>
              <a:rPr lang="nl-BE" b="1" dirty="0" err="1"/>
              <a:t>if</a:t>
            </a:r>
            <a:r>
              <a:rPr lang="nl-BE" b="1" dirty="0"/>
              <a:t> I </a:t>
            </a:r>
            <a:r>
              <a:rPr lang="nl-BE" b="1" dirty="0" err="1"/>
              <a:t>also</a:t>
            </a:r>
            <a:r>
              <a:rPr lang="nl-BE" b="1" dirty="0"/>
              <a:t> </a:t>
            </a:r>
            <a:r>
              <a:rPr lang="nl-BE" b="1" dirty="0" err="1"/>
              <a:t>need</a:t>
            </a:r>
            <a:r>
              <a:rPr lang="nl-BE" b="1" dirty="0"/>
              <a:t>  </a:t>
            </a:r>
            <a:r>
              <a:rPr lang="nl-BE" b="1" dirty="0" err="1"/>
              <a:t>the</a:t>
            </a:r>
            <a:r>
              <a:rPr lang="nl-BE" b="1" dirty="0"/>
              <a:t> </a:t>
            </a:r>
            <a:r>
              <a:rPr lang="nl-BE" b="1" dirty="0" err="1"/>
              <a:t>memebers</a:t>
            </a:r>
            <a:r>
              <a:rPr lang="nl-BE" b="1" dirty="0"/>
              <a:t> </a:t>
            </a:r>
            <a:r>
              <a:rPr lang="nl-BE" b="1" dirty="0" err="1"/>
              <a:t>with</a:t>
            </a:r>
            <a:r>
              <a:rPr lang="nl-BE" b="1" dirty="0"/>
              <a:t> no fine?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9948334" cy="364685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833697-6448-435C-8BA3-DFC8D223C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58033"/>
            <a:ext cx="3314700" cy="5467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82E05-D2A8-4A24-A05E-8B4CEEA36A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1944" y="3329102"/>
            <a:ext cx="38385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84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/>
              <a:t>Outer </a:t>
            </a:r>
            <a:r>
              <a:rPr lang="nl-BE" b="1" dirty="0" err="1"/>
              <a:t>join</a:t>
            </a:r>
            <a:endParaRPr lang="en-US" b="1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4567930-3CA3-4E74-9D5E-299EE22D199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buNone/>
            </a:pPr>
            <a:r>
              <a:rPr lang="en-US" sz="3200" b="0" i="0" dirty="0">
                <a:effectLst/>
              </a:rPr>
              <a:t>All rows from 1 or more tables are  </a:t>
            </a:r>
            <a:r>
              <a:rPr lang="en-US" sz="3200" b="0" i="0" dirty="0" err="1">
                <a:effectLst/>
              </a:rPr>
              <a:t>witheld</a:t>
            </a:r>
            <a:endParaRPr lang="en-US" sz="3200" b="0" i="0" dirty="0">
              <a:effectLst/>
            </a:endParaRPr>
          </a:p>
          <a:p>
            <a:pPr marL="0" indent="0" algn="just" fontAlgn="base">
              <a:buNone/>
            </a:pPr>
            <a:endParaRPr lang="en-US" b="0" i="0" dirty="0">
              <a:solidFill>
                <a:schemeClr val="accent1"/>
              </a:solidFill>
              <a:effectLst/>
            </a:endParaRPr>
          </a:p>
          <a:p>
            <a:pPr marL="0" indent="0" algn="just" fontAlgn="base">
              <a:buNone/>
            </a:pPr>
            <a:endParaRPr lang="en-US" b="0" i="0" dirty="0">
              <a:solidFill>
                <a:schemeClr val="accent1"/>
              </a:solidFill>
              <a:effectLst/>
            </a:endParaRPr>
          </a:p>
          <a:p>
            <a:pPr marL="0" indent="0" algn="just" fontAlgn="base">
              <a:buNone/>
            </a:pPr>
            <a:r>
              <a:rPr lang="en-US" b="0" i="0" dirty="0">
                <a:solidFill>
                  <a:schemeClr val="accent1"/>
                </a:solidFill>
                <a:effectLst/>
              </a:rPr>
              <a:t>SELECT</a:t>
            </a:r>
            <a:r>
              <a:rPr lang="en-US" b="0" i="0" dirty="0">
                <a:effectLst/>
              </a:rPr>
              <a:t> naam, </a:t>
            </a:r>
            <a:r>
              <a:rPr lang="en-US" b="0" i="0" dirty="0" err="1">
                <a:effectLst/>
              </a:rPr>
              <a:t>bedrag</a:t>
            </a:r>
            <a:r>
              <a:rPr lang="en-US" b="0" i="0" dirty="0">
                <a:effectLst/>
              </a:rPr>
              <a:t> </a:t>
            </a:r>
          </a:p>
          <a:p>
            <a:pPr marL="0" indent="0" algn="just" fontAlgn="base">
              <a:buNone/>
            </a:pPr>
            <a:r>
              <a:rPr lang="en-US" dirty="0">
                <a:solidFill>
                  <a:schemeClr val="accent1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spelers</a:t>
            </a:r>
            <a:r>
              <a:rPr lang="en-US" dirty="0"/>
              <a:t> </a:t>
            </a:r>
            <a:r>
              <a:rPr lang="en-US" b="1" dirty="0"/>
              <a:t>LEFT OUTER JOIN</a:t>
            </a:r>
            <a:r>
              <a:rPr lang="en-US" dirty="0"/>
              <a:t> </a:t>
            </a:r>
            <a:r>
              <a:rPr lang="en-US" dirty="0" err="1"/>
              <a:t>boetes</a:t>
            </a:r>
            <a:r>
              <a:rPr lang="en-US" dirty="0"/>
              <a:t> using(</a:t>
            </a:r>
            <a:r>
              <a:rPr lang="en-US" dirty="0" err="1"/>
              <a:t>spelersnr</a:t>
            </a:r>
            <a:r>
              <a:rPr lang="en-US" dirty="0"/>
              <a:t>)</a:t>
            </a:r>
            <a:endParaRPr lang="en-US" b="0" i="0" dirty="0">
              <a:effectLst/>
            </a:endParaRPr>
          </a:p>
          <a:p>
            <a:pPr marL="0" indent="0" algn="just" fontAlgn="base">
              <a:buNone/>
            </a:pPr>
            <a:r>
              <a:rPr lang="en-US" dirty="0">
                <a:solidFill>
                  <a:schemeClr val="accent1"/>
                </a:solidFill>
              </a:rPr>
              <a:t>ORDER BY</a:t>
            </a:r>
            <a:r>
              <a:rPr lang="en-US" dirty="0"/>
              <a:t> naam</a:t>
            </a:r>
            <a:endParaRPr lang="en-US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20416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 err="1"/>
              <a:t>Exercise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4780402" cy="364685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buNone/>
            </a:pPr>
            <a:r>
              <a:rPr lang="en-US" i="0" dirty="0">
                <a:effectLst/>
                <a:latin typeface="urw-din"/>
              </a:rPr>
              <a:t>Make a list of all players (number and name). If a player is a captain of a team, then also list the team number and the team’s division.</a:t>
            </a:r>
            <a:endParaRPr lang="en-US" sz="4000" i="0" dirty="0">
              <a:effectLst/>
              <a:latin typeface="urw-di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42541D-0E22-41CD-877D-F9FEB6AA4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379" y="1520455"/>
            <a:ext cx="490537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87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/>
              <a:t>Different </a:t>
            </a:r>
            <a:r>
              <a:rPr lang="nl-BE" b="1" dirty="0" err="1"/>
              <a:t>possibilities</a:t>
            </a:r>
            <a:endParaRPr lang="en-US" b="1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4567930-3CA3-4E74-9D5E-299EE22D199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buNone/>
            </a:pPr>
            <a:r>
              <a:rPr lang="en-US" sz="3200" b="1" i="0" dirty="0">
                <a:effectLst/>
              </a:rPr>
              <a:t>LEFT OUTER JOIN: </a:t>
            </a:r>
          </a:p>
          <a:p>
            <a:pPr marL="0" indent="0" algn="just" fontAlgn="base">
              <a:buNone/>
            </a:pPr>
            <a:r>
              <a:rPr lang="en-US" b="0" i="0" dirty="0">
                <a:effectLst/>
              </a:rPr>
              <a:t>all rows from left-side table are kept, when no join, then null </a:t>
            </a:r>
          </a:p>
          <a:p>
            <a:pPr marL="0" indent="0" algn="just" fontAlgn="base">
              <a:buNone/>
            </a:pPr>
            <a:endParaRPr lang="en-US" sz="3200" b="0" i="0" dirty="0">
              <a:effectLst/>
            </a:endParaRPr>
          </a:p>
          <a:p>
            <a:pPr marL="0" indent="0" algn="just" fontAlgn="base">
              <a:buNone/>
            </a:pPr>
            <a:r>
              <a:rPr lang="en-US" sz="3200" b="1" i="0" dirty="0">
                <a:effectLst/>
              </a:rPr>
              <a:t>RIGHT OUTER JOIN: </a:t>
            </a:r>
          </a:p>
          <a:p>
            <a:pPr marL="0" indent="0" algn="just" fontAlgn="base">
              <a:buNone/>
            </a:pPr>
            <a:r>
              <a:rPr lang="en-US" b="0" i="0" dirty="0">
                <a:effectLst/>
              </a:rPr>
              <a:t>all rows from right-side table are kept, when no join, then null </a:t>
            </a:r>
          </a:p>
          <a:p>
            <a:pPr marL="0" indent="0" algn="just" fontAlgn="base">
              <a:buNone/>
            </a:pPr>
            <a:endParaRPr lang="en-US" sz="3200" b="0" i="0" dirty="0">
              <a:effectLst/>
            </a:endParaRPr>
          </a:p>
          <a:p>
            <a:pPr marL="0" indent="0" algn="just" fontAlgn="base">
              <a:buNone/>
            </a:pPr>
            <a:r>
              <a:rPr lang="en-US" sz="3200" b="1" i="0" dirty="0">
                <a:effectLst/>
              </a:rPr>
              <a:t>FULL OUTER JOIN: </a:t>
            </a:r>
          </a:p>
          <a:p>
            <a:pPr marL="0" indent="0" algn="just" fontAlgn="base">
              <a:buNone/>
            </a:pPr>
            <a:r>
              <a:rPr lang="en-US" b="0" i="0" dirty="0">
                <a:effectLst/>
              </a:rPr>
              <a:t>all rows from both tables are kept</a:t>
            </a:r>
            <a:endParaRPr lang="en-US" sz="24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9754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 err="1"/>
              <a:t>Example</a:t>
            </a:r>
            <a:endParaRPr lang="en-US" b="1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4567930-3CA3-4E74-9D5E-299EE22D199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buNone/>
            </a:pPr>
            <a:endParaRPr lang="en-US" sz="2400" b="0" i="0" dirty="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43A05B-5715-4B13-A580-3DA2C938B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401" y="1925312"/>
            <a:ext cx="8821197" cy="406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99196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6849F4D6-1FB7-4CEB-8CC6-E456C34ADDA4}" vid="{0A04E370-2E7A-4A97-A218-FEC8E52F4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325F46957A7D4694A8ACC888AA2621" ma:contentTypeVersion="2" ma:contentTypeDescription="Een nieuw document maken." ma:contentTypeScope="" ma:versionID="9a672a7932c359614790d0a37ad2f608">
  <xsd:schema xmlns:xsd="http://www.w3.org/2001/XMLSchema" xmlns:xs="http://www.w3.org/2001/XMLSchema" xmlns:p="http://schemas.microsoft.com/office/2006/metadata/properties" xmlns:ns2="9b614674-bb2d-4c45-94ea-39f42762d3ae" targetNamespace="http://schemas.microsoft.com/office/2006/metadata/properties" ma:root="true" ma:fieldsID="fad3892fe8ddaa82e78832622e705dd8" ns2:_="">
    <xsd:import namespace="9b614674-bb2d-4c45-94ea-39f42762d3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614674-bb2d-4c45-94ea-39f42762d3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4D6183-A0C2-41B9-BD62-0CD29AC5B1E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FB91132-5021-42C2-A175-1115C01039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614674-bb2d-4c45-94ea-39f42762d3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6BFA21-774C-45F5-BE3E-541B2930274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Programming2_ week4</Template>
  <TotalTime>5212</TotalTime>
  <Words>424</Words>
  <Application>Microsoft Office PowerPoint</Application>
  <PresentationFormat>Widescreen</PresentationFormat>
  <Paragraphs>73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Tahoma</vt:lpstr>
      <vt:lpstr>urw-din</vt:lpstr>
      <vt:lpstr>Kantoorthema</vt:lpstr>
      <vt:lpstr>PowerPoint Presentation</vt:lpstr>
      <vt:lpstr>Goals of this lesson</vt:lpstr>
      <vt:lpstr>Recap: give an overview of all fines</vt:lpstr>
      <vt:lpstr>Recap: give an overview of all fines</vt:lpstr>
      <vt:lpstr>What if I also need  the memebers with no fine?</vt:lpstr>
      <vt:lpstr>Outer join</vt:lpstr>
      <vt:lpstr>Exercise</vt:lpstr>
      <vt:lpstr>Different possibilities</vt:lpstr>
      <vt:lpstr>Example</vt:lpstr>
      <vt:lpstr>Table 1 LEFT OUTER JOIN Table2</vt:lpstr>
      <vt:lpstr>Table 1 RIGHT OUTER JOIN Table2</vt:lpstr>
      <vt:lpstr>Table 1 FULL OUTER JOIN Table2</vt:lpstr>
      <vt:lpstr>Exercise</vt:lpstr>
      <vt:lpstr>ERD</vt:lpstr>
      <vt:lpstr>Solution</vt:lpstr>
      <vt:lpstr>Extension</vt:lpstr>
      <vt:lpstr>Solution</vt:lpstr>
      <vt:lpstr>Extra conditions in join condition</vt:lpstr>
      <vt:lpstr>Intermediate result 1ste query</vt:lpstr>
      <vt:lpstr>Finale result 1ste query</vt:lpstr>
      <vt:lpstr>End result 2de  query</vt:lpstr>
      <vt:lpstr>Example condition where</vt:lpstr>
      <vt:lpstr>Example condition on</vt:lpstr>
      <vt:lpstr>Difficult exercise</vt:lpstr>
      <vt:lpstr>Wrong 1</vt:lpstr>
      <vt:lpstr>Wrong 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Serhat Erdogan</dc:creator>
  <cp:lastModifiedBy>Serhat Erdogan</cp:lastModifiedBy>
  <cp:revision>96</cp:revision>
  <dcterms:created xsi:type="dcterms:W3CDTF">2022-06-21T13:01:39Z</dcterms:created>
  <dcterms:modified xsi:type="dcterms:W3CDTF">2022-11-21T18:40:42Z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0x010100F1325F46957A7D4694A8ACC888AA2621</vt:lpwstr>
  </property>
</Properties>
</file>