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7"/>
  </p:notesMasterIdLst>
  <p:sldIdLst>
    <p:sldId id="256" r:id="rId2"/>
    <p:sldId id="257" r:id="rId3"/>
    <p:sldId id="301" r:id="rId4"/>
    <p:sldId id="303" r:id="rId5"/>
    <p:sldId id="321" r:id="rId6"/>
    <p:sldId id="325" r:id="rId7"/>
    <p:sldId id="324" r:id="rId8"/>
    <p:sldId id="326" r:id="rId9"/>
    <p:sldId id="327" r:id="rId10"/>
    <p:sldId id="322" r:id="rId11"/>
    <p:sldId id="302" r:id="rId12"/>
    <p:sldId id="323" r:id="rId13"/>
    <p:sldId id="328" r:id="rId14"/>
    <p:sldId id="343" r:id="rId15"/>
    <p:sldId id="342" r:id="rId16"/>
    <p:sldId id="344" r:id="rId17"/>
    <p:sldId id="345" r:id="rId18"/>
    <p:sldId id="346" r:id="rId19"/>
    <p:sldId id="347" r:id="rId20"/>
    <p:sldId id="329" r:id="rId21"/>
    <p:sldId id="330" r:id="rId22"/>
    <p:sldId id="331" r:id="rId23"/>
    <p:sldId id="332" r:id="rId24"/>
    <p:sldId id="333" r:id="rId25"/>
    <p:sldId id="334" r:id="rId26"/>
    <p:sldId id="335" r:id="rId27"/>
    <p:sldId id="336" r:id="rId28"/>
    <p:sldId id="337" r:id="rId29"/>
    <p:sldId id="338" r:id="rId30"/>
    <p:sldId id="339" r:id="rId31"/>
    <p:sldId id="340" r:id="rId32"/>
    <p:sldId id="348" r:id="rId33"/>
    <p:sldId id="351" r:id="rId34"/>
    <p:sldId id="349" r:id="rId35"/>
    <p:sldId id="350" r:id="rId36"/>
  </p:sldIdLst>
  <p:sldSz cx="9144000" cy="5143500" type="screen16x9"/>
  <p:notesSz cx="6858000" cy="9144000"/>
  <p:embeddedFontLst>
    <p:embeddedFont>
      <p:font typeface="Anaheim" panose="020B0604020202020204" charset="0"/>
      <p:regular r:id="rId38"/>
    </p:embeddedFont>
    <p:embeddedFont>
      <p:font typeface="Overpass Mono" panose="020B0604020202020204" charset="0"/>
      <p:regular r:id="rId39"/>
      <p:bold r:id="rId40"/>
    </p:embeddedFont>
    <p:embeddedFont>
      <p:font typeface="Roboto" panose="02000000000000000000" pitchFamily="2" charset="0"/>
      <p:regular r:id="rId41"/>
      <p:bold r:id="rId42"/>
      <p:italic r:id="rId43"/>
      <p:boldItalic r:id="rId44"/>
    </p:embeddedFont>
    <p:embeddedFont>
      <p:font typeface="Roboto Condensed Light" panose="02000000000000000000" pitchFamily="2" charset="0"/>
      <p:regular r:id="rId45"/>
      <p: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341665-171C-475C-932E-C2559CEB81EF}" v="71" dt="2022-09-21T14:16:16.677"/>
  </p1510:revLst>
</p1510:revInfo>
</file>

<file path=ppt/tableStyles.xml><?xml version="1.0" encoding="utf-8"?>
<a:tblStyleLst xmlns:a="http://schemas.openxmlformats.org/drawingml/2006/main" def="{363BF448-6902-4867-A8B5-A831A54906A5}">
  <a:tblStyle styleId="{363BF448-6902-4867-A8B5-A831A54906A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A87BECA-582F-484B-A233-AB61A47CA9F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258" autoAdjust="0"/>
    <p:restoredTop sz="83070" autoAdjust="0"/>
  </p:normalViewPr>
  <p:slideViewPr>
    <p:cSldViewPr snapToGrid="0">
      <p:cViewPr varScale="1">
        <p:scale>
          <a:sx n="69" d="100"/>
          <a:sy n="69" d="100"/>
        </p:scale>
        <p:origin x="6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hat Erdogan" userId="d3585989-f11d-4da8-a3b2-052048102345" providerId="ADAL" clId="{D8341665-171C-475C-932E-C2559CEB81EF}"/>
    <pc:docChg chg="undo custSel addSld delSld modSld">
      <pc:chgData name="Serhat Erdogan" userId="d3585989-f11d-4da8-a3b2-052048102345" providerId="ADAL" clId="{D8341665-171C-475C-932E-C2559CEB81EF}" dt="2022-09-21T14:16:21.920" v="3899" actId="20577"/>
      <pc:docMkLst>
        <pc:docMk/>
      </pc:docMkLst>
      <pc:sldChg chg="modSp mod">
        <pc:chgData name="Serhat Erdogan" userId="d3585989-f11d-4da8-a3b2-052048102345" providerId="ADAL" clId="{D8341665-171C-475C-932E-C2559CEB81EF}" dt="2022-09-19T11:52:14.053" v="12" actId="20577"/>
        <pc:sldMkLst>
          <pc:docMk/>
          <pc:sldMk cId="0" sldId="256"/>
        </pc:sldMkLst>
        <pc:spChg chg="mod">
          <ac:chgData name="Serhat Erdogan" userId="d3585989-f11d-4da8-a3b2-052048102345" providerId="ADAL" clId="{D8341665-171C-475C-932E-C2559CEB81EF}" dt="2022-09-19T11:52:14.053" v="12" actId="20577"/>
          <ac:spMkLst>
            <pc:docMk/>
            <pc:sldMk cId="0" sldId="256"/>
            <ac:spMk id="334" creationId="{00000000-0000-0000-0000-000000000000}"/>
          </ac:spMkLst>
        </pc:spChg>
      </pc:sldChg>
      <pc:sldChg chg="modSp mod modNotesTx">
        <pc:chgData name="Serhat Erdogan" userId="d3585989-f11d-4da8-a3b2-052048102345" providerId="ADAL" clId="{D8341665-171C-475C-932E-C2559CEB81EF}" dt="2022-09-21T13:25:59.420" v="3010" actId="20577"/>
        <pc:sldMkLst>
          <pc:docMk/>
          <pc:sldMk cId="0" sldId="257"/>
        </pc:sldMkLst>
        <pc:spChg chg="mod">
          <ac:chgData name="Serhat Erdogan" userId="d3585989-f11d-4da8-a3b2-052048102345" providerId="ADAL" clId="{D8341665-171C-475C-932E-C2559CEB81EF}" dt="2022-09-21T13:25:59.420" v="3010" actId="20577"/>
          <ac:spMkLst>
            <pc:docMk/>
            <pc:sldMk cId="0" sldId="257"/>
            <ac:spMk id="341" creationId="{00000000-0000-0000-0000-000000000000}"/>
          </ac:spMkLst>
        </pc:spChg>
      </pc:sldChg>
      <pc:sldChg chg="del">
        <pc:chgData name="Serhat Erdogan" userId="d3585989-f11d-4da8-a3b2-052048102345" providerId="ADAL" clId="{D8341665-171C-475C-932E-C2559CEB81EF}" dt="2022-09-19T12:16:55.750" v="143" actId="47"/>
        <pc:sldMkLst>
          <pc:docMk/>
          <pc:sldMk cId="0" sldId="259"/>
        </pc:sldMkLst>
      </pc:sldChg>
      <pc:sldChg chg="modSp mod">
        <pc:chgData name="Serhat Erdogan" userId="d3585989-f11d-4da8-a3b2-052048102345" providerId="ADAL" clId="{D8341665-171C-475C-932E-C2559CEB81EF}" dt="2022-09-20T16:20:25.782" v="2075" actId="20577"/>
        <pc:sldMkLst>
          <pc:docMk/>
          <pc:sldMk cId="2073010092" sldId="301"/>
        </pc:sldMkLst>
        <pc:spChg chg="mod">
          <ac:chgData name="Serhat Erdogan" userId="d3585989-f11d-4da8-a3b2-052048102345" providerId="ADAL" clId="{D8341665-171C-475C-932E-C2559CEB81EF}" dt="2022-09-20T16:20:25.782" v="2075" actId="20577"/>
          <ac:spMkLst>
            <pc:docMk/>
            <pc:sldMk cId="2073010092" sldId="301"/>
            <ac:spMk id="341" creationId="{00000000-0000-0000-0000-000000000000}"/>
          </ac:spMkLst>
        </pc:spChg>
      </pc:sldChg>
      <pc:sldChg chg="modSp mod">
        <pc:chgData name="Serhat Erdogan" userId="d3585989-f11d-4da8-a3b2-052048102345" providerId="ADAL" clId="{D8341665-171C-475C-932E-C2559CEB81EF}" dt="2022-09-20T09:39:38.482" v="910"/>
        <pc:sldMkLst>
          <pc:docMk/>
          <pc:sldMk cId="3570809908" sldId="302"/>
        </pc:sldMkLst>
        <pc:spChg chg="mod">
          <ac:chgData name="Serhat Erdogan" userId="d3585989-f11d-4da8-a3b2-052048102345" providerId="ADAL" clId="{D8341665-171C-475C-932E-C2559CEB81EF}" dt="2022-09-20T09:39:38.482" v="910"/>
          <ac:spMkLst>
            <pc:docMk/>
            <pc:sldMk cId="3570809908" sldId="302"/>
            <ac:spMk id="374" creationId="{00000000-0000-0000-0000-000000000000}"/>
          </ac:spMkLst>
        </pc:spChg>
      </pc:sldChg>
      <pc:sldChg chg="modSp mod">
        <pc:chgData name="Serhat Erdogan" userId="d3585989-f11d-4da8-a3b2-052048102345" providerId="ADAL" clId="{D8341665-171C-475C-932E-C2559CEB81EF}" dt="2022-09-20T09:22:01.096" v="723" actId="20577"/>
        <pc:sldMkLst>
          <pc:docMk/>
          <pc:sldMk cId="3272756249" sldId="303"/>
        </pc:sldMkLst>
        <pc:spChg chg="mod">
          <ac:chgData name="Serhat Erdogan" userId="d3585989-f11d-4da8-a3b2-052048102345" providerId="ADAL" clId="{D8341665-171C-475C-932E-C2559CEB81EF}" dt="2022-09-20T09:22:01.096" v="723" actId="20577"/>
          <ac:spMkLst>
            <pc:docMk/>
            <pc:sldMk cId="3272756249" sldId="303"/>
            <ac:spMk id="374" creationId="{00000000-0000-0000-0000-000000000000}"/>
          </ac:spMkLst>
        </pc:spChg>
      </pc:sldChg>
      <pc:sldChg chg="del">
        <pc:chgData name="Serhat Erdogan" userId="d3585989-f11d-4da8-a3b2-052048102345" providerId="ADAL" clId="{D8341665-171C-475C-932E-C2559CEB81EF}" dt="2022-09-19T12:47:30.507" v="342" actId="47"/>
        <pc:sldMkLst>
          <pc:docMk/>
          <pc:sldMk cId="3719367817" sldId="304"/>
        </pc:sldMkLst>
      </pc:sldChg>
      <pc:sldChg chg="del">
        <pc:chgData name="Serhat Erdogan" userId="d3585989-f11d-4da8-a3b2-052048102345" providerId="ADAL" clId="{D8341665-171C-475C-932E-C2559CEB81EF}" dt="2022-09-19T12:47:30.507" v="342" actId="47"/>
        <pc:sldMkLst>
          <pc:docMk/>
          <pc:sldMk cId="3547789462" sldId="306"/>
        </pc:sldMkLst>
      </pc:sldChg>
      <pc:sldChg chg="del">
        <pc:chgData name="Serhat Erdogan" userId="d3585989-f11d-4da8-a3b2-052048102345" providerId="ADAL" clId="{D8341665-171C-475C-932E-C2559CEB81EF}" dt="2022-09-19T12:47:30.507" v="342" actId="47"/>
        <pc:sldMkLst>
          <pc:docMk/>
          <pc:sldMk cId="3787697144" sldId="307"/>
        </pc:sldMkLst>
      </pc:sldChg>
      <pc:sldChg chg="del">
        <pc:chgData name="Serhat Erdogan" userId="d3585989-f11d-4da8-a3b2-052048102345" providerId="ADAL" clId="{D8341665-171C-475C-932E-C2559CEB81EF}" dt="2022-09-19T12:47:30.507" v="342" actId="47"/>
        <pc:sldMkLst>
          <pc:docMk/>
          <pc:sldMk cId="3607314083" sldId="308"/>
        </pc:sldMkLst>
      </pc:sldChg>
      <pc:sldChg chg="del">
        <pc:chgData name="Serhat Erdogan" userId="d3585989-f11d-4da8-a3b2-052048102345" providerId="ADAL" clId="{D8341665-171C-475C-932E-C2559CEB81EF}" dt="2022-09-19T12:47:30.507" v="342" actId="47"/>
        <pc:sldMkLst>
          <pc:docMk/>
          <pc:sldMk cId="1962696593" sldId="309"/>
        </pc:sldMkLst>
      </pc:sldChg>
      <pc:sldChg chg="del">
        <pc:chgData name="Serhat Erdogan" userId="d3585989-f11d-4da8-a3b2-052048102345" providerId="ADAL" clId="{D8341665-171C-475C-932E-C2559CEB81EF}" dt="2022-09-19T12:47:30.507" v="342" actId="47"/>
        <pc:sldMkLst>
          <pc:docMk/>
          <pc:sldMk cId="2538356005" sldId="310"/>
        </pc:sldMkLst>
      </pc:sldChg>
      <pc:sldChg chg="del">
        <pc:chgData name="Serhat Erdogan" userId="d3585989-f11d-4da8-a3b2-052048102345" providerId="ADAL" clId="{D8341665-171C-475C-932E-C2559CEB81EF}" dt="2022-09-19T12:47:30.507" v="342" actId="47"/>
        <pc:sldMkLst>
          <pc:docMk/>
          <pc:sldMk cId="3794168530" sldId="311"/>
        </pc:sldMkLst>
      </pc:sldChg>
      <pc:sldChg chg="del">
        <pc:chgData name="Serhat Erdogan" userId="d3585989-f11d-4da8-a3b2-052048102345" providerId="ADAL" clId="{D8341665-171C-475C-932E-C2559CEB81EF}" dt="2022-09-19T12:47:30.507" v="342" actId="47"/>
        <pc:sldMkLst>
          <pc:docMk/>
          <pc:sldMk cId="158665210" sldId="312"/>
        </pc:sldMkLst>
      </pc:sldChg>
      <pc:sldChg chg="del">
        <pc:chgData name="Serhat Erdogan" userId="d3585989-f11d-4da8-a3b2-052048102345" providerId="ADAL" clId="{D8341665-171C-475C-932E-C2559CEB81EF}" dt="2022-09-19T12:47:30.507" v="342" actId="47"/>
        <pc:sldMkLst>
          <pc:docMk/>
          <pc:sldMk cId="373457408" sldId="313"/>
        </pc:sldMkLst>
      </pc:sldChg>
      <pc:sldChg chg="del">
        <pc:chgData name="Serhat Erdogan" userId="d3585989-f11d-4da8-a3b2-052048102345" providerId="ADAL" clId="{D8341665-171C-475C-932E-C2559CEB81EF}" dt="2022-09-19T12:47:30.507" v="342" actId="47"/>
        <pc:sldMkLst>
          <pc:docMk/>
          <pc:sldMk cId="342993008" sldId="314"/>
        </pc:sldMkLst>
      </pc:sldChg>
      <pc:sldChg chg="del">
        <pc:chgData name="Serhat Erdogan" userId="d3585989-f11d-4da8-a3b2-052048102345" providerId="ADAL" clId="{D8341665-171C-475C-932E-C2559CEB81EF}" dt="2022-09-19T12:47:30.507" v="342" actId="47"/>
        <pc:sldMkLst>
          <pc:docMk/>
          <pc:sldMk cId="2257342798" sldId="315"/>
        </pc:sldMkLst>
      </pc:sldChg>
      <pc:sldChg chg="del">
        <pc:chgData name="Serhat Erdogan" userId="d3585989-f11d-4da8-a3b2-052048102345" providerId="ADAL" clId="{D8341665-171C-475C-932E-C2559CEB81EF}" dt="2022-09-19T12:47:30.507" v="342" actId="47"/>
        <pc:sldMkLst>
          <pc:docMk/>
          <pc:sldMk cId="615330590" sldId="316"/>
        </pc:sldMkLst>
      </pc:sldChg>
      <pc:sldChg chg="del">
        <pc:chgData name="Serhat Erdogan" userId="d3585989-f11d-4da8-a3b2-052048102345" providerId="ADAL" clId="{D8341665-171C-475C-932E-C2559CEB81EF}" dt="2022-09-19T12:47:30.507" v="342" actId="47"/>
        <pc:sldMkLst>
          <pc:docMk/>
          <pc:sldMk cId="300025377" sldId="318"/>
        </pc:sldMkLst>
      </pc:sldChg>
      <pc:sldChg chg="del">
        <pc:chgData name="Serhat Erdogan" userId="d3585989-f11d-4da8-a3b2-052048102345" providerId="ADAL" clId="{D8341665-171C-475C-932E-C2559CEB81EF}" dt="2022-09-19T12:47:30.507" v="342" actId="47"/>
        <pc:sldMkLst>
          <pc:docMk/>
          <pc:sldMk cId="2113238033" sldId="319"/>
        </pc:sldMkLst>
      </pc:sldChg>
      <pc:sldChg chg="del">
        <pc:chgData name="Serhat Erdogan" userId="d3585989-f11d-4da8-a3b2-052048102345" providerId="ADAL" clId="{D8341665-171C-475C-932E-C2559CEB81EF}" dt="2022-09-19T12:47:30.507" v="342" actId="47"/>
        <pc:sldMkLst>
          <pc:docMk/>
          <pc:sldMk cId="393182615" sldId="320"/>
        </pc:sldMkLst>
      </pc:sldChg>
      <pc:sldChg chg="delSp modSp add mod modNotesTx">
        <pc:chgData name="Serhat Erdogan" userId="d3585989-f11d-4da8-a3b2-052048102345" providerId="ADAL" clId="{D8341665-171C-475C-932E-C2559CEB81EF}" dt="2022-09-20T09:22:10.881" v="724" actId="20577"/>
        <pc:sldMkLst>
          <pc:docMk/>
          <pc:sldMk cId="1338858221" sldId="321"/>
        </pc:sldMkLst>
        <pc:spChg chg="mod">
          <ac:chgData name="Serhat Erdogan" userId="d3585989-f11d-4da8-a3b2-052048102345" providerId="ADAL" clId="{D8341665-171C-475C-932E-C2559CEB81EF}" dt="2022-09-20T09:22:10.881" v="724" actId="20577"/>
          <ac:spMkLst>
            <pc:docMk/>
            <pc:sldMk cId="1338858221" sldId="321"/>
            <ac:spMk id="340" creationId="{00000000-0000-0000-0000-000000000000}"/>
          </ac:spMkLst>
        </pc:spChg>
        <pc:spChg chg="mod">
          <ac:chgData name="Serhat Erdogan" userId="d3585989-f11d-4da8-a3b2-052048102345" providerId="ADAL" clId="{D8341665-171C-475C-932E-C2559CEB81EF}" dt="2022-09-20T09:02:21.577" v="435" actId="20577"/>
          <ac:spMkLst>
            <pc:docMk/>
            <pc:sldMk cId="1338858221" sldId="321"/>
            <ac:spMk id="341" creationId="{00000000-0000-0000-0000-000000000000}"/>
          </ac:spMkLst>
        </pc:spChg>
        <pc:picChg chg="del">
          <ac:chgData name="Serhat Erdogan" userId="d3585989-f11d-4da8-a3b2-052048102345" providerId="ADAL" clId="{D8341665-171C-475C-932E-C2559CEB81EF}" dt="2022-09-19T12:17:13.804" v="145" actId="478"/>
          <ac:picMkLst>
            <pc:docMk/>
            <pc:sldMk cId="1338858221" sldId="321"/>
            <ac:picMk id="3" creationId="{74B6086C-6424-4B28-8DBC-6D24F7161CA9}"/>
          </ac:picMkLst>
        </pc:picChg>
        <pc:picChg chg="del">
          <ac:chgData name="Serhat Erdogan" userId="d3585989-f11d-4da8-a3b2-052048102345" providerId="ADAL" clId="{D8341665-171C-475C-932E-C2559CEB81EF}" dt="2022-09-19T12:17:13.804" v="145" actId="478"/>
          <ac:picMkLst>
            <pc:docMk/>
            <pc:sldMk cId="1338858221" sldId="321"/>
            <ac:picMk id="5" creationId="{DD37AA28-F12A-4075-8991-00FFB3C43238}"/>
          </ac:picMkLst>
        </pc:picChg>
        <pc:picChg chg="del">
          <ac:chgData name="Serhat Erdogan" userId="d3585989-f11d-4da8-a3b2-052048102345" providerId="ADAL" clId="{D8341665-171C-475C-932E-C2559CEB81EF}" dt="2022-09-19T12:17:13.804" v="145" actId="478"/>
          <ac:picMkLst>
            <pc:docMk/>
            <pc:sldMk cId="1338858221" sldId="321"/>
            <ac:picMk id="7" creationId="{7EDBB8CF-4620-4D55-8875-ABD46A70BC60}"/>
          </ac:picMkLst>
        </pc:picChg>
      </pc:sldChg>
      <pc:sldChg chg="add mod modShow">
        <pc:chgData name="Serhat Erdogan" userId="d3585989-f11d-4da8-a3b2-052048102345" providerId="ADAL" clId="{D8341665-171C-475C-932E-C2559CEB81EF}" dt="2022-09-20T09:05:36.639" v="438" actId="729"/>
        <pc:sldMkLst>
          <pc:docMk/>
          <pc:sldMk cId="75195462" sldId="322"/>
        </pc:sldMkLst>
      </pc:sldChg>
      <pc:sldChg chg="modSp add mod modNotesTx">
        <pc:chgData name="Serhat Erdogan" userId="d3585989-f11d-4da8-a3b2-052048102345" providerId="ADAL" clId="{D8341665-171C-475C-932E-C2559CEB81EF}" dt="2022-09-20T09:45:59.269" v="1106" actId="207"/>
        <pc:sldMkLst>
          <pc:docMk/>
          <pc:sldMk cId="2942030903" sldId="323"/>
        </pc:sldMkLst>
        <pc:spChg chg="mod">
          <ac:chgData name="Serhat Erdogan" userId="d3585989-f11d-4da8-a3b2-052048102345" providerId="ADAL" clId="{D8341665-171C-475C-932E-C2559CEB81EF}" dt="2022-09-20T09:40:35.817" v="979" actId="20577"/>
          <ac:spMkLst>
            <pc:docMk/>
            <pc:sldMk cId="2942030903" sldId="323"/>
            <ac:spMk id="340" creationId="{00000000-0000-0000-0000-000000000000}"/>
          </ac:spMkLst>
        </pc:spChg>
        <pc:spChg chg="mod">
          <ac:chgData name="Serhat Erdogan" userId="d3585989-f11d-4da8-a3b2-052048102345" providerId="ADAL" clId="{D8341665-171C-475C-932E-C2559CEB81EF}" dt="2022-09-20T09:45:59.269" v="1106" actId="207"/>
          <ac:spMkLst>
            <pc:docMk/>
            <pc:sldMk cId="2942030903" sldId="323"/>
            <ac:spMk id="341" creationId="{00000000-0000-0000-0000-000000000000}"/>
          </ac:spMkLst>
        </pc:spChg>
      </pc:sldChg>
      <pc:sldChg chg="addSp delSp modSp add mod modNotesTx">
        <pc:chgData name="Serhat Erdogan" userId="d3585989-f11d-4da8-a3b2-052048102345" providerId="ADAL" clId="{D8341665-171C-475C-932E-C2559CEB81EF}" dt="2022-09-20T09:38:47.958" v="909"/>
        <pc:sldMkLst>
          <pc:docMk/>
          <pc:sldMk cId="3716302505" sldId="324"/>
        </pc:sldMkLst>
        <pc:spChg chg="add del">
          <ac:chgData name="Serhat Erdogan" userId="d3585989-f11d-4da8-a3b2-052048102345" providerId="ADAL" clId="{D8341665-171C-475C-932E-C2559CEB81EF}" dt="2022-09-20T09:38:47.042" v="908" actId="22"/>
          <ac:spMkLst>
            <pc:docMk/>
            <pc:sldMk cId="3716302505" sldId="324"/>
            <ac:spMk id="5" creationId="{CA049248-3407-4357-A0DA-953E17695263}"/>
          </ac:spMkLst>
        </pc:spChg>
        <pc:spChg chg="mod">
          <ac:chgData name="Serhat Erdogan" userId="d3585989-f11d-4da8-a3b2-052048102345" providerId="ADAL" clId="{D8341665-171C-475C-932E-C2559CEB81EF}" dt="2022-09-20T09:14:13.331" v="482" actId="20577"/>
          <ac:spMkLst>
            <pc:docMk/>
            <pc:sldMk cId="3716302505" sldId="324"/>
            <ac:spMk id="340" creationId="{00000000-0000-0000-0000-000000000000}"/>
          </ac:spMkLst>
        </pc:spChg>
        <pc:spChg chg="mod">
          <ac:chgData name="Serhat Erdogan" userId="d3585989-f11d-4da8-a3b2-052048102345" providerId="ADAL" clId="{D8341665-171C-475C-932E-C2559CEB81EF}" dt="2022-09-20T09:35:01.152" v="903" actId="113"/>
          <ac:spMkLst>
            <pc:docMk/>
            <pc:sldMk cId="3716302505" sldId="324"/>
            <ac:spMk id="341" creationId="{00000000-0000-0000-0000-000000000000}"/>
          </ac:spMkLst>
        </pc:spChg>
      </pc:sldChg>
      <pc:sldChg chg="modSp add mod">
        <pc:chgData name="Serhat Erdogan" userId="d3585989-f11d-4da8-a3b2-052048102345" providerId="ADAL" clId="{D8341665-171C-475C-932E-C2559CEB81EF}" dt="2022-09-21T13:55:27.312" v="3674" actId="20577"/>
        <pc:sldMkLst>
          <pc:docMk/>
          <pc:sldMk cId="3111547832" sldId="325"/>
        </pc:sldMkLst>
        <pc:spChg chg="mod">
          <ac:chgData name="Serhat Erdogan" userId="d3585989-f11d-4da8-a3b2-052048102345" providerId="ADAL" clId="{D8341665-171C-475C-932E-C2559CEB81EF}" dt="2022-09-20T09:16:13.537" v="517" actId="20577"/>
          <ac:spMkLst>
            <pc:docMk/>
            <pc:sldMk cId="3111547832" sldId="325"/>
            <ac:spMk id="340" creationId="{00000000-0000-0000-0000-000000000000}"/>
          </ac:spMkLst>
        </pc:spChg>
        <pc:spChg chg="mod">
          <ac:chgData name="Serhat Erdogan" userId="d3585989-f11d-4da8-a3b2-052048102345" providerId="ADAL" clId="{D8341665-171C-475C-932E-C2559CEB81EF}" dt="2022-09-21T13:55:27.312" v="3674" actId="20577"/>
          <ac:spMkLst>
            <pc:docMk/>
            <pc:sldMk cId="3111547832" sldId="325"/>
            <ac:spMk id="341" creationId="{00000000-0000-0000-0000-000000000000}"/>
          </ac:spMkLst>
        </pc:spChg>
      </pc:sldChg>
      <pc:sldChg chg="addSp modSp add mod modNotesTx">
        <pc:chgData name="Serhat Erdogan" userId="d3585989-f11d-4da8-a3b2-052048102345" providerId="ADAL" clId="{D8341665-171C-475C-932E-C2559CEB81EF}" dt="2022-09-20T09:38:40.347" v="905" actId="20577"/>
        <pc:sldMkLst>
          <pc:docMk/>
          <pc:sldMk cId="745807859" sldId="326"/>
        </pc:sldMkLst>
        <pc:spChg chg="mod">
          <ac:chgData name="Serhat Erdogan" userId="d3585989-f11d-4da8-a3b2-052048102345" providerId="ADAL" clId="{D8341665-171C-475C-932E-C2559CEB81EF}" dt="2022-09-20T09:25:14.230" v="759" actId="20577"/>
          <ac:spMkLst>
            <pc:docMk/>
            <pc:sldMk cId="745807859" sldId="326"/>
            <ac:spMk id="340" creationId="{00000000-0000-0000-0000-000000000000}"/>
          </ac:spMkLst>
        </pc:spChg>
        <pc:spChg chg="mod">
          <ac:chgData name="Serhat Erdogan" userId="d3585989-f11d-4da8-a3b2-052048102345" providerId="ADAL" clId="{D8341665-171C-475C-932E-C2559CEB81EF}" dt="2022-09-20T09:25:02.553" v="741" actId="20577"/>
          <ac:spMkLst>
            <pc:docMk/>
            <pc:sldMk cId="745807859" sldId="326"/>
            <ac:spMk id="341" creationId="{00000000-0000-0000-0000-000000000000}"/>
          </ac:spMkLst>
        </pc:spChg>
        <pc:picChg chg="add mod">
          <ac:chgData name="Serhat Erdogan" userId="d3585989-f11d-4da8-a3b2-052048102345" providerId="ADAL" clId="{D8341665-171C-475C-932E-C2559CEB81EF}" dt="2022-09-20T09:25:06.667" v="744" actId="1076"/>
          <ac:picMkLst>
            <pc:docMk/>
            <pc:sldMk cId="745807859" sldId="326"/>
            <ac:picMk id="3" creationId="{A1CA63E5-2AC2-47B7-A00B-C2BDFE1DB339}"/>
          </ac:picMkLst>
        </pc:picChg>
      </pc:sldChg>
      <pc:sldChg chg="modSp add mod modNotesTx">
        <pc:chgData name="Serhat Erdogan" userId="d3585989-f11d-4da8-a3b2-052048102345" providerId="ADAL" clId="{D8341665-171C-475C-932E-C2559CEB81EF}" dt="2022-09-20T09:38:37.687" v="904" actId="20577"/>
        <pc:sldMkLst>
          <pc:docMk/>
          <pc:sldMk cId="4061927660" sldId="327"/>
        </pc:sldMkLst>
        <pc:spChg chg="mod">
          <ac:chgData name="Serhat Erdogan" userId="d3585989-f11d-4da8-a3b2-052048102345" providerId="ADAL" clId="{D8341665-171C-475C-932E-C2559CEB81EF}" dt="2022-09-20T09:26:26.823" v="786" actId="20577"/>
          <ac:spMkLst>
            <pc:docMk/>
            <pc:sldMk cId="4061927660" sldId="327"/>
            <ac:spMk id="340" creationId="{00000000-0000-0000-0000-000000000000}"/>
          </ac:spMkLst>
        </pc:spChg>
        <pc:spChg chg="mod">
          <ac:chgData name="Serhat Erdogan" userId="d3585989-f11d-4da8-a3b2-052048102345" providerId="ADAL" clId="{D8341665-171C-475C-932E-C2559CEB81EF}" dt="2022-09-20T09:34:52.877" v="900" actId="207"/>
          <ac:spMkLst>
            <pc:docMk/>
            <pc:sldMk cId="4061927660" sldId="327"/>
            <ac:spMk id="341" creationId="{00000000-0000-0000-0000-000000000000}"/>
          </ac:spMkLst>
        </pc:spChg>
      </pc:sldChg>
      <pc:sldChg chg="modSp add mod">
        <pc:chgData name="Serhat Erdogan" userId="d3585989-f11d-4da8-a3b2-052048102345" providerId="ADAL" clId="{D8341665-171C-475C-932E-C2559CEB81EF}" dt="2022-09-20T09:59:37.838" v="1215" actId="20577"/>
        <pc:sldMkLst>
          <pc:docMk/>
          <pc:sldMk cId="557111079" sldId="328"/>
        </pc:sldMkLst>
        <pc:spChg chg="mod">
          <ac:chgData name="Serhat Erdogan" userId="d3585989-f11d-4da8-a3b2-052048102345" providerId="ADAL" clId="{D8341665-171C-475C-932E-C2559CEB81EF}" dt="2022-09-20T09:59:37.838" v="1215" actId="20577"/>
          <ac:spMkLst>
            <pc:docMk/>
            <pc:sldMk cId="557111079" sldId="328"/>
            <ac:spMk id="341" creationId="{00000000-0000-0000-0000-000000000000}"/>
          </ac:spMkLst>
        </pc:spChg>
      </pc:sldChg>
      <pc:sldChg chg="add del">
        <pc:chgData name="Serhat Erdogan" userId="d3585989-f11d-4da8-a3b2-052048102345" providerId="ADAL" clId="{D8341665-171C-475C-932E-C2559CEB81EF}" dt="2022-09-20T09:33:33.263" v="896"/>
        <pc:sldMkLst>
          <pc:docMk/>
          <pc:sldMk cId="2482123194" sldId="328"/>
        </pc:sldMkLst>
      </pc:sldChg>
      <pc:sldChg chg="modSp add mod">
        <pc:chgData name="Serhat Erdogan" userId="d3585989-f11d-4da8-a3b2-052048102345" providerId="ADAL" clId="{D8341665-171C-475C-932E-C2559CEB81EF}" dt="2022-09-20T09:55:38.744" v="1149" actId="20577"/>
        <pc:sldMkLst>
          <pc:docMk/>
          <pc:sldMk cId="4197593140" sldId="329"/>
        </pc:sldMkLst>
        <pc:spChg chg="mod">
          <ac:chgData name="Serhat Erdogan" userId="d3585989-f11d-4da8-a3b2-052048102345" providerId="ADAL" clId="{D8341665-171C-475C-932E-C2559CEB81EF}" dt="2022-09-20T09:55:38.744" v="1149" actId="20577"/>
          <ac:spMkLst>
            <pc:docMk/>
            <pc:sldMk cId="4197593140" sldId="329"/>
            <ac:spMk id="374" creationId="{00000000-0000-0000-0000-000000000000}"/>
          </ac:spMkLst>
        </pc:spChg>
      </pc:sldChg>
      <pc:sldChg chg="modSp add mod modNotesTx">
        <pc:chgData name="Serhat Erdogan" userId="d3585989-f11d-4da8-a3b2-052048102345" providerId="ADAL" clId="{D8341665-171C-475C-932E-C2559CEB81EF}" dt="2022-09-20T09:58:46.106" v="1187"/>
        <pc:sldMkLst>
          <pc:docMk/>
          <pc:sldMk cId="2286286758" sldId="330"/>
        </pc:sldMkLst>
        <pc:spChg chg="mod">
          <ac:chgData name="Serhat Erdogan" userId="d3585989-f11d-4da8-a3b2-052048102345" providerId="ADAL" clId="{D8341665-171C-475C-932E-C2559CEB81EF}" dt="2022-09-20T09:55:48.963" v="1169" actId="20577"/>
          <ac:spMkLst>
            <pc:docMk/>
            <pc:sldMk cId="2286286758" sldId="330"/>
            <ac:spMk id="340" creationId="{00000000-0000-0000-0000-000000000000}"/>
          </ac:spMkLst>
        </pc:spChg>
        <pc:spChg chg="mod">
          <ac:chgData name="Serhat Erdogan" userId="d3585989-f11d-4da8-a3b2-052048102345" providerId="ADAL" clId="{D8341665-171C-475C-932E-C2559CEB81EF}" dt="2022-09-20T09:56:22.721" v="1174" actId="12"/>
          <ac:spMkLst>
            <pc:docMk/>
            <pc:sldMk cId="2286286758" sldId="330"/>
            <ac:spMk id="341" creationId="{00000000-0000-0000-0000-000000000000}"/>
          </ac:spMkLst>
        </pc:spChg>
      </pc:sldChg>
      <pc:sldChg chg="modSp add mod modNotesTx">
        <pc:chgData name="Serhat Erdogan" userId="d3585989-f11d-4da8-a3b2-052048102345" providerId="ADAL" clId="{D8341665-171C-475C-932E-C2559CEB81EF}" dt="2022-09-20T10:00:04.991" v="1217"/>
        <pc:sldMkLst>
          <pc:docMk/>
          <pc:sldMk cId="501065790" sldId="331"/>
        </pc:sldMkLst>
        <pc:spChg chg="mod">
          <ac:chgData name="Serhat Erdogan" userId="d3585989-f11d-4da8-a3b2-052048102345" providerId="ADAL" clId="{D8341665-171C-475C-932E-C2559CEB81EF}" dt="2022-09-20T09:58:57.872" v="1210" actId="20577"/>
          <ac:spMkLst>
            <pc:docMk/>
            <pc:sldMk cId="501065790" sldId="331"/>
            <ac:spMk id="340" creationId="{00000000-0000-0000-0000-000000000000}"/>
          </ac:spMkLst>
        </pc:spChg>
        <pc:spChg chg="mod">
          <ac:chgData name="Serhat Erdogan" userId="d3585989-f11d-4da8-a3b2-052048102345" providerId="ADAL" clId="{D8341665-171C-475C-932E-C2559CEB81EF}" dt="2022-09-20T09:59:06.253" v="1212" actId="12"/>
          <ac:spMkLst>
            <pc:docMk/>
            <pc:sldMk cId="501065790" sldId="331"/>
            <ac:spMk id="341" creationId="{00000000-0000-0000-0000-000000000000}"/>
          </ac:spMkLst>
        </pc:spChg>
      </pc:sldChg>
      <pc:sldChg chg="addSp modSp add del mod">
        <pc:chgData name="Serhat Erdogan" userId="d3585989-f11d-4da8-a3b2-052048102345" providerId="ADAL" clId="{D8341665-171C-475C-932E-C2559CEB81EF}" dt="2022-09-20T09:57:55.346" v="1184" actId="47"/>
        <pc:sldMkLst>
          <pc:docMk/>
          <pc:sldMk cId="3280302548" sldId="331"/>
        </pc:sldMkLst>
        <pc:spChg chg="add mod">
          <ac:chgData name="Serhat Erdogan" userId="d3585989-f11d-4da8-a3b2-052048102345" providerId="ADAL" clId="{D8341665-171C-475C-932E-C2559CEB81EF}" dt="2022-09-20T09:57:46.068" v="1183" actId="1076"/>
          <ac:spMkLst>
            <pc:docMk/>
            <pc:sldMk cId="3280302548" sldId="331"/>
            <ac:spMk id="4" creationId="{C30A9597-846B-478D-8DD5-F2FFA50B188F}"/>
          </ac:spMkLst>
        </pc:spChg>
        <pc:spChg chg="mod">
          <ac:chgData name="Serhat Erdogan" userId="d3585989-f11d-4da8-a3b2-052048102345" providerId="ADAL" clId="{D8341665-171C-475C-932E-C2559CEB81EF}" dt="2022-09-20T09:57:41.415" v="1181" actId="1076"/>
          <ac:spMkLst>
            <pc:docMk/>
            <pc:sldMk cId="3280302548" sldId="331"/>
            <ac:spMk id="341" creationId="{00000000-0000-0000-0000-000000000000}"/>
          </ac:spMkLst>
        </pc:spChg>
      </pc:sldChg>
      <pc:sldChg chg="addSp delSp modSp add del mod">
        <pc:chgData name="Serhat Erdogan" userId="d3585989-f11d-4da8-a3b2-052048102345" providerId="ADAL" clId="{D8341665-171C-475C-932E-C2559CEB81EF}" dt="2022-09-20T10:01:16.592" v="1234" actId="47"/>
        <pc:sldMkLst>
          <pc:docMk/>
          <pc:sldMk cId="687603595" sldId="332"/>
        </pc:sldMkLst>
        <pc:spChg chg="add mod">
          <ac:chgData name="Serhat Erdogan" userId="d3585989-f11d-4da8-a3b2-052048102345" providerId="ADAL" clId="{D8341665-171C-475C-932E-C2559CEB81EF}" dt="2022-09-20T10:00:57.149" v="1223"/>
          <ac:spMkLst>
            <pc:docMk/>
            <pc:sldMk cId="687603595" sldId="332"/>
            <ac:spMk id="2" creationId="{503C572F-D658-474F-9E05-689F9F3250EF}"/>
          </ac:spMkLst>
        </pc:spChg>
        <pc:spChg chg="mod">
          <ac:chgData name="Serhat Erdogan" userId="d3585989-f11d-4da8-a3b2-052048102345" providerId="ADAL" clId="{D8341665-171C-475C-932E-C2559CEB81EF}" dt="2022-09-20T10:00:47.423" v="1222" actId="20577"/>
          <ac:spMkLst>
            <pc:docMk/>
            <pc:sldMk cId="687603595" sldId="332"/>
            <ac:spMk id="340" creationId="{00000000-0000-0000-0000-000000000000}"/>
          </ac:spMkLst>
        </pc:spChg>
        <pc:graphicFrameChg chg="add del mod">
          <ac:chgData name="Serhat Erdogan" userId="d3585989-f11d-4da8-a3b2-052048102345" providerId="ADAL" clId="{D8341665-171C-475C-932E-C2559CEB81EF}" dt="2022-09-20T10:01:16.592" v="1234" actId="47"/>
          <ac:graphicFrameMkLst>
            <pc:docMk/>
            <pc:sldMk cId="687603595" sldId="332"/>
            <ac:graphicFrameMk id="3" creationId="{7F377693-797E-40AB-BAB8-EB27042C4F45}"/>
          </ac:graphicFrameMkLst>
        </pc:graphicFrameChg>
        <pc:graphicFrameChg chg="add del mod">
          <ac:chgData name="Serhat Erdogan" userId="d3585989-f11d-4da8-a3b2-052048102345" providerId="ADAL" clId="{D8341665-171C-475C-932E-C2559CEB81EF}" dt="2022-09-20T10:01:16.592" v="1234" actId="47"/>
          <ac:graphicFrameMkLst>
            <pc:docMk/>
            <pc:sldMk cId="687603595" sldId="332"/>
            <ac:graphicFrameMk id="4" creationId="{049A657E-99D1-4A9D-9750-7477117E7AC9}"/>
          </ac:graphicFrameMkLst>
        </pc:graphicFrameChg>
        <pc:graphicFrameChg chg="add del mod">
          <ac:chgData name="Serhat Erdogan" userId="d3585989-f11d-4da8-a3b2-052048102345" providerId="ADAL" clId="{D8341665-171C-475C-932E-C2559CEB81EF}" dt="2022-09-20T10:01:05.841" v="1227" actId="478"/>
          <ac:graphicFrameMkLst>
            <pc:docMk/>
            <pc:sldMk cId="687603595" sldId="332"/>
            <ac:graphicFrameMk id="5" creationId="{9EF51967-2606-4DEE-875D-E0AAA723F7AC}"/>
          </ac:graphicFrameMkLst>
        </pc:graphicFrameChg>
      </pc:sldChg>
      <pc:sldChg chg="modSp add mod modNotesTx">
        <pc:chgData name="Serhat Erdogan" userId="d3585989-f11d-4da8-a3b2-052048102345" providerId="ADAL" clId="{D8341665-171C-475C-932E-C2559CEB81EF}" dt="2022-09-20T10:22:37.167" v="1451" actId="20577"/>
        <pc:sldMkLst>
          <pc:docMk/>
          <pc:sldMk cId="3614142708" sldId="332"/>
        </pc:sldMkLst>
        <pc:spChg chg="mod">
          <ac:chgData name="Serhat Erdogan" userId="d3585989-f11d-4da8-a3b2-052048102345" providerId="ADAL" clId="{D8341665-171C-475C-932E-C2559CEB81EF}" dt="2022-09-20T10:01:21.564" v="1239" actId="20577"/>
          <ac:spMkLst>
            <pc:docMk/>
            <pc:sldMk cId="3614142708" sldId="332"/>
            <ac:spMk id="340" creationId="{00000000-0000-0000-0000-000000000000}"/>
          </ac:spMkLst>
        </pc:spChg>
        <pc:spChg chg="mod">
          <ac:chgData name="Serhat Erdogan" userId="d3585989-f11d-4da8-a3b2-052048102345" providerId="ADAL" clId="{D8341665-171C-475C-932E-C2559CEB81EF}" dt="2022-09-20T10:22:24.646" v="1442" actId="11"/>
          <ac:spMkLst>
            <pc:docMk/>
            <pc:sldMk cId="3614142708" sldId="332"/>
            <ac:spMk id="341" creationId="{00000000-0000-0000-0000-000000000000}"/>
          </ac:spMkLst>
        </pc:spChg>
      </pc:sldChg>
      <pc:sldChg chg="modSp add mod modNotesTx">
        <pc:chgData name="Serhat Erdogan" userId="d3585989-f11d-4da8-a3b2-052048102345" providerId="ADAL" clId="{D8341665-171C-475C-932E-C2559CEB81EF}" dt="2022-09-20T10:23:53.200" v="1460" actId="20577"/>
        <pc:sldMkLst>
          <pc:docMk/>
          <pc:sldMk cId="1282589646" sldId="333"/>
        </pc:sldMkLst>
        <pc:spChg chg="mod">
          <ac:chgData name="Serhat Erdogan" userId="d3585989-f11d-4da8-a3b2-052048102345" providerId="ADAL" clId="{D8341665-171C-475C-932E-C2559CEB81EF}" dt="2022-09-20T10:05:23.557" v="1370" actId="113"/>
          <ac:spMkLst>
            <pc:docMk/>
            <pc:sldMk cId="1282589646" sldId="333"/>
            <ac:spMk id="341" creationId="{00000000-0000-0000-0000-000000000000}"/>
          </ac:spMkLst>
        </pc:spChg>
      </pc:sldChg>
      <pc:sldChg chg="modSp add mod modNotesTx">
        <pc:chgData name="Serhat Erdogan" userId="d3585989-f11d-4da8-a3b2-052048102345" providerId="ADAL" clId="{D8341665-171C-475C-932E-C2559CEB81EF}" dt="2022-09-20T10:24:22.832" v="1479" actId="20577"/>
        <pc:sldMkLst>
          <pc:docMk/>
          <pc:sldMk cId="3145768946" sldId="334"/>
        </pc:sldMkLst>
        <pc:spChg chg="mod">
          <ac:chgData name="Serhat Erdogan" userId="d3585989-f11d-4da8-a3b2-052048102345" providerId="ADAL" clId="{D8341665-171C-475C-932E-C2559CEB81EF}" dt="2022-09-20T10:24:14.977" v="1476" actId="11"/>
          <ac:spMkLst>
            <pc:docMk/>
            <pc:sldMk cId="3145768946" sldId="334"/>
            <ac:spMk id="341" creationId="{00000000-0000-0000-0000-000000000000}"/>
          </ac:spMkLst>
        </pc:spChg>
      </pc:sldChg>
      <pc:sldChg chg="modSp add mod">
        <pc:chgData name="Serhat Erdogan" userId="d3585989-f11d-4da8-a3b2-052048102345" providerId="ADAL" clId="{D8341665-171C-475C-932E-C2559CEB81EF}" dt="2022-09-20T14:06:21.671" v="1599" actId="20577"/>
        <pc:sldMkLst>
          <pc:docMk/>
          <pc:sldMk cId="1868077569" sldId="335"/>
        </pc:sldMkLst>
        <pc:spChg chg="mod">
          <ac:chgData name="Serhat Erdogan" userId="d3585989-f11d-4da8-a3b2-052048102345" providerId="ADAL" clId="{D8341665-171C-475C-932E-C2559CEB81EF}" dt="2022-09-20T14:06:21.671" v="1599" actId="20577"/>
          <ac:spMkLst>
            <pc:docMk/>
            <pc:sldMk cId="1868077569" sldId="335"/>
            <ac:spMk id="374" creationId="{00000000-0000-0000-0000-000000000000}"/>
          </ac:spMkLst>
        </pc:spChg>
      </pc:sldChg>
      <pc:sldChg chg="modSp add mod modNotesTx">
        <pc:chgData name="Serhat Erdogan" userId="d3585989-f11d-4da8-a3b2-052048102345" providerId="ADAL" clId="{D8341665-171C-475C-932E-C2559CEB81EF}" dt="2022-09-20T16:11:51.640" v="1908"/>
        <pc:sldMkLst>
          <pc:docMk/>
          <pc:sldMk cId="2987155768" sldId="336"/>
        </pc:sldMkLst>
        <pc:spChg chg="mod">
          <ac:chgData name="Serhat Erdogan" userId="d3585989-f11d-4da8-a3b2-052048102345" providerId="ADAL" clId="{D8341665-171C-475C-932E-C2559CEB81EF}" dt="2022-09-20T14:06:47.484" v="1604"/>
          <ac:spMkLst>
            <pc:docMk/>
            <pc:sldMk cId="2987155768" sldId="336"/>
            <ac:spMk id="340" creationId="{00000000-0000-0000-0000-000000000000}"/>
          </ac:spMkLst>
        </pc:spChg>
        <pc:spChg chg="mod">
          <ac:chgData name="Serhat Erdogan" userId="d3585989-f11d-4da8-a3b2-052048102345" providerId="ADAL" clId="{D8341665-171C-475C-932E-C2559CEB81EF}" dt="2022-09-20T16:11:51.640" v="1908"/>
          <ac:spMkLst>
            <pc:docMk/>
            <pc:sldMk cId="2987155768" sldId="336"/>
            <ac:spMk id="341" creationId="{00000000-0000-0000-0000-000000000000}"/>
          </ac:spMkLst>
        </pc:spChg>
      </pc:sldChg>
      <pc:sldChg chg="modSp add del mod modNotesTx">
        <pc:chgData name="Serhat Erdogan" userId="d3585989-f11d-4da8-a3b2-052048102345" providerId="ADAL" clId="{D8341665-171C-475C-932E-C2559CEB81EF}" dt="2022-09-20T16:11:22.081" v="1905" actId="2696"/>
        <pc:sldMkLst>
          <pc:docMk/>
          <pc:sldMk cId="152949745" sldId="337"/>
        </pc:sldMkLst>
        <pc:spChg chg="mod">
          <ac:chgData name="Serhat Erdogan" userId="d3585989-f11d-4da8-a3b2-052048102345" providerId="ADAL" clId="{D8341665-171C-475C-932E-C2559CEB81EF}" dt="2022-09-20T16:07:40.294" v="1665" actId="20577"/>
          <ac:spMkLst>
            <pc:docMk/>
            <pc:sldMk cId="152949745" sldId="337"/>
            <ac:spMk id="340" creationId="{00000000-0000-0000-0000-000000000000}"/>
          </ac:spMkLst>
        </pc:spChg>
        <pc:spChg chg="mod">
          <ac:chgData name="Serhat Erdogan" userId="d3585989-f11d-4da8-a3b2-052048102345" providerId="ADAL" clId="{D8341665-171C-475C-932E-C2559CEB81EF}" dt="2022-09-20T16:10:58.055" v="1903" actId="20577"/>
          <ac:spMkLst>
            <pc:docMk/>
            <pc:sldMk cId="152949745" sldId="337"/>
            <ac:spMk id="341" creationId="{00000000-0000-0000-0000-000000000000}"/>
          </ac:spMkLst>
        </pc:spChg>
      </pc:sldChg>
      <pc:sldChg chg="modSp add mod">
        <pc:chgData name="Serhat Erdogan" userId="d3585989-f11d-4da8-a3b2-052048102345" providerId="ADAL" clId="{D8341665-171C-475C-932E-C2559CEB81EF}" dt="2022-09-20T16:19:59.462" v="2074"/>
        <pc:sldMkLst>
          <pc:docMk/>
          <pc:sldMk cId="1878822486" sldId="337"/>
        </pc:sldMkLst>
        <pc:spChg chg="mod">
          <ac:chgData name="Serhat Erdogan" userId="d3585989-f11d-4da8-a3b2-052048102345" providerId="ADAL" clId="{D8341665-171C-475C-932E-C2559CEB81EF}" dt="2022-09-20T16:19:59.462" v="2074"/>
          <ac:spMkLst>
            <pc:docMk/>
            <pc:sldMk cId="1878822486" sldId="337"/>
            <ac:spMk id="340" creationId="{00000000-0000-0000-0000-000000000000}"/>
          </ac:spMkLst>
        </pc:spChg>
        <pc:spChg chg="mod">
          <ac:chgData name="Serhat Erdogan" userId="d3585989-f11d-4da8-a3b2-052048102345" providerId="ADAL" clId="{D8341665-171C-475C-932E-C2559CEB81EF}" dt="2022-09-20T16:13:32.248" v="1951" actId="113"/>
          <ac:spMkLst>
            <pc:docMk/>
            <pc:sldMk cId="1878822486" sldId="337"/>
            <ac:spMk id="341" creationId="{00000000-0000-0000-0000-000000000000}"/>
          </ac:spMkLst>
        </pc:spChg>
      </pc:sldChg>
      <pc:sldChg chg="modSp add mod">
        <pc:chgData name="Serhat Erdogan" userId="d3585989-f11d-4da8-a3b2-052048102345" providerId="ADAL" clId="{D8341665-171C-475C-932E-C2559CEB81EF}" dt="2022-09-20T16:15:47.359" v="1954" actId="207"/>
        <pc:sldMkLst>
          <pc:docMk/>
          <pc:sldMk cId="3468556432" sldId="338"/>
        </pc:sldMkLst>
        <pc:spChg chg="mod">
          <ac:chgData name="Serhat Erdogan" userId="d3585989-f11d-4da8-a3b2-052048102345" providerId="ADAL" clId="{D8341665-171C-475C-932E-C2559CEB81EF}" dt="2022-09-20T16:15:47.359" v="1954" actId="207"/>
          <ac:spMkLst>
            <pc:docMk/>
            <pc:sldMk cId="3468556432" sldId="338"/>
            <ac:spMk id="341" creationId="{00000000-0000-0000-0000-000000000000}"/>
          </ac:spMkLst>
        </pc:spChg>
      </pc:sldChg>
      <pc:sldChg chg="addSp modSp add mod">
        <pc:chgData name="Serhat Erdogan" userId="d3585989-f11d-4da8-a3b2-052048102345" providerId="ADAL" clId="{D8341665-171C-475C-932E-C2559CEB81EF}" dt="2022-09-20T16:16:58.923" v="1964" actId="1076"/>
        <pc:sldMkLst>
          <pc:docMk/>
          <pc:sldMk cId="1874978341" sldId="339"/>
        </pc:sldMkLst>
        <pc:spChg chg="mod">
          <ac:chgData name="Serhat Erdogan" userId="d3585989-f11d-4da8-a3b2-052048102345" providerId="ADAL" clId="{D8341665-171C-475C-932E-C2559CEB81EF}" dt="2022-09-20T16:16:33.546" v="1958"/>
          <ac:spMkLst>
            <pc:docMk/>
            <pc:sldMk cId="1874978341" sldId="339"/>
            <ac:spMk id="340" creationId="{00000000-0000-0000-0000-000000000000}"/>
          </ac:spMkLst>
        </pc:spChg>
        <pc:spChg chg="mod">
          <ac:chgData name="Serhat Erdogan" userId="d3585989-f11d-4da8-a3b2-052048102345" providerId="ADAL" clId="{D8341665-171C-475C-932E-C2559CEB81EF}" dt="2022-09-20T16:16:52.459" v="1961" actId="14100"/>
          <ac:spMkLst>
            <pc:docMk/>
            <pc:sldMk cId="1874978341" sldId="339"/>
            <ac:spMk id="341" creationId="{00000000-0000-0000-0000-000000000000}"/>
          </ac:spMkLst>
        </pc:spChg>
        <pc:picChg chg="add mod">
          <ac:chgData name="Serhat Erdogan" userId="d3585989-f11d-4da8-a3b2-052048102345" providerId="ADAL" clId="{D8341665-171C-475C-932E-C2559CEB81EF}" dt="2022-09-20T16:16:58.923" v="1964" actId="1076"/>
          <ac:picMkLst>
            <pc:docMk/>
            <pc:sldMk cId="1874978341" sldId="339"/>
            <ac:picMk id="3" creationId="{DCFAE6BC-17F0-422F-BD20-152E96C8A8CA}"/>
          </ac:picMkLst>
        </pc:picChg>
      </pc:sldChg>
      <pc:sldChg chg="addSp delSp modSp add mod">
        <pc:chgData name="Serhat Erdogan" userId="d3585989-f11d-4da8-a3b2-052048102345" providerId="ADAL" clId="{D8341665-171C-475C-932E-C2559CEB81EF}" dt="2022-09-20T16:17:51.271" v="1969" actId="1076"/>
        <pc:sldMkLst>
          <pc:docMk/>
          <pc:sldMk cId="1112280964" sldId="340"/>
        </pc:sldMkLst>
        <pc:spChg chg="mod">
          <ac:chgData name="Serhat Erdogan" userId="d3585989-f11d-4da8-a3b2-052048102345" providerId="ADAL" clId="{D8341665-171C-475C-932E-C2559CEB81EF}" dt="2022-09-20T16:17:44.996" v="1966" actId="20577"/>
          <ac:spMkLst>
            <pc:docMk/>
            <pc:sldMk cId="1112280964" sldId="340"/>
            <ac:spMk id="341" creationId="{00000000-0000-0000-0000-000000000000}"/>
          </ac:spMkLst>
        </pc:spChg>
        <pc:picChg chg="del">
          <ac:chgData name="Serhat Erdogan" userId="d3585989-f11d-4da8-a3b2-052048102345" providerId="ADAL" clId="{D8341665-171C-475C-932E-C2559CEB81EF}" dt="2022-09-20T16:17:46.326" v="1967" actId="478"/>
          <ac:picMkLst>
            <pc:docMk/>
            <pc:sldMk cId="1112280964" sldId="340"/>
            <ac:picMk id="3" creationId="{DCFAE6BC-17F0-422F-BD20-152E96C8A8CA}"/>
          </ac:picMkLst>
        </pc:picChg>
        <pc:picChg chg="add mod">
          <ac:chgData name="Serhat Erdogan" userId="d3585989-f11d-4da8-a3b2-052048102345" providerId="ADAL" clId="{D8341665-171C-475C-932E-C2559CEB81EF}" dt="2022-09-20T16:17:51.271" v="1969" actId="1076"/>
          <ac:picMkLst>
            <pc:docMk/>
            <pc:sldMk cId="1112280964" sldId="340"/>
            <ac:picMk id="4" creationId="{76E8D1D7-F60E-4C46-9946-36A60353C623}"/>
          </ac:picMkLst>
        </pc:picChg>
      </pc:sldChg>
      <pc:sldChg chg="modSp add del mod modNotesTx">
        <pc:chgData name="Serhat Erdogan" userId="d3585989-f11d-4da8-a3b2-052048102345" providerId="ADAL" clId="{D8341665-171C-475C-932E-C2559CEB81EF}" dt="2022-09-21T13:33:22.452" v="3126" actId="47"/>
        <pc:sldMkLst>
          <pc:docMk/>
          <pc:sldMk cId="4262656567" sldId="341"/>
        </pc:sldMkLst>
        <pc:spChg chg="mod">
          <ac:chgData name="Serhat Erdogan" userId="d3585989-f11d-4da8-a3b2-052048102345" providerId="ADAL" clId="{D8341665-171C-475C-932E-C2559CEB81EF}" dt="2022-09-20T16:26:03.558" v="2143" actId="207"/>
          <ac:spMkLst>
            <pc:docMk/>
            <pc:sldMk cId="4262656567" sldId="341"/>
            <ac:spMk id="341" creationId="{00000000-0000-0000-0000-000000000000}"/>
          </ac:spMkLst>
        </pc:spChg>
      </pc:sldChg>
      <pc:sldChg chg="addSp modSp add del mod modNotesTx">
        <pc:chgData name="Serhat Erdogan" userId="d3585989-f11d-4da8-a3b2-052048102345" providerId="ADAL" clId="{D8341665-171C-475C-932E-C2559CEB81EF}" dt="2022-09-20T16:30:59.096" v="2221" actId="47"/>
        <pc:sldMkLst>
          <pc:docMk/>
          <pc:sldMk cId="2142417900" sldId="342"/>
        </pc:sldMkLst>
        <pc:spChg chg="mod">
          <ac:chgData name="Serhat Erdogan" userId="d3585989-f11d-4da8-a3b2-052048102345" providerId="ADAL" clId="{D8341665-171C-475C-932E-C2559CEB81EF}" dt="2022-09-20T16:30:53.671" v="2220" actId="20577"/>
          <ac:spMkLst>
            <pc:docMk/>
            <pc:sldMk cId="2142417900" sldId="342"/>
            <ac:spMk id="340" creationId="{00000000-0000-0000-0000-000000000000}"/>
          </ac:spMkLst>
        </pc:spChg>
        <pc:spChg chg="mod">
          <ac:chgData name="Serhat Erdogan" userId="d3585989-f11d-4da8-a3b2-052048102345" providerId="ADAL" clId="{D8341665-171C-475C-932E-C2559CEB81EF}" dt="2022-09-20T16:27:03.189" v="2170" actId="20577"/>
          <ac:spMkLst>
            <pc:docMk/>
            <pc:sldMk cId="2142417900" sldId="342"/>
            <ac:spMk id="341" creationId="{00000000-0000-0000-0000-000000000000}"/>
          </ac:spMkLst>
        </pc:spChg>
        <pc:picChg chg="add mod">
          <ac:chgData name="Serhat Erdogan" userId="d3585989-f11d-4da8-a3b2-052048102345" providerId="ADAL" clId="{D8341665-171C-475C-932E-C2559CEB81EF}" dt="2022-09-20T16:24:19.865" v="2134" actId="1076"/>
          <ac:picMkLst>
            <pc:docMk/>
            <pc:sldMk cId="2142417900" sldId="342"/>
            <ac:picMk id="3" creationId="{83D5DB95-759D-4127-9C59-BAF007C47EEC}"/>
          </ac:picMkLst>
        </pc:picChg>
      </pc:sldChg>
      <pc:sldChg chg="modSp add mod modNotesTx">
        <pc:chgData name="Serhat Erdogan" userId="d3585989-f11d-4da8-a3b2-052048102345" providerId="ADAL" clId="{D8341665-171C-475C-932E-C2559CEB81EF}" dt="2022-09-20T17:15:31.951" v="2541" actId="20577"/>
        <pc:sldMkLst>
          <pc:docMk/>
          <pc:sldMk cId="3130436198" sldId="342"/>
        </pc:sldMkLst>
        <pc:spChg chg="mod">
          <ac:chgData name="Serhat Erdogan" userId="d3585989-f11d-4da8-a3b2-052048102345" providerId="ADAL" clId="{D8341665-171C-475C-932E-C2559CEB81EF}" dt="2022-09-20T16:34:04.166" v="2272" actId="20577"/>
          <ac:spMkLst>
            <pc:docMk/>
            <pc:sldMk cId="3130436198" sldId="342"/>
            <ac:spMk id="340" creationId="{00000000-0000-0000-0000-000000000000}"/>
          </ac:spMkLst>
        </pc:spChg>
        <pc:spChg chg="mod">
          <ac:chgData name="Serhat Erdogan" userId="d3585989-f11d-4da8-a3b2-052048102345" providerId="ADAL" clId="{D8341665-171C-475C-932E-C2559CEB81EF}" dt="2022-09-20T16:35:08.443" v="2286" actId="207"/>
          <ac:spMkLst>
            <pc:docMk/>
            <pc:sldMk cId="3130436198" sldId="342"/>
            <ac:spMk id="341" creationId="{00000000-0000-0000-0000-000000000000}"/>
          </ac:spMkLst>
        </pc:spChg>
      </pc:sldChg>
      <pc:sldChg chg="delSp modSp add del mod">
        <pc:chgData name="Serhat Erdogan" userId="d3585989-f11d-4da8-a3b2-052048102345" providerId="ADAL" clId="{D8341665-171C-475C-932E-C2559CEB81EF}" dt="2022-09-20T16:30:59.096" v="2221" actId="47"/>
        <pc:sldMkLst>
          <pc:docMk/>
          <pc:sldMk cId="1346665659" sldId="343"/>
        </pc:sldMkLst>
        <pc:spChg chg="mod">
          <ac:chgData name="Serhat Erdogan" userId="d3585989-f11d-4da8-a3b2-052048102345" providerId="ADAL" clId="{D8341665-171C-475C-932E-C2559CEB81EF}" dt="2022-09-20T16:27:56.527" v="2215" actId="207"/>
          <ac:spMkLst>
            <pc:docMk/>
            <pc:sldMk cId="1346665659" sldId="343"/>
            <ac:spMk id="341" creationId="{00000000-0000-0000-0000-000000000000}"/>
          </ac:spMkLst>
        </pc:spChg>
        <pc:picChg chg="del">
          <ac:chgData name="Serhat Erdogan" userId="d3585989-f11d-4da8-a3b2-052048102345" providerId="ADAL" clId="{D8341665-171C-475C-932E-C2559CEB81EF}" dt="2022-09-20T16:25:47.505" v="2141" actId="478"/>
          <ac:picMkLst>
            <pc:docMk/>
            <pc:sldMk cId="1346665659" sldId="343"/>
            <ac:picMk id="3" creationId="{83D5DB95-759D-4127-9C59-BAF007C47EEC}"/>
          </ac:picMkLst>
        </pc:picChg>
      </pc:sldChg>
      <pc:sldChg chg="modSp add mod">
        <pc:chgData name="Serhat Erdogan" userId="d3585989-f11d-4da8-a3b2-052048102345" providerId="ADAL" clId="{D8341665-171C-475C-932E-C2559CEB81EF}" dt="2022-09-20T16:33:38.060" v="2271" actId="20577"/>
        <pc:sldMkLst>
          <pc:docMk/>
          <pc:sldMk cId="3423276806" sldId="343"/>
        </pc:sldMkLst>
        <pc:spChg chg="mod">
          <ac:chgData name="Serhat Erdogan" userId="d3585989-f11d-4da8-a3b2-052048102345" providerId="ADAL" clId="{D8341665-171C-475C-932E-C2559CEB81EF}" dt="2022-09-20T16:33:38.060" v="2271" actId="20577"/>
          <ac:spMkLst>
            <pc:docMk/>
            <pc:sldMk cId="3423276806" sldId="343"/>
            <ac:spMk id="374" creationId="{00000000-0000-0000-0000-000000000000}"/>
          </ac:spMkLst>
        </pc:spChg>
      </pc:sldChg>
      <pc:sldChg chg="modSp add mod">
        <pc:chgData name="Serhat Erdogan" userId="d3585989-f11d-4da8-a3b2-052048102345" providerId="ADAL" clId="{D8341665-171C-475C-932E-C2559CEB81EF}" dt="2022-09-20T16:37:14.947" v="2337" actId="1076"/>
        <pc:sldMkLst>
          <pc:docMk/>
          <pc:sldMk cId="1988942312" sldId="344"/>
        </pc:sldMkLst>
        <pc:spChg chg="mod">
          <ac:chgData name="Serhat Erdogan" userId="d3585989-f11d-4da8-a3b2-052048102345" providerId="ADAL" clId="{D8341665-171C-475C-932E-C2559CEB81EF}" dt="2022-09-20T16:36:11.984" v="2328" actId="14100"/>
          <ac:spMkLst>
            <pc:docMk/>
            <pc:sldMk cId="1988942312" sldId="344"/>
            <ac:spMk id="340" creationId="{00000000-0000-0000-0000-000000000000}"/>
          </ac:spMkLst>
        </pc:spChg>
        <pc:spChg chg="mod">
          <ac:chgData name="Serhat Erdogan" userId="d3585989-f11d-4da8-a3b2-052048102345" providerId="ADAL" clId="{D8341665-171C-475C-932E-C2559CEB81EF}" dt="2022-09-20T16:37:14.947" v="2337" actId="1076"/>
          <ac:spMkLst>
            <pc:docMk/>
            <pc:sldMk cId="1988942312" sldId="344"/>
            <ac:spMk id="341" creationId="{00000000-0000-0000-0000-000000000000}"/>
          </ac:spMkLst>
        </pc:spChg>
      </pc:sldChg>
      <pc:sldChg chg="modSp add mod">
        <pc:chgData name="Serhat Erdogan" userId="d3585989-f11d-4da8-a3b2-052048102345" providerId="ADAL" clId="{D8341665-171C-475C-932E-C2559CEB81EF}" dt="2022-09-20T16:40:40.283" v="2370" actId="113"/>
        <pc:sldMkLst>
          <pc:docMk/>
          <pc:sldMk cId="2761847138" sldId="345"/>
        </pc:sldMkLst>
        <pc:spChg chg="mod">
          <ac:chgData name="Serhat Erdogan" userId="d3585989-f11d-4da8-a3b2-052048102345" providerId="ADAL" clId="{D8341665-171C-475C-932E-C2559CEB81EF}" dt="2022-09-20T16:39:11.966" v="2342"/>
          <ac:spMkLst>
            <pc:docMk/>
            <pc:sldMk cId="2761847138" sldId="345"/>
            <ac:spMk id="340" creationId="{00000000-0000-0000-0000-000000000000}"/>
          </ac:spMkLst>
        </pc:spChg>
        <pc:spChg chg="mod">
          <ac:chgData name="Serhat Erdogan" userId="d3585989-f11d-4da8-a3b2-052048102345" providerId="ADAL" clId="{D8341665-171C-475C-932E-C2559CEB81EF}" dt="2022-09-20T16:40:40.283" v="2370" actId="113"/>
          <ac:spMkLst>
            <pc:docMk/>
            <pc:sldMk cId="2761847138" sldId="345"/>
            <ac:spMk id="341" creationId="{00000000-0000-0000-0000-000000000000}"/>
          </ac:spMkLst>
        </pc:spChg>
      </pc:sldChg>
      <pc:sldChg chg="modSp add mod modNotesTx">
        <pc:chgData name="Serhat Erdogan" userId="d3585989-f11d-4da8-a3b2-052048102345" providerId="ADAL" clId="{D8341665-171C-475C-932E-C2559CEB81EF}" dt="2022-09-20T16:59:42.570" v="2439" actId="20577"/>
        <pc:sldMkLst>
          <pc:docMk/>
          <pc:sldMk cId="1625185016" sldId="346"/>
        </pc:sldMkLst>
        <pc:spChg chg="mod">
          <ac:chgData name="Serhat Erdogan" userId="d3585989-f11d-4da8-a3b2-052048102345" providerId="ADAL" clId="{D8341665-171C-475C-932E-C2559CEB81EF}" dt="2022-09-20T16:41:36.157" v="2375" actId="20577"/>
          <ac:spMkLst>
            <pc:docMk/>
            <pc:sldMk cId="1625185016" sldId="346"/>
            <ac:spMk id="340" creationId="{00000000-0000-0000-0000-000000000000}"/>
          </ac:spMkLst>
        </pc:spChg>
        <pc:spChg chg="mod">
          <ac:chgData name="Serhat Erdogan" userId="d3585989-f11d-4da8-a3b2-052048102345" providerId="ADAL" clId="{D8341665-171C-475C-932E-C2559CEB81EF}" dt="2022-09-20T16:45:20.989" v="2406" actId="207"/>
          <ac:spMkLst>
            <pc:docMk/>
            <pc:sldMk cId="1625185016" sldId="346"/>
            <ac:spMk id="341" creationId="{00000000-0000-0000-0000-000000000000}"/>
          </ac:spMkLst>
        </pc:spChg>
      </pc:sldChg>
      <pc:sldChg chg="add del">
        <pc:chgData name="Serhat Erdogan" userId="d3585989-f11d-4da8-a3b2-052048102345" providerId="ADAL" clId="{D8341665-171C-475C-932E-C2559CEB81EF}" dt="2022-09-20T16:39:02.301" v="2340"/>
        <pc:sldMkLst>
          <pc:docMk/>
          <pc:sldMk cId="2938838158" sldId="346"/>
        </pc:sldMkLst>
      </pc:sldChg>
      <pc:sldChg chg="modSp add mod modNotesTx">
        <pc:chgData name="Serhat Erdogan" userId="d3585989-f11d-4da8-a3b2-052048102345" providerId="ADAL" clId="{D8341665-171C-475C-932E-C2559CEB81EF}" dt="2022-09-20T17:21:26.605" v="3008" actId="20577"/>
        <pc:sldMkLst>
          <pc:docMk/>
          <pc:sldMk cId="2157800355" sldId="347"/>
        </pc:sldMkLst>
        <pc:spChg chg="mod">
          <ac:chgData name="Serhat Erdogan" userId="d3585989-f11d-4da8-a3b2-052048102345" providerId="ADAL" clId="{D8341665-171C-475C-932E-C2559CEB81EF}" dt="2022-09-20T16:53:32.601" v="2414" actId="20577"/>
          <ac:spMkLst>
            <pc:docMk/>
            <pc:sldMk cId="2157800355" sldId="347"/>
            <ac:spMk id="340" creationId="{00000000-0000-0000-0000-000000000000}"/>
          </ac:spMkLst>
        </pc:spChg>
        <pc:spChg chg="mod">
          <ac:chgData name="Serhat Erdogan" userId="d3585989-f11d-4da8-a3b2-052048102345" providerId="ADAL" clId="{D8341665-171C-475C-932E-C2559CEB81EF}" dt="2022-09-20T17:21:26.605" v="3008" actId="20577"/>
          <ac:spMkLst>
            <pc:docMk/>
            <pc:sldMk cId="2157800355" sldId="347"/>
            <ac:spMk id="341" creationId="{00000000-0000-0000-0000-000000000000}"/>
          </ac:spMkLst>
        </pc:spChg>
      </pc:sldChg>
      <pc:sldChg chg="add del">
        <pc:chgData name="Serhat Erdogan" userId="d3585989-f11d-4da8-a3b2-052048102345" providerId="ADAL" clId="{D8341665-171C-475C-932E-C2559CEB81EF}" dt="2022-09-21T13:38:17.979" v="3128"/>
        <pc:sldMkLst>
          <pc:docMk/>
          <pc:sldMk cId="378337677" sldId="348"/>
        </pc:sldMkLst>
      </pc:sldChg>
      <pc:sldChg chg="modSp add mod">
        <pc:chgData name="Serhat Erdogan" userId="d3585989-f11d-4da8-a3b2-052048102345" providerId="ADAL" clId="{D8341665-171C-475C-932E-C2559CEB81EF}" dt="2022-09-21T13:38:32.671" v="3163" actId="20577"/>
        <pc:sldMkLst>
          <pc:docMk/>
          <pc:sldMk cId="545975890" sldId="348"/>
        </pc:sldMkLst>
        <pc:spChg chg="mod">
          <ac:chgData name="Serhat Erdogan" userId="d3585989-f11d-4da8-a3b2-052048102345" providerId="ADAL" clId="{D8341665-171C-475C-932E-C2559CEB81EF}" dt="2022-09-21T13:38:32.671" v="3163" actId="20577"/>
          <ac:spMkLst>
            <pc:docMk/>
            <pc:sldMk cId="545975890" sldId="348"/>
            <ac:spMk id="374" creationId="{00000000-0000-0000-0000-000000000000}"/>
          </ac:spMkLst>
        </pc:spChg>
      </pc:sldChg>
      <pc:sldChg chg="add del">
        <pc:chgData name="Serhat Erdogan" userId="d3585989-f11d-4da8-a3b2-052048102345" providerId="ADAL" clId="{D8341665-171C-475C-932E-C2559CEB81EF}" dt="2022-09-21T13:40:14.813" v="3165"/>
        <pc:sldMkLst>
          <pc:docMk/>
          <pc:sldMk cId="708354041" sldId="349"/>
        </pc:sldMkLst>
      </pc:sldChg>
      <pc:sldChg chg="modSp add mod modNotesTx">
        <pc:chgData name="Serhat Erdogan" userId="d3585989-f11d-4da8-a3b2-052048102345" providerId="ADAL" clId="{D8341665-171C-475C-932E-C2559CEB81EF}" dt="2022-09-21T13:49:28.254" v="3485"/>
        <pc:sldMkLst>
          <pc:docMk/>
          <pc:sldMk cId="1760630973" sldId="349"/>
        </pc:sldMkLst>
        <pc:spChg chg="mod">
          <ac:chgData name="Serhat Erdogan" userId="d3585989-f11d-4da8-a3b2-052048102345" providerId="ADAL" clId="{D8341665-171C-475C-932E-C2559CEB81EF}" dt="2022-09-21T13:42:38.394" v="3218" actId="20577"/>
          <ac:spMkLst>
            <pc:docMk/>
            <pc:sldMk cId="1760630973" sldId="349"/>
            <ac:spMk id="340" creationId="{00000000-0000-0000-0000-000000000000}"/>
          </ac:spMkLst>
        </pc:spChg>
        <pc:spChg chg="mod">
          <ac:chgData name="Serhat Erdogan" userId="d3585989-f11d-4da8-a3b2-052048102345" providerId="ADAL" clId="{D8341665-171C-475C-932E-C2559CEB81EF}" dt="2022-09-21T13:49:25.602" v="3484" actId="20577"/>
          <ac:spMkLst>
            <pc:docMk/>
            <pc:sldMk cId="1760630973" sldId="349"/>
            <ac:spMk id="341" creationId="{00000000-0000-0000-0000-000000000000}"/>
          </ac:spMkLst>
        </pc:spChg>
      </pc:sldChg>
      <pc:sldChg chg="modSp add mod">
        <pc:chgData name="Serhat Erdogan" userId="d3585989-f11d-4da8-a3b2-052048102345" providerId="ADAL" clId="{D8341665-171C-475C-932E-C2559CEB81EF}" dt="2022-09-21T14:06:35.724" v="3684" actId="20577"/>
        <pc:sldMkLst>
          <pc:docMk/>
          <pc:sldMk cId="1846424228" sldId="350"/>
        </pc:sldMkLst>
        <pc:spChg chg="mod">
          <ac:chgData name="Serhat Erdogan" userId="d3585989-f11d-4da8-a3b2-052048102345" providerId="ADAL" clId="{D8341665-171C-475C-932E-C2559CEB81EF}" dt="2022-09-21T13:42:47.261" v="3236" actId="20577"/>
          <ac:spMkLst>
            <pc:docMk/>
            <pc:sldMk cId="1846424228" sldId="350"/>
            <ac:spMk id="340" creationId="{00000000-0000-0000-0000-000000000000}"/>
          </ac:spMkLst>
        </pc:spChg>
        <pc:spChg chg="mod">
          <ac:chgData name="Serhat Erdogan" userId="d3585989-f11d-4da8-a3b2-052048102345" providerId="ADAL" clId="{D8341665-171C-475C-932E-C2559CEB81EF}" dt="2022-09-21T14:06:35.724" v="3684" actId="20577"/>
          <ac:spMkLst>
            <pc:docMk/>
            <pc:sldMk cId="1846424228" sldId="350"/>
            <ac:spMk id="341" creationId="{00000000-0000-0000-0000-000000000000}"/>
          </ac:spMkLst>
        </pc:spChg>
      </pc:sldChg>
      <pc:sldChg chg="modSp add mod">
        <pc:chgData name="Serhat Erdogan" userId="d3585989-f11d-4da8-a3b2-052048102345" providerId="ADAL" clId="{D8341665-171C-475C-932E-C2559CEB81EF}" dt="2022-09-21T14:16:21.920" v="3899" actId="20577"/>
        <pc:sldMkLst>
          <pc:docMk/>
          <pc:sldMk cId="4113333096" sldId="351"/>
        </pc:sldMkLst>
        <pc:spChg chg="mod">
          <ac:chgData name="Serhat Erdogan" userId="d3585989-f11d-4da8-a3b2-052048102345" providerId="ADAL" clId="{D8341665-171C-475C-932E-C2559CEB81EF}" dt="2022-09-21T14:13:03.526" v="3718" actId="20577"/>
          <ac:spMkLst>
            <pc:docMk/>
            <pc:sldMk cId="4113333096" sldId="351"/>
            <ac:spMk id="340" creationId="{00000000-0000-0000-0000-000000000000}"/>
          </ac:spMkLst>
        </pc:spChg>
        <pc:spChg chg="mod">
          <ac:chgData name="Serhat Erdogan" userId="d3585989-f11d-4da8-a3b2-052048102345" providerId="ADAL" clId="{D8341665-171C-475C-932E-C2559CEB81EF}" dt="2022-09-21T14:16:21.920" v="3899" actId="20577"/>
          <ac:spMkLst>
            <pc:docMk/>
            <pc:sldMk cId="4113333096" sldId="351"/>
            <ac:spMk id="341" creationId="{00000000-0000-0000-0000-000000000000}"/>
          </ac:spMkLst>
        </pc:spChg>
      </pc:sldChg>
      <pc:sldMasterChg chg="delSldLayout">
        <pc:chgData name="Serhat Erdogan" userId="d3585989-f11d-4da8-a3b2-052048102345" providerId="ADAL" clId="{D8341665-171C-475C-932E-C2559CEB81EF}" dt="2022-09-19T12:47:30.507" v="342" actId="47"/>
        <pc:sldMasterMkLst>
          <pc:docMk/>
          <pc:sldMasterMk cId="0" sldId="2147483672"/>
        </pc:sldMasterMkLst>
        <pc:sldLayoutChg chg="del">
          <pc:chgData name="Serhat Erdogan" userId="d3585989-f11d-4da8-a3b2-052048102345" providerId="ADAL" clId="{D8341665-171C-475C-932E-C2559CEB81EF}" dt="2022-09-19T12:16:55.750" v="143" actId="47"/>
          <pc:sldLayoutMkLst>
            <pc:docMk/>
            <pc:sldMasterMk cId="0" sldId="2147483672"/>
            <pc:sldLayoutMk cId="0" sldId="2147483651"/>
          </pc:sldLayoutMkLst>
        </pc:sldLayoutChg>
        <pc:sldLayoutChg chg="del">
          <pc:chgData name="Serhat Erdogan" userId="d3585989-f11d-4da8-a3b2-052048102345" providerId="ADAL" clId="{D8341665-171C-475C-932E-C2559CEB81EF}" dt="2022-09-19T12:47:30.507" v="342" actId="47"/>
          <pc:sldLayoutMkLst>
            <pc:docMk/>
            <pc:sldMasterMk cId="0" sldId="2147483672"/>
            <pc:sldLayoutMk cId="0" sldId="2147483656"/>
          </pc:sldLayoutMkLst>
        </pc:sldLayoutChg>
      </pc:sldMasterChg>
    </pc:docChg>
  </pc:docChgLst>
  <pc:docChgLst>
    <pc:chgData name="Serhat Erdogan" userId="d3585989-f11d-4da8-a3b2-052048102345" providerId="ADAL" clId="{3944EC68-2F2B-41E8-9245-14E922BC47A9}"/>
    <pc:docChg chg="undo custSel addSld delSld modSld sldOrd delMainMaster">
      <pc:chgData name="Serhat Erdogan" userId="d3585989-f11d-4da8-a3b2-052048102345" providerId="ADAL" clId="{3944EC68-2F2B-41E8-9245-14E922BC47A9}" dt="2022-09-17T18:42:12.731" v="3506" actId="20577"/>
      <pc:docMkLst>
        <pc:docMk/>
      </pc:docMkLst>
      <pc:sldChg chg="modSp mod">
        <pc:chgData name="Serhat Erdogan" userId="d3585989-f11d-4da8-a3b2-052048102345" providerId="ADAL" clId="{3944EC68-2F2B-41E8-9245-14E922BC47A9}" dt="2022-09-11T12:18:28.982" v="46" actId="20577"/>
        <pc:sldMkLst>
          <pc:docMk/>
          <pc:sldMk cId="0" sldId="256"/>
        </pc:sldMkLst>
        <pc:spChg chg="mod">
          <ac:chgData name="Serhat Erdogan" userId="d3585989-f11d-4da8-a3b2-052048102345" providerId="ADAL" clId="{3944EC68-2F2B-41E8-9245-14E922BC47A9}" dt="2022-09-11T12:18:28.982" v="46" actId="20577"/>
          <ac:spMkLst>
            <pc:docMk/>
            <pc:sldMk cId="0" sldId="256"/>
            <ac:spMk id="334" creationId="{00000000-0000-0000-0000-000000000000}"/>
          </ac:spMkLst>
        </pc:spChg>
        <pc:spChg chg="mod">
          <ac:chgData name="Serhat Erdogan" userId="d3585989-f11d-4da8-a3b2-052048102345" providerId="ADAL" clId="{3944EC68-2F2B-41E8-9245-14E922BC47A9}" dt="2022-09-11T12:18:22.646" v="25" actId="20577"/>
          <ac:spMkLst>
            <pc:docMk/>
            <pc:sldMk cId="0" sldId="256"/>
            <ac:spMk id="335" creationId="{00000000-0000-0000-0000-000000000000}"/>
          </ac:spMkLst>
        </pc:spChg>
      </pc:sldChg>
      <pc:sldChg chg="delSp modSp mod">
        <pc:chgData name="Serhat Erdogan" userId="d3585989-f11d-4da8-a3b2-052048102345" providerId="ADAL" clId="{3944EC68-2F2B-41E8-9245-14E922BC47A9}" dt="2022-09-12T14:48:20.880" v="1318" actId="403"/>
        <pc:sldMkLst>
          <pc:docMk/>
          <pc:sldMk cId="0" sldId="257"/>
        </pc:sldMkLst>
        <pc:spChg chg="mod">
          <ac:chgData name="Serhat Erdogan" userId="d3585989-f11d-4da8-a3b2-052048102345" providerId="ADAL" clId="{3944EC68-2F2B-41E8-9245-14E922BC47A9}" dt="2022-09-11T12:19:04.600" v="68" actId="20577"/>
          <ac:spMkLst>
            <pc:docMk/>
            <pc:sldMk cId="0" sldId="257"/>
            <ac:spMk id="340" creationId="{00000000-0000-0000-0000-000000000000}"/>
          </ac:spMkLst>
        </pc:spChg>
        <pc:spChg chg="mod">
          <ac:chgData name="Serhat Erdogan" userId="d3585989-f11d-4da8-a3b2-052048102345" providerId="ADAL" clId="{3944EC68-2F2B-41E8-9245-14E922BC47A9}" dt="2022-09-12T14:48:20.880" v="1318" actId="403"/>
          <ac:spMkLst>
            <pc:docMk/>
            <pc:sldMk cId="0" sldId="257"/>
            <ac:spMk id="341" creationId="{00000000-0000-0000-0000-000000000000}"/>
          </ac:spMkLst>
        </pc:spChg>
        <pc:spChg chg="del">
          <ac:chgData name="Serhat Erdogan" userId="d3585989-f11d-4da8-a3b2-052048102345" providerId="ADAL" clId="{3944EC68-2F2B-41E8-9245-14E922BC47A9}" dt="2022-09-11T12:19:14.358" v="71" actId="478"/>
          <ac:spMkLst>
            <pc:docMk/>
            <pc:sldMk cId="0" sldId="257"/>
            <ac:spMk id="342" creationId="{00000000-0000-0000-0000-000000000000}"/>
          </ac:spMkLst>
        </pc:spChg>
      </pc:sldChg>
      <pc:sldChg chg="del">
        <pc:chgData name="Serhat Erdogan" userId="d3585989-f11d-4da8-a3b2-052048102345" providerId="ADAL" clId="{3944EC68-2F2B-41E8-9245-14E922BC47A9}" dt="2022-09-12T14:48:32.285" v="1319" actId="47"/>
        <pc:sldMkLst>
          <pc:docMk/>
          <pc:sldMk cId="0" sldId="258"/>
        </pc:sldMkLst>
      </pc:sldChg>
      <pc:sldChg chg="modSp mod ord">
        <pc:chgData name="Serhat Erdogan" userId="d3585989-f11d-4da8-a3b2-052048102345" providerId="ADAL" clId="{3944EC68-2F2B-41E8-9245-14E922BC47A9}" dt="2022-09-12T15:13:52.022" v="1755" actId="14100"/>
        <pc:sldMkLst>
          <pc:docMk/>
          <pc:sldMk cId="0" sldId="259"/>
        </pc:sldMkLst>
        <pc:spChg chg="mod">
          <ac:chgData name="Serhat Erdogan" userId="d3585989-f11d-4da8-a3b2-052048102345" providerId="ADAL" clId="{3944EC68-2F2B-41E8-9245-14E922BC47A9}" dt="2022-09-12T15:13:52.022" v="1755" actId="14100"/>
          <ac:spMkLst>
            <pc:docMk/>
            <pc:sldMk cId="0" sldId="259"/>
            <ac:spMk id="361" creationId="{00000000-0000-0000-0000-000000000000}"/>
          </ac:spMkLst>
        </pc:spChg>
        <pc:spChg chg="mod">
          <ac:chgData name="Serhat Erdogan" userId="d3585989-f11d-4da8-a3b2-052048102345" providerId="ADAL" clId="{3944EC68-2F2B-41E8-9245-14E922BC47A9}" dt="2022-09-12T14:52:35.594" v="1424" actId="20577"/>
          <ac:spMkLst>
            <pc:docMk/>
            <pc:sldMk cId="0" sldId="259"/>
            <ac:spMk id="362" creationId="{00000000-0000-0000-0000-000000000000}"/>
          </ac:spMkLst>
        </pc:spChg>
      </pc:sldChg>
      <pc:sldChg chg="del">
        <pc:chgData name="Serhat Erdogan" userId="d3585989-f11d-4da8-a3b2-052048102345" providerId="ADAL" clId="{3944EC68-2F2B-41E8-9245-14E922BC47A9}" dt="2022-09-17T18:22:37.147" v="3441" actId="47"/>
        <pc:sldMkLst>
          <pc:docMk/>
          <pc:sldMk cId="0" sldId="260"/>
        </pc:sldMkLst>
      </pc:sldChg>
      <pc:sldChg chg="del">
        <pc:chgData name="Serhat Erdogan" userId="d3585989-f11d-4da8-a3b2-052048102345" providerId="ADAL" clId="{3944EC68-2F2B-41E8-9245-14E922BC47A9}" dt="2022-09-17T18:22:37.147" v="3441" actId="47"/>
        <pc:sldMkLst>
          <pc:docMk/>
          <pc:sldMk cId="0" sldId="261"/>
        </pc:sldMkLst>
      </pc:sldChg>
      <pc:sldChg chg="del">
        <pc:chgData name="Serhat Erdogan" userId="d3585989-f11d-4da8-a3b2-052048102345" providerId="ADAL" clId="{3944EC68-2F2B-41E8-9245-14E922BC47A9}" dt="2022-09-17T18:22:37.147" v="3441" actId="47"/>
        <pc:sldMkLst>
          <pc:docMk/>
          <pc:sldMk cId="0" sldId="262"/>
        </pc:sldMkLst>
      </pc:sldChg>
      <pc:sldChg chg="del">
        <pc:chgData name="Serhat Erdogan" userId="d3585989-f11d-4da8-a3b2-052048102345" providerId="ADAL" clId="{3944EC68-2F2B-41E8-9245-14E922BC47A9}" dt="2022-09-17T18:22:37.147" v="3441" actId="47"/>
        <pc:sldMkLst>
          <pc:docMk/>
          <pc:sldMk cId="0" sldId="263"/>
        </pc:sldMkLst>
      </pc:sldChg>
      <pc:sldChg chg="del">
        <pc:chgData name="Serhat Erdogan" userId="d3585989-f11d-4da8-a3b2-052048102345" providerId="ADAL" clId="{3944EC68-2F2B-41E8-9245-14E922BC47A9}" dt="2022-09-17T18:22:37.147" v="3441" actId="47"/>
        <pc:sldMkLst>
          <pc:docMk/>
          <pc:sldMk cId="0" sldId="264"/>
        </pc:sldMkLst>
      </pc:sldChg>
      <pc:sldChg chg="del">
        <pc:chgData name="Serhat Erdogan" userId="d3585989-f11d-4da8-a3b2-052048102345" providerId="ADAL" clId="{3944EC68-2F2B-41E8-9245-14E922BC47A9}" dt="2022-09-17T18:22:37.147" v="3441" actId="47"/>
        <pc:sldMkLst>
          <pc:docMk/>
          <pc:sldMk cId="0" sldId="265"/>
        </pc:sldMkLst>
      </pc:sldChg>
      <pc:sldChg chg="del">
        <pc:chgData name="Serhat Erdogan" userId="d3585989-f11d-4da8-a3b2-052048102345" providerId="ADAL" clId="{3944EC68-2F2B-41E8-9245-14E922BC47A9}" dt="2022-09-17T18:22:37.147" v="3441" actId="47"/>
        <pc:sldMkLst>
          <pc:docMk/>
          <pc:sldMk cId="0" sldId="266"/>
        </pc:sldMkLst>
      </pc:sldChg>
      <pc:sldChg chg="del">
        <pc:chgData name="Serhat Erdogan" userId="d3585989-f11d-4da8-a3b2-052048102345" providerId="ADAL" clId="{3944EC68-2F2B-41E8-9245-14E922BC47A9}" dt="2022-09-17T18:22:37.147" v="3441" actId="47"/>
        <pc:sldMkLst>
          <pc:docMk/>
          <pc:sldMk cId="0" sldId="267"/>
        </pc:sldMkLst>
      </pc:sldChg>
      <pc:sldChg chg="del">
        <pc:chgData name="Serhat Erdogan" userId="d3585989-f11d-4da8-a3b2-052048102345" providerId="ADAL" clId="{3944EC68-2F2B-41E8-9245-14E922BC47A9}" dt="2022-09-17T18:22:37.147" v="3441" actId="47"/>
        <pc:sldMkLst>
          <pc:docMk/>
          <pc:sldMk cId="0" sldId="268"/>
        </pc:sldMkLst>
      </pc:sldChg>
      <pc:sldChg chg="del">
        <pc:chgData name="Serhat Erdogan" userId="d3585989-f11d-4da8-a3b2-052048102345" providerId="ADAL" clId="{3944EC68-2F2B-41E8-9245-14E922BC47A9}" dt="2022-09-17T18:22:37.147" v="3441" actId="47"/>
        <pc:sldMkLst>
          <pc:docMk/>
          <pc:sldMk cId="0" sldId="269"/>
        </pc:sldMkLst>
      </pc:sldChg>
      <pc:sldChg chg="del">
        <pc:chgData name="Serhat Erdogan" userId="d3585989-f11d-4da8-a3b2-052048102345" providerId="ADAL" clId="{3944EC68-2F2B-41E8-9245-14E922BC47A9}" dt="2022-09-17T18:22:37.147" v="3441" actId="47"/>
        <pc:sldMkLst>
          <pc:docMk/>
          <pc:sldMk cId="0" sldId="270"/>
        </pc:sldMkLst>
      </pc:sldChg>
      <pc:sldChg chg="del">
        <pc:chgData name="Serhat Erdogan" userId="d3585989-f11d-4da8-a3b2-052048102345" providerId="ADAL" clId="{3944EC68-2F2B-41E8-9245-14E922BC47A9}" dt="2022-09-17T18:22:37.147" v="3441" actId="47"/>
        <pc:sldMkLst>
          <pc:docMk/>
          <pc:sldMk cId="0" sldId="271"/>
        </pc:sldMkLst>
      </pc:sldChg>
      <pc:sldChg chg="del">
        <pc:chgData name="Serhat Erdogan" userId="d3585989-f11d-4da8-a3b2-052048102345" providerId="ADAL" clId="{3944EC68-2F2B-41E8-9245-14E922BC47A9}" dt="2022-09-17T18:22:37.147" v="3441" actId="47"/>
        <pc:sldMkLst>
          <pc:docMk/>
          <pc:sldMk cId="0" sldId="272"/>
        </pc:sldMkLst>
      </pc:sldChg>
      <pc:sldChg chg="del">
        <pc:chgData name="Serhat Erdogan" userId="d3585989-f11d-4da8-a3b2-052048102345" providerId="ADAL" clId="{3944EC68-2F2B-41E8-9245-14E922BC47A9}" dt="2022-09-17T18:22:37.147" v="3441" actId="47"/>
        <pc:sldMkLst>
          <pc:docMk/>
          <pc:sldMk cId="0" sldId="273"/>
        </pc:sldMkLst>
      </pc:sldChg>
      <pc:sldChg chg="del">
        <pc:chgData name="Serhat Erdogan" userId="d3585989-f11d-4da8-a3b2-052048102345" providerId="ADAL" clId="{3944EC68-2F2B-41E8-9245-14E922BC47A9}" dt="2022-09-17T18:22:37.147" v="3441" actId="47"/>
        <pc:sldMkLst>
          <pc:docMk/>
          <pc:sldMk cId="0" sldId="274"/>
        </pc:sldMkLst>
      </pc:sldChg>
      <pc:sldChg chg="del">
        <pc:chgData name="Serhat Erdogan" userId="d3585989-f11d-4da8-a3b2-052048102345" providerId="ADAL" clId="{3944EC68-2F2B-41E8-9245-14E922BC47A9}" dt="2022-09-17T18:22:37.147" v="3441" actId="47"/>
        <pc:sldMkLst>
          <pc:docMk/>
          <pc:sldMk cId="0" sldId="275"/>
        </pc:sldMkLst>
      </pc:sldChg>
      <pc:sldChg chg="del">
        <pc:chgData name="Serhat Erdogan" userId="d3585989-f11d-4da8-a3b2-052048102345" providerId="ADAL" clId="{3944EC68-2F2B-41E8-9245-14E922BC47A9}" dt="2022-09-17T18:22:37.147" v="3441" actId="47"/>
        <pc:sldMkLst>
          <pc:docMk/>
          <pc:sldMk cId="0" sldId="276"/>
        </pc:sldMkLst>
      </pc:sldChg>
      <pc:sldChg chg="del">
        <pc:chgData name="Serhat Erdogan" userId="d3585989-f11d-4da8-a3b2-052048102345" providerId="ADAL" clId="{3944EC68-2F2B-41E8-9245-14E922BC47A9}" dt="2022-09-17T18:22:37.147" v="3441" actId="47"/>
        <pc:sldMkLst>
          <pc:docMk/>
          <pc:sldMk cId="0" sldId="277"/>
        </pc:sldMkLst>
      </pc:sldChg>
      <pc:sldChg chg="del">
        <pc:chgData name="Serhat Erdogan" userId="d3585989-f11d-4da8-a3b2-052048102345" providerId="ADAL" clId="{3944EC68-2F2B-41E8-9245-14E922BC47A9}" dt="2022-09-17T18:22:37.147" v="3441" actId="47"/>
        <pc:sldMkLst>
          <pc:docMk/>
          <pc:sldMk cId="0" sldId="278"/>
        </pc:sldMkLst>
      </pc:sldChg>
      <pc:sldChg chg="del">
        <pc:chgData name="Serhat Erdogan" userId="d3585989-f11d-4da8-a3b2-052048102345" providerId="ADAL" clId="{3944EC68-2F2B-41E8-9245-14E922BC47A9}" dt="2022-09-17T18:22:37.147" v="3441" actId="47"/>
        <pc:sldMkLst>
          <pc:docMk/>
          <pc:sldMk cId="0" sldId="279"/>
        </pc:sldMkLst>
      </pc:sldChg>
      <pc:sldChg chg="del">
        <pc:chgData name="Serhat Erdogan" userId="d3585989-f11d-4da8-a3b2-052048102345" providerId="ADAL" clId="{3944EC68-2F2B-41E8-9245-14E922BC47A9}" dt="2022-09-17T18:22:37.147" v="3441" actId="47"/>
        <pc:sldMkLst>
          <pc:docMk/>
          <pc:sldMk cId="0" sldId="280"/>
        </pc:sldMkLst>
      </pc:sldChg>
      <pc:sldChg chg="del">
        <pc:chgData name="Serhat Erdogan" userId="d3585989-f11d-4da8-a3b2-052048102345" providerId="ADAL" clId="{3944EC68-2F2B-41E8-9245-14E922BC47A9}" dt="2022-09-17T18:22:37.147" v="3441" actId="47"/>
        <pc:sldMkLst>
          <pc:docMk/>
          <pc:sldMk cId="0" sldId="281"/>
        </pc:sldMkLst>
      </pc:sldChg>
      <pc:sldChg chg="del">
        <pc:chgData name="Serhat Erdogan" userId="d3585989-f11d-4da8-a3b2-052048102345" providerId="ADAL" clId="{3944EC68-2F2B-41E8-9245-14E922BC47A9}" dt="2022-09-17T18:22:37.147" v="3441" actId="47"/>
        <pc:sldMkLst>
          <pc:docMk/>
          <pc:sldMk cId="0" sldId="282"/>
        </pc:sldMkLst>
      </pc:sldChg>
      <pc:sldChg chg="del">
        <pc:chgData name="Serhat Erdogan" userId="d3585989-f11d-4da8-a3b2-052048102345" providerId="ADAL" clId="{3944EC68-2F2B-41E8-9245-14E922BC47A9}" dt="2022-09-17T18:22:37.147" v="3441" actId="47"/>
        <pc:sldMkLst>
          <pc:docMk/>
          <pc:sldMk cId="0" sldId="283"/>
        </pc:sldMkLst>
      </pc:sldChg>
      <pc:sldChg chg="del">
        <pc:chgData name="Serhat Erdogan" userId="d3585989-f11d-4da8-a3b2-052048102345" providerId="ADAL" clId="{3944EC68-2F2B-41E8-9245-14E922BC47A9}" dt="2022-09-17T18:22:37.147" v="3441" actId="47"/>
        <pc:sldMkLst>
          <pc:docMk/>
          <pc:sldMk cId="0" sldId="284"/>
        </pc:sldMkLst>
      </pc:sldChg>
      <pc:sldChg chg="del">
        <pc:chgData name="Serhat Erdogan" userId="d3585989-f11d-4da8-a3b2-052048102345" providerId="ADAL" clId="{3944EC68-2F2B-41E8-9245-14E922BC47A9}" dt="2022-09-17T18:22:37.147" v="3441" actId="47"/>
        <pc:sldMkLst>
          <pc:docMk/>
          <pc:sldMk cId="0" sldId="285"/>
        </pc:sldMkLst>
      </pc:sldChg>
      <pc:sldChg chg="del">
        <pc:chgData name="Serhat Erdogan" userId="d3585989-f11d-4da8-a3b2-052048102345" providerId="ADAL" clId="{3944EC68-2F2B-41E8-9245-14E922BC47A9}" dt="2022-09-17T18:22:37.147" v="3441" actId="47"/>
        <pc:sldMkLst>
          <pc:docMk/>
          <pc:sldMk cId="0" sldId="286"/>
        </pc:sldMkLst>
      </pc:sldChg>
      <pc:sldChg chg="del">
        <pc:chgData name="Serhat Erdogan" userId="d3585989-f11d-4da8-a3b2-052048102345" providerId="ADAL" clId="{3944EC68-2F2B-41E8-9245-14E922BC47A9}" dt="2022-09-17T18:22:37.147" v="3441" actId="47"/>
        <pc:sldMkLst>
          <pc:docMk/>
          <pc:sldMk cId="0" sldId="287"/>
        </pc:sldMkLst>
      </pc:sldChg>
      <pc:sldChg chg="del">
        <pc:chgData name="Serhat Erdogan" userId="d3585989-f11d-4da8-a3b2-052048102345" providerId="ADAL" clId="{3944EC68-2F2B-41E8-9245-14E922BC47A9}" dt="2022-09-17T18:22:37.147" v="3441" actId="47"/>
        <pc:sldMkLst>
          <pc:docMk/>
          <pc:sldMk cId="0" sldId="288"/>
        </pc:sldMkLst>
      </pc:sldChg>
      <pc:sldChg chg="del">
        <pc:chgData name="Serhat Erdogan" userId="d3585989-f11d-4da8-a3b2-052048102345" providerId="ADAL" clId="{3944EC68-2F2B-41E8-9245-14E922BC47A9}" dt="2022-09-17T18:22:37.147" v="3441" actId="47"/>
        <pc:sldMkLst>
          <pc:docMk/>
          <pc:sldMk cId="0" sldId="289"/>
        </pc:sldMkLst>
      </pc:sldChg>
      <pc:sldChg chg="del">
        <pc:chgData name="Serhat Erdogan" userId="d3585989-f11d-4da8-a3b2-052048102345" providerId="ADAL" clId="{3944EC68-2F2B-41E8-9245-14E922BC47A9}" dt="2022-09-17T18:22:37.147" v="3441" actId="47"/>
        <pc:sldMkLst>
          <pc:docMk/>
          <pc:sldMk cId="0" sldId="290"/>
        </pc:sldMkLst>
      </pc:sldChg>
      <pc:sldChg chg="del">
        <pc:chgData name="Serhat Erdogan" userId="d3585989-f11d-4da8-a3b2-052048102345" providerId="ADAL" clId="{3944EC68-2F2B-41E8-9245-14E922BC47A9}" dt="2022-09-17T18:22:37.147" v="3441" actId="47"/>
        <pc:sldMkLst>
          <pc:docMk/>
          <pc:sldMk cId="0" sldId="291"/>
        </pc:sldMkLst>
      </pc:sldChg>
      <pc:sldChg chg="del">
        <pc:chgData name="Serhat Erdogan" userId="d3585989-f11d-4da8-a3b2-052048102345" providerId="ADAL" clId="{3944EC68-2F2B-41E8-9245-14E922BC47A9}" dt="2022-09-17T18:22:37.147" v="3441" actId="47"/>
        <pc:sldMkLst>
          <pc:docMk/>
          <pc:sldMk cId="0" sldId="292"/>
        </pc:sldMkLst>
      </pc:sldChg>
      <pc:sldChg chg="del">
        <pc:chgData name="Serhat Erdogan" userId="d3585989-f11d-4da8-a3b2-052048102345" providerId="ADAL" clId="{3944EC68-2F2B-41E8-9245-14E922BC47A9}" dt="2022-09-17T18:22:37.147" v="3441" actId="47"/>
        <pc:sldMkLst>
          <pc:docMk/>
          <pc:sldMk cId="0" sldId="293"/>
        </pc:sldMkLst>
      </pc:sldChg>
      <pc:sldChg chg="del">
        <pc:chgData name="Serhat Erdogan" userId="d3585989-f11d-4da8-a3b2-052048102345" providerId="ADAL" clId="{3944EC68-2F2B-41E8-9245-14E922BC47A9}" dt="2022-09-17T18:22:37.147" v="3441" actId="47"/>
        <pc:sldMkLst>
          <pc:docMk/>
          <pc:sldMk cId="0" sldId="294"/>
        </pc:sldMkLst>
      </pc:sldChg>
      <pc:sldChg chg="del">
        <pc:chgData name="Serhat Erdogan" userId="d3585989-f11d-4da8-a3b2-052048102345" providerId="ADAL" clId="{3944EC68-2F2B-41E8-9245-14E922BC47A9}" dt="2022-09-17T18:22:37.147" v="3441" actId="47"/>
        <pc:sldMkLst>
          <pc:docMk/>
          <pc:sldMk cId="0" sldId="295"/>
        </pc:sldMkLst>
      </pc:sldChg>
      <pc:sldChg chg="del">
        <pc:chgData name="Serhat Erdogan" userId="d3585989-f11d-4da8-a3b2-052048102345" providerId="ADAL" clId="{3944EC68-2F2B-41E8-9245-14E922BC47A9}" dt="2022-09-17T18:22:37.147" v="3441" actId="47"/>
        <pc:sldMkLst>
          <pc:docMk/>
          <pc:sldMk cId="0" sldId="296"/>
        </pc:sldMkLst>
      </pc:sldChg>
      <pc:sldChg chg="del">
        <pc:chgData name="Serhat Erdogan" userId="d3585989-f11d-4da8-a3b2-052048102345" providerId="ADAL" clId="{3944EC68-2F2B-41E8-9245-14E922BC47A9}" dt="2022-09-17T18:22:37.147" v="3441" actId="47"/>
        <pc:sldMkLst>
          <pc:docMk/>
          <pc:sldMk cId="0" sldId="297"/>
        </pc:sldMkLst>
      </pc:sldChg>
      <pc:sldChg chg="del">
        <pc:chgData name="Serhat Erdogan" userId="d3585989-f11d-4da8-a3b2-052048102345" providerId="ADAL" clId="{3944EC68-2F2B-41E8-9245-14E922BC47A9}" dt="2022-09-17T18:22:37.147" v="3441" actId="47"/>
        <pc:sldMkLst>
          <pc:docMk/>
          <pc:sldMk cId="0" sldId="298"/>
        </pc:sldMkLst>
      </pc:sldChg>
      <pc:sldChg chg="del">
        <pc:chgData name="Serhat Erdogan" userId="d3585989-f11d-4da8-a3b2-052048102345" providerId="ADAL" clId="{3944EC68-2F2B-41E8-9245-14E922BC47A9}" dt="2022-09-17T18:22:37.147" v="3441" actId="47"/>
        <pc:sldMkLst>
          <pc:docMk/>
          <pc:sldMk cId="0" sldId="299"/>
        </pc:sldMkLst>
      </pc:sldChg>
      <pc:sldChg chg="del">
        <pc:chgData name="Serhat Erdogan" userId="d3585989-f11d-4da8-a3b2-052048102345" providerId="ADAL" clId="{3944EC68-2F2B-41E8-9245-14E922BC47A9}" dt="2022-09-17T18:22:37.147" v="3441" actId="47"/>
        <pc:sldMkLst>
          <pc:docMk/>
          <pc:sldMk cId="0" sldId="300"/>
        </pc:sldMkLst>
      </pc:sldChg>
      <pc:sldChg chg="modSp add mod">
        <pc:chgData name="Serhat Erdogan" userId="d3585989-f11d-4da8-a3b2-052048102345" providerId="ADAL" clId="{3944EC68-2F2B-41E8-9245-14E922BC47A9}" dt="2022-09-16T08:55:35.198" v="1861" actId="20577"/>
        <pc:sldMkLst>
          <pc:docMk/>
          <pc:sldMk cId="2073010092" sldId="301"/>
        </pc:sldMkLst>
        <pc:spChg chg="mod">
          <ac:chgData name="Serhat Erdogan" userId="d3585989-f11d-4da8-a3b2-052048102345" providerId="ADAL" clId="{3944EC68-2F2B-41E8-9245-14E922BC47A9}" dt="2022-09-12T14:41:37.812" v="878" actId="20577"/>
          <ac:spMkLst>
            <pc:docMk/>
            <pc:sldMk cId="2073010092" sldId="301"/>
            <ac:spMk id="340" creationId="{00000000-0000-0000-0000-000000000000}"/>
          </ac:spMkLst>
        </pc:spChg>
        <pc:spChg chg="mod">
          <ac:chgData name="Serhat Erdogan" userId="d3585989-f11d-4da8-a3b2-052048102345" providerId="ADAL" clId="{3944EC68-2F2B-41E8-9245-14E922BC47A9}" dt="2022-09-16T08:55:35.198" v="1861" actId="20577"/>
          <ac:spMkLst>
            <pc:docMk/>
            <pc:sldMk cId="2073010092" sldId="301"/>
            <ac:spMk id="341" creationId="{00000000-0000-0000-0000-000000000000}"/>
          </ac:spMkLst>
        </pc:spChg>
      </pc:sldChg>
      <pc:sldChg chg="delSp modSp add mod">
        <pc:chgData name="Serhat Erdogan" userId="d3585989-f11d-4da8-a3b2-052048102345" providerId="ADAL" clId="{3944EC68-2F2B-41E8-9245-14E922BC47A9}" dt="2022-09-12T14:50:38.126" v="1365" actId="404"/>
        <pc:sldMkLst>
          <pc:docMk/>
          <pc:sldMk cId="3570809908" sldId="302"/>
        </pc:sldMkLst>
        <pc:spChg chg="mod">
          <ac:chgData name="Serhat Erdogan" userId="d3585989-f11d-4da8-a3b2-052048102345" providerId="ADAL" clId="{3944EC68-2F2B-41E8-9245-14E922BC47A9}" dt="2022-09-12T14:50:38.126" v="1365" actId="404"/>
          <ac:spMkLst>
            <pc:docMk/>
            <pc:sldMk cId="3570809908" sldId="302"/>
            <ac:spMk id="374" creationId="{00000000-0000-0000-0000-000000000000}"/>
          </ac:spMkLst>
        </pc:spChg>
        <pc:spChg chg="del mod">
          <ac:chgData name="Serhat Erdogan" userId="d3585989-f11d-4da8-a3b2-052048102345" providerId="ADAL" clId="{3944EC68-2F2B-41E8-9245-14E922BC47A9}" dt="2022-09-12T14:50:29.542" v="1362" actId="478"/>
          <ac:spMkLst>
            <pc:docMk/>
            <pc:sldMk cId="3570809908" sldId="302"/>
            <ac:spMk id="375" creationId="{00000000-0000-0000-0000-000000000000}"/>
          </ac:spMkLst>
        </pc:spChg>
      </pc:sldChg>
      <pc:sldChg chg="modSp add mod">
        <pc:chgData name="Serhat Erdogan" userId="d3585989-f11d-4da8-a3b2-052048102345" providerId="ADAL" clId="{3944EC68-2F2B-41E8-9245-14E922BC47A9}" dt="2022-09-12T14:52:28.278" v="1414" actId="20577"/>
        <pc:sldMkLst>
          <pc:docMk/>
          <pc:sldMk cId="3272756249" sldId="303"/>
        </pc:sldMkLst>
        <pc:spChg chg="mod">
          <ac:chgData name="Serhat Erdogan" userId="d3585989-f11d-4da8-a3b2-052048102345" providerId="ADAL" clId="{3944EC68-2F2B-41E8-9245-14E922BC47A9}" dt="2022-09-12T14:52:28.278" v="1414" actId="20577"/>
          <ac:spMkLst>
            <pc:docMk/>
            <pc:sldMk cId="3272756249" sldId="303"/>
            <ac:spMk id="374" creationId="{00000000-0000-0000-0000-000000000000}"/>
          </ac:spMkLst>
        </pc:spChg>
      </pc:sldChg>
      <pc:sldChg chg="addSp delSp modSp add mod modNotesTx">
        <pc:chgData name="Serhat Erdogan" userId="d3585989-f11d-4da8-a3b2-052048102345" providerId="ADAL" clId="{3944EC68-2F2B-41E8-9245-14E922BC47A9}" dt="2022-09-12T15:20:37.196" v="1817" actId="1076"/>
        <pc:sldMkLst>
          <pc:docMk/>
          <pc:sldMk cId="3719367817" sldId="304"/>
        </pc:sldMkLst>
        <pc:spChg chg="mod">
          <ac:chgData name="Serhat Erdogan" userId="d3585989-f11d-4da8-a3b2-052048102345" providerId="ADAL" clId="{3944EC68-2F2B-41E8-9245-14E922BC47A9}" dt="2022-09-12T15:20:37.196" v="1817" actId="1076"/>
          <ac:spMkLst>
            <pc:docMk/>
            <pc:sldMk cId="3719367817" sldId="304"/>
            <ac:spMk id="531" creationId="{00000000-0000-0000-0000-000000000000}"/>
          </ac:spMkLst>
        </pc:spChg>
        <pc:spChg chg="mod">
          <ac:chgData name="Serhat Erdogan" userId="d3585989-f11d-4da8-a3b2-052048102345" providerId="ADAL" clId="{3944EC68-2F2B-41E8-9245-14E922BC47A9}" dt="2022-09-12T15:14:36.986" v="1765" actId="20577"/>
          <ac:spMkLst>
            <pc:docMk/>
            <pc:sldMk cId="3719367817" sldId="304"/>
            <ac:spMk id="532" creationId="{00000000-0000-0000-0000-000000000000}"/>
          </ac:spMkLst>
        </pc:spChg>
        <pc:spChg chg="del">
          <ac:chgData name="Serhat Erdogan" userId="d3585989-f11d-4da8-a3b2-052048102345" providerId="ADAL" clId="{3944EC68-2F2B-41E8-9245-14E922BC47A9}" dt="2022-09-12T15:15:00.926" v="1766" actId="478"/>
          <ac:spMkLst>
            <pc:docMk/>
            <pc:sldMk cId="3719367817" sldId="304"/>
            <ac:spMk id="533"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35"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36"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37"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38"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39"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40"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41"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42"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43"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44"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45"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46"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47"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48"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49"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50"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51"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52"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53"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54"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55"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56"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57"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58"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59"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60"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61"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62"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63"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64"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65"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66"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67"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68"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69"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70"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71"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72"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73"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74"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75"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76"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77"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78"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79"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80"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81"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82" creationId="{00000000-0000-0000-0000-000000000000}"/>
          </ac:spMkLst>
        </pc:spChg>
        <pc:spChg chg="del">
          <ac:chgData name="Serhat Erdogan" userId="d3585989-f11d-4da8-a3b2-052048102345" providerId="ADAL" clId="{3944EC68-2F2B-41E8-9245-14E922BC47A9}" dt="2022-09-12T15:15:09.937" v="1770" actId="478"/>
          <ac:spMkLst>
            <pc:docMk/>
            <pc:sldMk cId="3719367817" sldId="304"/>
            <ac:spMk id="583" creationId="{00000000-0000-0000-0000-000000000000}"/>
          </ac:spMkLst>
        </pc:spChg>
        <pc:spChg chg="del">
          <ac:chgData name="Serhat Erdogan" userId="d3585989-f11d-4da8-a3b2-052048102345" providerId="ADAL" clId="{3944EC68-2F2B-41E8-9245-14E922BC47A9}" dt="2022-09-12T15:15:08.054" v="1769" actId="478"/>
          <ac:spMkLst>
            <pc:docMk/>
            <pc:sldMk cId="3719367817" sldId="304"/>
            <ac:spMk id="584"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85"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86"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87"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88"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89" creationId="{00000000-0000-0000-0000-000000000000}"/>
          </ac:spMkLst>
        </pc:spChg>
        <pc:spChg chg="del">
          <ac:chgData name="Serhat Erdogan" userId="d3585989-f11d-4da8-a3b2-052048102345" providerId="ADAL" clId="{3944EC68-2F2B-41E8-9245-14E922BC47A9}" dt="2022-09-12T15:15:04.172" v="1767" actId="478"/>
          <ac:spMkLst>
            <pc:docMk/>
            <pc:sldMk cId="3719367817" sldId="304"/>
            <ac:spMk id="590" creationId="{00000000-0000-0000-0000-000000000000}"/>
          </ac:spMkLst>
        </pc:spChg>
        <pc:picChg chg="del">
          <ac:chgData name="Serhat Erdogan" userId="d3585989-f11d-4da8-a3b2-052048102345" providerId="ADAL" clId="{3944EC68-2F2B-41E8-9245-14E922BC47A9}" dt="2022-09-12T15:15:06.471" v="1768" actId="478"/>
          <ac:picMkLst>
            <pc:docMk/>
            <pc:sldMk cId="3719367817" sldId="304"/>
            <ac:picMk id="534" creationId="{00000000-0000-0000-0000-000000000000}"/>
          </ac:picMkLst>
        </pc:picChg>
        <pc:picChg chg="add mod">
          <ac:chgData name="Serhat Erdogan" userId="d3585989-f11d-4da8-a3b2-052048102345" providerId="ADAL" clId="{3944EC68-2F2B-41E8-9245-14E922BC47A9}" dt="2022-09-12T15:15:43.334" v="1776" actId="208"/>
          <ac:picMkLst>
            <pc:docMk/>
            <pc:sldMk cId="3719367817" sldId="304"/>
            <ac:picMk id="1026" creationId="{94F55DFC-5214-4339-B21E-9635B4F0B543}"/>
          </ac:picMkLst>
        </pc:picChg>
      </pc:sldChg>
      <pc:sldChg chg="addSp delSp modSp add del mod">
        <pc:chgData name="Serhat Erdogan" userId="d3585989-f11d-4da8-a3b2-052048102345" providerId="ADAL" clId="{3944EC68-2F2B-41E8-9245-14E922BC47A9}" dt="2022-09-16T08:59:06.136" v="1865" actId="47"/>
        <pc:sldMkLst>
          <pc:docMk/>
          <pc:sldMk cId="975217156" sldId="305"/>
        </pc:sldMkLst>
        <pc:spChg chg="add mod">
          <ac:chgData name="Serhat Erdogan" userId="d3585989-f11d-4da8-a3b2-052048102345" providerId="ADAL" clId="{3944EC68-2F2B-41E8-9245-14E922BC47A9}" dt="2022-09-16T08:58:47.590" v="1862" actId="478"/>
          <ac:spMkLst>
            <pc:docMk/>
            <pc:sldMk cId="975217156" sldId="305"/>
            <ac:spMk id="2" creationId="{E074A86B-EDFA-4C95-A223-D0FE522E3E07}"/>
          </ac:spMkLst>
        </pc:spChg>
        <pc:spChg chg="del">
          <ac:chgData name="Serhat Erdogan" userId="d3585989-f11d-4da8-a3b2-052048102345" providerId="ADAL" clId="{3944EC68-2F2B-41E8-9245-14E922BC47A9}" dt="2022-09-16T08:58:47.590" v="1862" actId="478"/>
          <ac:spMkLst>
            <pc:docMk/>
            <pc:sldMk cId="975217156" sldId="305"/>
            <ac:spMk id="531" creationId="{00000000-0000-0000-0000-000000000000}"/>
          </ac:spMkLst>
        </pc:spChg>
        <pc:spChg chg="mod">
          <ac:chgData name="Serhat Erdogan" userId="d3585989-f11d-4da8-a3b2-052048102345" providerId="ADAL" clId="{3944EC68-2F2B-41E8-9245-14E922BC47A9}" dt="2022-09-12T15:22:55.945" v="1847" actId="20577"/>
          <ac:spMkLst>
            <pc:docMk/>
            <pc:sldMk cId="975217156" sldId="305"/>
            <ac:spMk id="532" creationId="{00000000-0000-0000-0000-000000000000}"/>
          </ac:spMkLst>
        </pc:spChg>
        <pc:picChg chg="del">
          <ac:chgData name="Serhat Erdogan" userId="d3585989-f11d-4da8-a3b2-052048102345" providerId="ADAL" clId="{3944EC68-2F2B-41E8-9245-14E922BC47A9}" dt="2022-09-16T08:58:47.590" v="1862" actId="478"/>
          <ac:picMkLst>
            <pc:docMk/>
            <pc:sldMk cId="975217156" sldId="305"/>
            <ac:picMk id="1026" creationId="{94F55DFC-5214-4339-B21E-9635B4F0B543}"/>
          </ac:picMkLst>
        </pc:picChg>
      </pc:sldChg>
      <pc:sldChg chg="addSp delSp modSp add del mod">
        <pc:chgData name="Serhat Erdogan" userId="d3585989-f11d-4da8-a3b2-052048102345" providerId="ADAL" clId="{3944EC68-2F2B-41E8-9245-14E922BC47A9}" dt="2022-09-12T15:22:27.819" v="1823" actId="47"/>
        <pc:sldMkLst>
          <pc:docMk/>
          <pc:sldMk cId="3557897706" sldId="305"/>
        </pc:sldMkLst>
        <pc:spChg chg="mod">
          <ac:chgData name="Serhat Erdogan" userId="d3585989-f11d-4da8-a3b2-052048102345" providerId="ADAL" clId="{3944EC68-2F2B-41E8-9245-14E922BC47A9}" dt="2022-09-12T15:18:01.898" v="1798" actId="20577"/>
          <ac:spMkLst>
            <pc:docMk/>
            <pc:sldMk cId="3557897706" sldId="305"/>
            <ac:spMk id="532" creationId="{00000000-0000-0000-0000-000000000000}"/>
          </ac:spMkLst>
        </pc:spChg>
        <pc:picChg chg="del">
          <ac:chgData name="Serhat Erdogan" userId="d3585989-f11d-4da8-a3b2-052048102345" providerId="ADAL" clId="{3944EC68-2F2B-41E8-9245-14E922BC47A9}" dt="2022-09-12T15:21:00.629" v="1818" actId="478"/>
          <ac:picMkLst>
            <pc:docMk/>
            <pc:sldMk cId="3557897706" sldId="305"/>
            <ac:picMk id="1026" creationId="{94F55DFC-5214-4339-B21E-9635B4F0B543}"/>
          </ac:picMkLst>
        </pc:picChg>
        <pc:picChg chg="add mod">
          <ac:chgData name="Serhat Erdogan" userId="d3585989-f11d-4da8-a3b2-052048102345" providerId="ADAL" clId="{3944EC68-2F2B-41E8-9245-14E922BC47A9}" dt="2022-09-12T15:21:21.907" v="1822" actId="208"/>
          <ac:picMkLst>
            <pc:docMk/>
            <pc:sldMk cId="3557897706" sldId="305"/>
            <ac:picMk id="2050" creationId="{8111E701-07F3-4A48-A638-20AA80C910C1}"/>
          </ac:picMkLst>
        </pc:picChg>
      </pc:sldChg>
      <pc:sldChg chg="addSp delSp modSp add mod">
        <pc:chgData name="Serhat Erdogan" userId="d3585989-f11d-4da8-a3b2-052048102345" providerId="ADAL" clId="{3944EC68-2F2B-41E8-9245-14E922BC47A9}" dt="2022-09-16T09:08:34.469" v="2180" actId="20577"/>
        <pc:sldMkLst>
          <pc:docMk/>
          <pc:sldMk cId="3547789462" sldId="306"/>
        </pc:sldMkLst>
        <pc:spChg chg="mod">
          <ac:chgData name="Serhat Erdogan" userId="d3585989-f11d-4da8-a3b2-052048102345" providerId="ADAL" clId="{3944EC68-2F2B-41E8-9245-14E922BC47A9}" dt="2022-09-16T08:59:04.608" v="1864"/>
          <ac:spMkLst>
            <pc:docMk/>
            <pc:sldMk cId="3547789462" sldId="306"/>
            <ac:spMk id="340" creationId="{00000000-0000-0000-0000-000000000000}"/>
          </ac:spMkLst>
        </pc:spChg>
        <pc:spChg chg="mod">
          <ac:chgData name="Serhat Erdogan" userId="d3585989-f11d-4da8-a3b2-052048102345" providerId="ADAL" clId="{3944EC68-2F2B-41E8-9245-14E922BC47A9}" dt="2022-09-16T09:08:34.469" v="2180" actId="20577"/>
          <ac:spMkLst>
            <pc:docMk/>
            <pc:sldMk cId="3547789462" sldId="306"/>
            <ac:spMk id="341" creationId="{00000000-0000-0000-0000-000000000000}"/>
          </ac:spMkLst>
        </pc:spChg>
        <pc:picChg chg="add mod">
          <ac:chgData name="Serhat Erdogan" userId="d3585989-f11d-4da8-a3b2-052048102345" providerId="ADAL" clId="{3944EC68-2F2B-41E8-9245-14E922BC47A9}" dt="2022-09-16T09:00:55.433" v="1883" actId="14100"/>
          <ac:picMkLst>
            <pc:docMk/>
            <pc:sldMk cId="3547789462" sldId="306"/>
            <ac:picMk id="3" creationId="{74B6086C-6424-4B28-8DBC-6D24F7161CA9}"/>
          </ac:picMkLst>
        </pc:picChg>
        <pc:picChg chg="add mod modCrop">
          <ac:chgData name="Serhat Erdogan" userId="d3585989-f11d-4da8-a3b2-052048102345" providerId="ADAL" clId="{3944EC68-2F2B-41E8-9245-14E922BC47A9}" dt="2022-09-16T09:00:50.128" v="1881" actId="14100"/>
          <ac:picMkLst>
            <pc:docMk/>
            <pc:sldMk cId="3547789462" sldId="306"/>
            <ac:picMk id="5" creationId="{DD37AA28-F12A-4075-8991-00FFB3C43238}"/>
          </ac:picMkLst>
        </pc:picChg>
        <pc:picChg chg="add mod">
          <ac:chgData name="Serhat Erdogan" userId="d3585989-f11d-4da8-a3b2-052048102345" providerId="ADAL" clId="{3944EC68-2F2B-41E8-9245-14E922BC47A9}" dt="2022-09-16T09:04:46.215" v="1887" actId="14100"/>
          <ac:picMkLst>
            <pc:docMk/>
            <pc:sldMk cId="3547789462" sldId="306"/>
            <ac:picMk id="7" creationId="{7EDBB8CF-4620-4D55-8875-ABD46A70BC60}"/>
          </ac:picMkLst>
        </pc:picChg>
        <pc:picChg chg="add del mod">
          <ac:chgData name="Serhat Erdogan" userId="d3585989-f11d-4da8-a3b2-052048102345" providerId="ADAL" clId="{3944EC68-2F2B-41E8-9245-14E922BC47A9}" dt="2022-09-16T09:07:07.058" v="2042" actId="478"/>
          <ac:picMkLst>
            <pc:docMk/>
            <pc:sldMk cId="3547789462" sldId="306"/>
            <ac:picMk id="1026" creationId="{228F601D-3CC4-4209-891F-E59FFCBB4739}"/>
          </ac:picMkLst>
        </pc:picChg>
      </pc:sldChg>
      <pc:sldChg chg="modSp add mod">
        <pc:chgData name="Serhat Erdogan" userId="d3585989-f11d-4da8-a3b2-052048102345" providerId="ADAL" clId="{3944EC68-2F2B-41E8-9245-14E922BC47A9}" dt="2022-09-16T09:09:04.467" v="2205" actId="20577"/>
        <pc:sldMkLst>
          <pc:docMk/>
          <pc:sldMk cId="3787697144" sldId="307"/>
        </pc:sldMkLst>
        <pc:spChg chg="mod">
          <ac:chgData name="Serhat Erdogan" userId="d3585989-f11d-4da8-a3b2-052048102345" providerId="ADAL" clId="{3944EC68-2F2B-41E8-9245-14E922BC47A9}" dt="2022-09-16T09:09:04.467" v="2205" actId="20577"/>
          <ac:spMkLst>
            <pc:docMk/>
            <pc:sldMk cId="3787697144" sldId="307"/>
            <ac:spMk id="374" creationId="{00000000-0000-0000-0000-000000000000}"/>
          </ac:spMkLst>
        </pc:spChg>
      </pc:sldChg>
      <pc:sldChg chg="delSp modSp add mod">
        <pc:chgData name="Serhat Erdogan" userId="d3585989-f11d-4da8-a3b2-052048102345" providerId="ADAL" clId="{3944EC68-2F2B-41E8-9245-14E922BC47A9}" dt="2022-09-16T09:16:54.898" v="3115" actId="207"/>
        <pc:sldMkLst>
          <pc:docMk/>
          <pc:sldMk cId="3607314083" sldId="308"/>
        </pc:sldMkLst>
        <pc:spChg chg="mod">
          <ac:chgData name="Serhat Erdogan" userId="d3585989-f11d-4da8-a3b2-052048102345" providerId="ADAL" clId="{3944EC68-2F2B-41E8-9245-14E922BC47A9}" dt="2022-09-16T09:16:54.898" v="3115" actId="207"/>
          <ac:spMkLst>
            <pc:docMk/>
            <pc:sldMk cId="3607314083" sldId="308"/>
            <ac:spMk id="341" creationId="{00000000-0000-0000-0000-000000000000}"/>
          </ac:spMkLst>
        </pc:spChg>
        <pc:picChg chg="del">
          <ac:chgData name="Serhat Erdogan" userId="d3585989-f11d-4da8-a3b2-052048102345" providerId="ADAL" clId="{3944EC68-2F2B-41E8-9245-14E922BC47A9}" dt="2022-09-16T09:09:12.548" v="2207" actId="478"/>
          <ac:picMkLst>
            <pc:docMk/>
            <pc:sldMk cId="3607314083" sldId="308"/>
            <ac:picMk id="3" creationId="{74B6086C-6424-4B28-8DBC-6D24F7161CA9}"/>
          </ac:picMkLst>
        </pc:picChg>
        <pc:picChg chg="del">
          <ac:chgData name="Serhat Erdogan" userId="d3585989-f11d-4da8-a3b2-052048102345" providerId="ADAL" clId="{3944EC68-2F2B-41E8-9245-14E922BC47A9}" dt="2022-09-16T09:09:12.548" v="2207" actId="478"/>
          <ac:picMkLst>
            <pc:docMk/>
            <pc:sldMk cId="3607314083" sldId="308"/>
            <ac:picMk id="5" creationId="{DD37AA28-F12A-4075-8991-00FFB3C43238}"/>
          </ac:picMkLst>
        </pc:picChg>
        <pc:picChg chg="del">
          <ac:chgData name="Serhat Erdogan" userId="d3585989-f11d-4da8-a3b2-052048102345" providerId="ADAL" clId="{3944EC68-2F2B-41E8-9245-14E922BC47A9}" dt="2022-09-16T09:09:12.548" v="2207" actId="478"/>
          <ac:picMkLst>
            <pc:docMk/>
            <pc:sldMk cId="3607314083" sldId="308"/>
            <ac:picMk id="7" creationId="{7EDBB8CF-4620-4D55-8875-ABD46A70BC60}"/>
          </ac:picMkLst>
        </pc:picChg>
      </pc:sldChg>
      <pc:sldChg chg="modSp add mod">
        <pc:chgData name="Serhat Erdogan" userId="d3585989-f11d-4da8-a3b2-052048102345" providerId="ADAL" clId="{3944EC68-2F2B-41E8-9245-14E922BC47A9}" dt="2022-09-16T09:17:37.056" v="3143" actId="20577"/>
        <pc:sldMkLst>
          <pc:docMk/>
          <pc:sldMk cId="1962696593" sldId="309"/>
        </pc:sldMkLst>
        <pc:spChg chg="mod">
          <ac:chgData name="Serhat Erdogan" userId="d3585989-f11d-4da8-a3b2-052048102345" providerId="ADAL" clId="{3944EC68-2F2B-41E8-9245-14E922BC47A9}" dt="2022-09-16T09:17:37.056" v="3143" actId="20577"/>
          <ac:spMkLst>
            <pc:docMk/>
            <pc:sldMk cId="1962696593" sldId="309"/>
            <ac:spMk id="374" creationId="{00000000-0000-0000-0000-000000000000}"/>
          </ac:spMkLst>
        </pc:spChg>
      </pc:sldChg>
      <pc:sldChg chg="addSp modSp add mod">
        <pc:chgData name="Serhat Erdogan" userId="d3585989-f11d-4da8-a3b2-052048102345" providerId="ADAL" clId="{3944EC68-2F2B-41E8-9245-14E922BC47A9}" dt="2022-09-16T09:31:20.493" v="3332" actId="208"/>
        <pc:sldMkLst>
          <pc:docMk/>
          <pc:sldMk cId="2538356005" sldId="310"/>
        </pc:sldMkLst>
        <pc:spChg chg="mod">
          <ac:chgData name="Serhat Erdogan" userId="d3585989-f11d-4da8-a3b2-052048102345" providerId="ADAL" clId="{3944EC68-2F2B-41E8-9245-14E922BC47A9}" dt="2022-09-16T09:18:00.664" v="3166" actId="20577"/>
          <ac:spMkLst>
            <pc:docMk/>
            <pc:sldMk cId="2538356005" sldId="310"/>
            <ac:spMk id="340" creationId="{00000000-0000-0000-0000-000000000000}"/>
          </ac:spMkLst>
        </pc:spChg>
        <pc:spChg chg="mod">
          <ac:chgData name="Serhat Erdogan" userId="d3585989-f11d-4da8-a3b2-052048102345" providerId="ADAL" clId="{3944EC68-2F2B-41E8-9245-14E922BC47A9}" dt="2022-09-16T09:30:29.837" v="3328" actId="113"/>
          <ac:spMkLst>
            <pc:docMk/>
            <pc:sldMk cId="2538356005" sldId="310"/>
            <ac:spMk id="341" creationId="{00000000-0000-0000-0000-000000000000}"/>
          </ac:spMkLst>
        </pc:spChg>
        <pc:picChg chg="add mod">
          <ac:chgData name="Serhat Erdogan" userId="d3585989-f11d-4da8-a3b2-052048102345" providerId="ADAL" clId="{3944EC68-2F2B-41E8-9245-14E922BC47A9}" dt="2022-09-16T09:31:20.493" v="3332" actId="208"/>
          <ac:picMkLst>
            <pc:docMk/>
            <pc:sldMk cId="2538356005" sldId="310"/>
            <ac:picMk id="3074" creationId="{F7BD9D6E-E14C-413A-9576-EB7E7DE9AC00}"/>
          </ac:picMkLst>
        </pc:picChg>
      </pc:sldChg>
      <pc:sldChg chg="modSp add mod modNotesTx">
        <pc:chgData name="Serhat Erdogan" userId="d3585989-f11d-4da8-a3b2-052048102345" providerId="ADAL" clId="{3944EC68-2F2B-41E8-9245-14E922BC47A9}" dt="2022-09-16T09:25:32.016" v="3319"/>
        <pc:sldMkLst>
          <pc:docMk/>
          <pc:sldMk cId="3794168530" sldId="311"/>
        </pc:sldMkLst>
        <pc:spChg chg="mod">
          <ac:chgData name="Serhat Erdogan" userId="d3585989-f11d-4da8-a3b2-052048102345" providerId="ADAL" clId="{3944EC68-2F2B-41E8-9245-14E922BC47A9}" dt="2022-09-16T09:24:16.646" v="3314" actId="20577"/>
          <ac:spMkLst>
            <pc:docMk/>
            <pc:sldMk cId="3794168530" sldId="311"/>
            <ac:spMk id="340" creationId="{00000000-0000-0000-0000-000000000000}"/>
          </ac:spMkLst>
        </pc:spChg>
        <pc:spChg chg="mod">
          <ac:chgData name="Serhat Erdogan" userId="d3585989-f11d-4da8-a3b2-052048102345" providerId="ADAL" clId="{3944EC68-2F2B-41E8-9245-14E922BC47A9}" dt="2022-09-16T09:25:26.822" v="3318" actId="1076"/>
          <ac:spMkLst>
            <pc:docMk/>
            <pc:sldMk cId="3794168530" sldId="311"/>
            <ac:spMk id="341" creationId="{00000000-0000-0000-0000-000000000000}"/>
          </ac:spMkLst>
        </pc:spChg>
      </pc:sldChg>
      <pc:sldChg chg="addSp delSp modSp add mod modNotesTx">
        <pc:chgData name="Serhat Erdogan" userId="d3585989-f11d-4da8-a3b2-052048102345" providerId="ADAL" clId="{3944EC68-2F2B-41E8-9245-14E922BC47A9}" dt="2022-09-16T09:33:39.497" v="3382" actId="1076"/>
        <pc:sldMkLst>
          <pc:docMk/>
          <pc:sldMk cId="158665210" sldId="312"/>
        </pc:sldMkLst>
        <pc:spChg chg="add del mod">
          <ac:chgData name="Serhat Erdogan" userId="d3585989-f11d-4da8-a3b2-052048102345" providerId="ADAL" clId="{3944EC68-2F2B-41E8-9245-14E922BC47A9}" dt="2022-09-16T09:32:39.872" v="3368" actId="478"/>
          <ac:spMkLst>
            <pc:docMk/>
            <pc:sldMk cId="158665210" sldId="312"/>
            <ac:spMk id="3" creationId="{6B04A52C-290A-4147-B7FA-A2CBC6717985}"/>
          </ac:spMkLst>
        </pc:spChg>
        <pc:spChg chg="mod">
          <ac:chgData name="Serhat Erdogan" userId="d3585989-f11d-4da8-a3b2-052048102345" providerId="ADAL" clId="{3944EC68-2F2B-41E8-9245-14E922BC47A9}" dt="2022-09-16T09:31:57.098" v="3364" actId="20577"/>
          <ac:spMkLst>
            <pc:docMk/>
            <pc:sldMk cId="158665210" sldId="312"/>
            <ac:spMk id="340" creationId="{00000000-0000-0000-0000-000000000000}"/>
          </ac:spMkLst>
        </pc:spChg>
        <pc:spChg chg="del">
          <ac:chgData name="Serhat Erdogan" userId="d3585989-f11d-4da8-a3b2-052048102345" providerId="ADAL" clId="{3944EC68-2F2B-41E8-9245-14E922BC47A9}" dt="2022-09-16T09:32:37.052" v="3367" actId="478"/>
          <ac:spMkLst>
            <pc:docMk/>
            <pc:sldMk cId="158665210" sldId="312"/>
            <ac:spMk id="341" creationId="{00000000-0000-0000-0000-000000000000}"/>
          </ac:spMkLst>
        </pc:spChg>
        <pc:picChg chg="add del mod">
          <ac:chgData name="Serhat Erdogan" userId="d3585989-f11d-4da8-a3b2-052048102345" providerId="ADAL" clId="{3944EC68-2F2B-41E8-9245-14E922BC47A9}" dt="2022-09-16T09:33:00.860" v="3372" actId="478"/>
          <ac:picMkLst>
            <pc:docMk/>
            <pc:sldMk cId="158665210" sldId="312"/>
            <ac:picMk id="5122" creationId="{AA35A7A0-91B2-4217-B2F9-6C9FFA7C65B1}"/>
          </ac:picMkLst>
        </pc:picChg>
        <pc:picChg chg="add del mod">
          <ac:chgData name="Serhat Erdogan" userId="d3585989-f11d-4da8-a3b2-052048102345" providerId="ADAL" clId="{3944EC68-2F2B-41E8-9245-14E922BC47A9}" dt="2022-09-16T09:33:25.056" v="3378" actId="478"/>
          <ac:picMkLst>
            <pc:docMk/>
            <pc:sldMk cId="158665210" sldId="312"/>
            <ac:picMk id="5124" creationId="{149467D5-E76C-449D-9B3C-0F73A3393E7B}"/>
          </ac:picMkLst>
        </pc:picChg>
        <pc:picChg chg="add del mod">
          <ac:chgData name="Serhat Erdogan" userId="d3585989-f11d-4da8-a3b2-052048102345" providerId="ADAL" clId="{3944EC68-2F2B-41E8-9245-14E922BC47A9}" dt="2022-09-16T09:33:24.073" v="3377"/>
          <ac:picMkLst>
            <pc:docMk/>
            <pc:sldMk cId="158665210" sldId="312"/>
            <ac:picMk id="5126" creationId="{DA0B4A69-E4A6-44B6-951A-C9F77463594F}"/>
          </ac:picMkLst>
        </pc:picChg>
        <pc:picChg chg="add del">
          <ac:chgData name="Serhat Erdogan" userId="d3585989-f11d-4da8-a3b2-052048102345" providerId="ADAL" clId="{3944EC68-2F2B-41E8-9245-14E922BC47A9}" dt="2022-09-16T09:33:26.595" v="3380"/>
          <ac:picMkLst>
            <pc:docMk/>
            <pc:sldMk cId="158665210" sldId="312"/>
            <ac:picMk id="5128" creationId="{F33A0153-B6AE-4BC7-8DB9-A6DD57D93C62}"/>
          </ac:picMkLst>
        </pc:picChg>
        <pc:picChg chg="add mod">
          <ac:chgData name="Serhat Erdogan" userId="d3585989-f11d-4da8-a3b2-052048102345" providerId="ADAL" clId="{3944EC68-2F2B-41E8-9245-14E922BC47A9}" dt="2022-09-16T09:33:39.497" v="3382" actId="1076"/>
          <ac:picMkLst>
            <pc:docMk/>
            <pc:sldMk cId="158665210" sldId="312"/>
            <ac:picMk id="5130" creationId="{0B9E334A-2C5E-4C32-A32C-04DEC75DC1F9}"/>
          </ac:picMkLst>
        </pc:picChg>
      </pc:sldChg>
      <pc:sldChg chg="modSp add mod">
        <pc:chgData name="Serhat Erdogan" userId="d3585989-f11d-4da8-a3b2-052048102345" providerId="ADAL" clId="{3944EC68-2F2B-41E8-9245-14E922BC47A9}" dt="2022-09-16T09:34:23.535" v="3388" actId="20577"/>
        <pc:sldMkLst>
          <pc:docMk/>
          <pc:sldMk cId="373457408" sldId="313"/>
        </pc:sldMkLst>
        <pc:spChg chg="mod">
          <ac:chgData name="Serhat Erdogan" userId="d3585989-f11d-4da8-a3b2-052048102345" providerId="ADAL" clId="{3944EC68-2F2B-41E8-9245-14E922BC47A9}" dt="2022-09-16T09:34:23.535" v="3388" actId="20577"/>
          <ac:spMkLst>
            <pc:docMk/>
            <pc:sldMk cId="373457408" sldId="313"/>
            <ac:spMk id="374" creationId="{00000000-0000-0000-0000-000000000000}"/>
          </ac:spMkLst>
        </pc:spChg>
      </pc:sldChg>
      <pc:sldChg chg="add del">
        <pc:chgData name="Serhat Erdogan" userId="d3585989-f11d-4da8-a3b2-052048102345" providerId="ADAL" clId="{3944EC68-2F2B-41E8-9245-14E922BC47A9}" dt="2022-09-16T09:34:10.980" v="3384"/>
        <pc:sldMkLst>
          <pc:docMk/>
          <pc:sldMk cId="3275270317" sldId="313"/>
        </pc:sldMkLst>
      </pc:sldChg>
      <pc:sldChg chg="addSp modSp add mod">
        <pc:chgData name="Serhat Erdogan" userId="d3585989-f11d-4da8-a3b2-052048102345" providerId="ADAL" clId="{3944EC68-2F2B-41E8-9245-14E922BC47A9}" dt="2022-09-17T18:17:21.521" v="3405" actId="208"/>
        <pc:sldMkLst>
          <pc:docMk/>
          <pc:sldMk cId="342993008" sldId="314"/>
        </pc:sldMkLst>
        <pc:spChg chg="mod">
          <ac:chgData name="Serhat Erdogan" userId="d3585989-f11d-4da8-a3b2-052048102345" providerId="ADAL" clId="{3944EC68-2F2B-41E8-9245-14E922BC47A9}" dt="2022-09-16T09:34:46.407" v="3392" actId="20577"/>
          <ac:spMkLst>
            <pc:docMk/>
            <pc:sldMk cId="342993008" sldId="314"/>
            <ac:spMk id="340" creationId="{00000000-0000-0000-0000-000000000000}"/>
          </ac:spMkLst>
        </pc:spChg>
        <pc:spChg chg="mod">
          <ac:chgData name="Serhat Erdogan" userId="d3585989-f11d-4da8-a3b2-052048102345" providerId="ADAL" clId="{3944EC68-2F2B-41E8-9245-14E922BC47A9}" dt="2022-09-17T18:16:19.582" v="3400" actId="14100"/>
          <ac:spMkLst>
            <pc:docMk/>
            <pc:sldMk cId="342993008" sldId="314"/>
            <ac:spMk id="341" creationId="{00000000-0000-0000-0000-000000000000}"/>
          </ac:spMkLst>
        </pc:spChg>
        <pc:picChg chg="add mod">
          <ac:chgData name="Serhat Erdogan" userId="d3585989-f11d-4da8-a3b2-052048102345" providerId="ADAL" clId="{3944EC68-2F2B-41E8-9245-14E922BC47A9}" dt="2022-09-17T18:17:21.521" v="3405" actId="208"/>
          <ac:picMkLst>
            <pc:docMk/>
            <pc:sldMk cId="342993008" sldId="314"/>
            <ac:picMk id="1026" creationId="{3B2984FD-F16B-4FF5-854C-F1BFBBFBE482}"/>
          </ac:picMkLst>
        </pc:picChg>
      </pc:sldChg>
      <pc:sldChg chg="modSp add mod">
        <pc:chgData name="Serhat Erdogan" userId="d3585989-f11d-4da8-a3b2-052048102345" providerId="ADAL" clId="{3944EC68-2F2B-41E8-9245-14E922BC47A9}" dt="2022-09-17T18:17:41.732" v="3421" actId="20577"/>
        <pc:sldMkLst>
          <pc:docMk/>
          <pc:sldMk cId="2257342798" sldId="315"/>
        </pc:sldMkLst>
        <pc:spChg chg="mod">
          <ac:chgData name="Serhat Erdogan" userId="d3585989-f11d-4da8-a3b2-052048102345" providerId="ADAL" clId="{3944EC68-2F2B-41E8-9245-14E922BC47A9}" dt="2022-09-17T18:17:41.732" v="3421" actId="20577"/>
          <ac:spMkLst>
            <pc:docMk/>
            <pc:sldMk cId="2257342798" sldId="315"/>
            <ac:spMk id="374" creationId="{00000000-0000-0000-0000-000000000000}"/>
          </ac:spMkLst>
        </pc:spChg>
      </pc:sldChg>
      <pc:sldChg chg="addSp delSp modSp add mod">
        <pc:chgData name="Serhat Erdogan" userId="d3585989-f11d-4da8-a3b2-052048102345" providerId="ADAL" clId="{3944EC68-2F2B-41E8-9245-14E922BC47A9}" dt="2022-09-17T18:19:31.315" v="3439" actId="1076"/>
        <pc:sldMkLst>
          <pc:docMk/>
          <pc:sldMk cId="615330590" sldId="316"/>
        </pc:sldMkLst>
        <pc:spChg chg="mod">
          <ac:chgData name="Serhat Erdogan" userId="d3585989-f11d-4da8-a3b2-052048102345" providerId="ADAL" clId="{3944EC68-2F2B-41E8-9245-14E922BC47A9}" dt="2022-09-17T18:18:08.386" v="3430" actId="20577"/>
          <ac:spMkLst>
            <pc:docMk/>
            <pc:sldMk cId="615330590" sldId="316"/>
            <ac:spMk id="340" creationId="{00000000-0000-0000-0000-000000000000}"/>
          </ac:spMkLst>
        </pc:spChg>
        <pc:spChg chg="mod">
          <ac:chgData name="Serhat Erdogan" userId="d3585989-f11d-4da8-a3b2-052048102345" providerId="ADAL" clId="{3944EC68-2F2B-41E8-9245-14E922BC47A9}" dt="2022-09-17T18:18:31.063" v="3436" actId="2711"/>
          <ac:spMkLst>
            <pc:docMk/>
            <pc:sldMk cId="615330590" sldId="316"/>
            <ac:spMk id="341" creationId="{00000000-0000-0000-0000-000000000000}"/>
          </ac:spMkLst>
        </pc:spChg>
        <pc:picChg chg="del">
          <ac:chgData name="Serhat Erdogan" userId="d3585989-f11d-4da8-a3b2-052048102345" providerId="ADAL" clId="{3944EC68-2F2B-41E8-9245-14E922BC47A9}" dt="2022-09-17T18:18:05.464" v="3423" actId="478"/>
          <ac:picMkLst>
            <pc:docMk/>
            <pc:sldMk cId="615330590" sldId="316"/>
            <ac:picMk id="1026" creationId="{3B2984FD-F16B-4FF5-854C-F1BFBBFBE482}"/>
          </ac:picMkLst>
        </pc:picChg>
        <pc:picChg chg="add mod">
          <ac:chgData name="Serhat Erdogan" userId="d3585989-f11d-4da8-a3b2-052048102345" providerId="ADAL" clId="{3944EC68-2F2B-41E8-9245-14E922BC47A9}" dt="2022-09-17T18:19:31.315" v="3439" actId="1076"/>
          <ac:picMkLst>
            <pc:docMk/>
            <pc:sldMk cId="615330590" sldId="316"/>
            <ac:picMk id="2050" creationId="{85E5E41B-DA0D-4C76-A987-A4598AAC57A3}"/>
          </ac:picMkLst>
        </pc:picChg>
      </pc:sldChg>
      <pc:sldChg chg="add del">
        <pc:chgData name="Serhat Erdogan" userId="d3585989-f11d-4da8-a3b2-052048102345" providerId="ADAL" clId="{3944EC68-2F2B-41E8-9245-14E922BC47A9}" dt="2022-09-17T18:22:44.284" v="3443" actId="47"/>
        <pc:sldMkLst>
          <pc:docMk/>
          <pc:sldMk cId="3483669738" sldId="317"/>
        </pc:sldMkLst>
      </pc:sldChg>
      <pc:sldChg chg="modSp add mod">
        <pc:chgData name="Serhat Erdogan" userId="d3585989-f11d-4da8-a3b2-052048102345" providerId="ADAL" clId="{3944EC68-2F2B-41E8-9245-14E922BC47A9}" dt="2022-09-17T18:22:50.070" v="3452" actId="20577"/>
        <pc:sldMkLst>
          <pc:docMk/>
          <pc:sldMk cId="300025377" sldId="318"/>
        </pc:sldMkLst>
        <pc:spChg chg="mod">
          <ac:chgData name="Serhat Erdogan" userId="d3585989-f11d-4da8-a3b2-052048102345" providerId="ADAL" clId="{3944EC68-2F2B-41E8-9245-14E922BC47A9}" dt="2022-09-17T18:22:50.070" v="3452" actId="20577"/>
          <ac:spMkLst>
            <pc:docMk/>
            <pc:sldMk cId="300025377" sldId="318"/>
            <ac:spMk id="374" creationId="{00000000-0000-0000-0000-000000000000}"/>
          </ac:spMkLst>
        </pc:spChg>
      </pc:sldChg>
      <pc:sldChg chg="delSp modSp add mod">
        <pc:chgData name="Serhat Erdogan" userId="d3585989-f11d-4da8-a3b2-052048102345" providerId="ADAL" clId="{3944EC68-2F2B-41E8-9245-14E922BC47A9}" dt="2022-09-17T18:42:04.228" v="3486" actId="5793"/>
        <pc:sldMkLst>
          <pc:docMk/>
          <pc:sldMk cId="2113238033" sldId="319"/>
        </pc:sldMkLst>
        <pc:spChg chg="mod">
          <ac:chgData name="Serhat Erdogan" userId="d3585989-f11d-4da8-a3b2-052048102345" providerId="ADAL" clId="{3944EC68-2F2B-41E8-9245-14E922BC47A9}" dt="2022-09-17T18:23:16.766" v="3471" actId="20577"/>
          <ac:spMkLst>
            <pc:docMk/>
            <pc:sldMk cId="2113238033" sldId="319"/>
            <ac:spMk id="340" creationId="{00000000-0000-0000-0000-000000000000}"/>
          </ac:spMkLst>
        </pc:spChg>
        <pc:spChg chg="mod">
          <ac:chgData name="Serhat Erdogan" userId="d3585989-f11d-4da8-a3b2-052048102345" providerId="ADAL" clId="{3944EC68-2F2B-41E8-9245-14E922BC47A9}" dt="2022-09-17T18:42:04.228" v="3486" actId="5793"/>
          <ac:spMkLst>
            <pc:docMk/>
            <pc:sldMk cId="2113238033" sldId="319"/>
            <ac:spMk id="341" creationId="{00000000-0000-0000-0000-000000000000}"/>
          </ac:spMkLst>
        </pc:spChg>
        <pc:picChg chg="del">
          <ac:chgData name="Serhat Erdogan" userId="d3585989-f11d-4da8-a3b2-052048102345" providerId="ADAL" clId="{3944EC68-2F2B-41E8-9245-14E922BC47A9}" dt="2022-09-17T18:23:37.773" v="3474" actId="478"/>
          <ac:picMkLst>
            <pc:docMk/>
            <pc:sldMk cId="2113238033" sldId="319"/>
            <ac:picMk id="2050" creationId="{85E5E41B-DA0D-4C76-A987-A4598AAC57A3}"/>
          </ac:picMkLst>
        </pc:picChg>
      </pc:sldChg>
      <pc:sldChg chg="modSp add mod">
        <pc:chgData name="Serhat Erdogan" userId="d3585989-f11d-4da8-a3b2-052048102345" providerId="ADAL" clId="{3944EC68-2F2B-41E8-9245-14E922BC47A9}" dt="2022-09-17T18:42:12.731" v="3506" actId="20577"/>
        <pc:sldMkLst>
          <pc:docMk/>
          <pc:sldMk cId="393182615" sldId="320"/>
        </pc:sldMkLst>
        <pc:spChg chg="mod">
          <ac:chgData name="Serhat Erdogan" userId="d3585989-f11d-4da8-a3b2-052048102345" providerId="ADAL" clId="{3944EC68-2F2B-41E8-9245-14E922BC47A9}" dt="2022-09-17T18:42:12.731" v="3506" actId="20577"/>
          <ac:spMkLst>
            <pc:docMk/>
            <pc:sldMk cId="393182615" sldId="320"/>
            <ac:spMk id="374" creationId="{00000000-0000-0000-0000-000000000000}"/>
          </ac:spMkLst>
        </pc:spChg>
      </pc:sldChg>
      <pc:sldMasterChg chg="delSldLayout">
        <pc:chgData name="Serhat Erdogan" userId="d3585989-f11d-4da8-a3b2-052048102345" providerId="ADAL" clId="{3944EC68-2F2B-41E8-9245-14E922BC47A9}" dt="2022-09-17T18:22:37.147" v="3441" actId="47"/>
        <pc:sldMasterMkLst>
          <pc:docMk/>
          <pc:sldMasterMk cId="0" sldId="2147483672"/>
        </pc:sldMasterMkLst>
        <pc:sldLayoutChg chg="del">
          <pc:chgData name="Serhat Erdogan" userId="d3585989-f11d-4da8-a3b2-052048102345" providerId="ADAL" clId="{3944EC68-2F2B-41E8-9245-14E922BC47A9}" dt="2022-09-17T18:22:37.147" v="3441" actId="47"/>
          <pc:sldLayoutMkLst>
            <pc:docMk/>
            <pc:sldMasterMk cId="0" sldId="2147483672"/>
            <pc:sldLayoutMk cId="0" sldId="2147483649"/>
          </pc:sldLayoutMkLst>
        </pc:sldLayoutChg>
        <pc:sldLayoutChg chg="del">
          <pc:chgData name="Serhat Erdogan" userId="d3585989-f11d-4da8-a3b2-052048102345" providerId="ADAL" clId="{3944EC68-2F2B-41E8-9245-14E922BC47A9}" dt="2022-09-17T18:22:37.147" v="3441" actId="47"/>
          <pc:sldLayoutMkLst>
            <pc:docMk/>
            <pc:sldMasterMk cId="0" sldId="2147483672"/>
            <pc:sldLayoutMk cId="0" sldId="2147483652"/>
          </pc:sldLayoutMkLst>
        </pc:sldLayoutChg>
        <pc:sldLayoutChg chg="del">
          <pc:chgData name="Serhat Erdogan" userId="d3585989-f11d-4da8-a3b2-052048102345" providerId="ADAL" clId="{3944EC68-2F2B-41E8-9245-14E922BC47A9}" dt="2022-09-17T18:22:37.147" v="3441" actId="47"/>
          <pc:sldLayoutMkLst>
            <pc:docMk/>
            <pc:sldMasterMk cId="0" sldId="2147483672"/>
            <pc:sldLayoutMk cId="0" sldId="2147483653"/>
          </pc:sldLayoutMkLst>
        </pc:sldLayoutChg>
        <pc:sldLayoutChg chg="del">
          <pc:chgData name="Serhat Erdogan" userId="d3585989-f11d-4da8-a3b2-052048102345" providerId="ADAL" clId="{3944EC68-2F2B-41E8-9245-14E922BC47A9}" dt="2022-09-17T18:22:37.147" v="3441" actId="47"/>
          <pc:sldLayoutMkLst>
            <pc:docMk/>
            <pc:sldMasterMk cId="0" sldId="2147483672"/>
            <pc:sldLayoutMk cId="0" sldId="2147483654"/>
          </pc:sldLayoutMkLst>
        </pc:sldLayoutChg>
        <pc:sldLayoutChg chg="del">
          <pc:chgData name="Serhat Erdogan" userId="d3585989-f11d-4da8-a3b2-052048102345" providerId="ADAL" clId="{3944EC68-2F2B-41E8-9245-14E922BC47A9}" dt="2022-09-17T18:22:37.147" v="3441" actId="47"/>
          <pc:sldLayoutMkLst>
            <pc:docMk/>
            <pc:sldMasterMk cId="0" sldId="2147483672"/>
            <pc:sldLayoutMk cId="0" sldId="2147483655"/>
          </pc:sldLayoutMkLst>
        </pc:sldLayoutChg>
        <pc:sldLayoutChg chg="del">
          <pc:chgData name="Serhat Erdogan" userId="d3585989-f11d-4da8-a3b2-052048102345" providerId="ADAL" clId="{3944EC68-2F2B-41E8-9245-14E922BC47A9}" dt="2022-09-17T18:22:37.147" v="3441" actId="47"/>
          <pc:sldLayoutMkLst>
            <pc:docMk/>
            <pc:sldMasterMk cId="0" sldId="2147483672"/>
            <pc:sldLayoutMk cId="0" sldId="2147483657"/>
          </pc:sldLayoutMkLst>
        </pc:sldLayoutChg>
        <pc:sldLayoutChg chg="del">
          <pc:chgData name="Serhat Erdogan" userId="d3585989-f11d-4da8-a3b2-052048102345" providerId="ADAL" clId="{3944EC68-2F2B-41E8-9245-14E922BC47A9}" dt="2022-09-17T18:22:37.147" v="3441" actId="47"/>
          <pc:sldLayoutMkLst>
            <pc:docMk/>
            <pc:sldMasterMk cId="0" sldId="2147483672"/>
            <pc:sldLayoutMk cId="0" sldId="2147483658"/>
          </pc:sldLayoutMkLst>
        </pc:sldLayoutChg>
        <pc:sldLayoutChg chg="del">
          <pc:chgData name="Serhat Erdogan" userId="d3585989-f11d-4da8-a3b2-052048102345" providerId="ADAL" clId="{3944EC68-2F2B-41E8-9245-14E922BC47A9}" dt="2022-09-17T18:22:37.147" v="3441" actId="47"/>
          <pc:sldLayoutMkLst>
            <pc:docMk/>
            <pc:sldMasterMk cId="0" sldId="2147483672"/>
            <pc:sldLayoutMk cId="0" sldId="2147483660"/>
          </pc:sldLayoutMkLst>
        </pc:sldLayoutChg>
        <pc:sldLayoutChg chg="del">
          <pc:chgData name="Serhat Erdogan" userId="d3585989-f11d-4da8-a3b2-052048102345" providerId="ADAL" clId="{3944EC68-2F2B-41E8-9245-14E922BC47A9}" dt="2022-09-12T14:48:32.285" v="1319" actId="47"/>
          <pc:sldLayoutMkLst>
            <pc:docMk/>
            <pc:sldMasterMk cId="0" sldId="2147483672"/>
            <pc:sldLayoutMk cId="0" sldId="2147483661"/>
          </pc:sldLayoutMkLst>
        </pc:sldLayoutChg>
        <pc:sldLayoutChg chg="del">
          <pc:chgData name="Serhat Erdogan" userId="d3585989-f11d-4da8-a3b2-052048102345" providerId="ADAL" clId="{3944EC68-2F2B-41E8-9245-14E922BC47A9}" dt="2022-09-17T18:22:37.147" v="3441" actId="47"/>
          <pc:sldLayoutMkLst>
            <pc:docMk/>
            <pc:sldMasterMk cId="0" sldId="2147483672"/>
            <pc:sldLayoutMk cId="0" sldId="2147483662"/>
          </pc:sldLayoutMkLst>
        </pc:sldLayoutChg>
        <pc:sldLayoutChg chg="del">
          <pc:chgData name="Serhat Erdogan" userId="d3585989-f11d-4da8-a3b2-052048102345" providerId="ADAL" clId="{3944EC68-2F2B-41E8-9245-14E922BC47A9}" dt="2022-09-17T18:22:37.147" v="3441" actId="47"/>
          <pc:sldLayoutMkLst>
            <pc:docMk/>
            <pc:sldMasterMk cId="0" sldId="2147483672"/>
            <pc:sldLayoutMk cId="0" sldId="2147483663"/>
          </pc:sldLayoutMkLst>
        </pc:sldLayoutChg>
        <pc:sldLayoutChg chg="del">
          <pc:chgData name="Serhat Erdogan" userId="d3585989-f11d-4da8-a3b2-052048102345" providerId="ADAL" clId="{3944EC68-2F2B-41E8-9245-14E922BC47A9}" dt="2022-09-17T18:22:37.147" v="3441" actId="47"/>
          <pc:sldLayoutMkLst>
            <pc:docMk/>
            <pc:sldMasterMk cId="0" sldId="2147483672"/>
            <pc:sldLayoutMk cId="0" sldId="2147483664"/>
          </pc:sldLayoutMkLst>
        </pc:sldLayoutChg>
        <pc:sldLayoutChg chg="del">
          <pc:chgData name="Serhat Erdogan" userId="d3585989-f11d-4da8-a3b2-052048102345" providerId="ADAL" clId="{3944EC68-2F2B-41E8-9245-14E922BC47A9}" dt="2022-09-17T18:22:37.147" v="3441" actId="47"/>
          <pc:sldLayoutMkLst>
            <pc:docMk/>
            <pc:sldMasterMk cId="0" sldId="2147483672"/>
            <pc:sldLayoutMk cId="0" sldId="2147483665"/>
          </pc:sldLayoutMkLst>
        </pc:sldLayoutChg>
        <pc:sldLayoutChg chg="del">
          <pc:chgData name="Serhat Erdogan" userId="d3585989-f11d-4da8-a3b2-052048102345" providerId="ADAL" clId="{3944EC68-2F2B-41E8-9245-14E922BC47A9}" dt="2022-09-17T18:22:37.147" v="3441" actId="47"/>
          <pc:sldLayoutMkLst>
            <pc:docMk/>
            <pc:sldMasterMk cId="0" sldId="2147483672"/>
            <pc:sldLayoutMk cId="0" sldId="2147483666"/>
          </pc:sldLayoutMkLst>
        </pc:sldLayoutChg>
        <pc:sldLayoutChg chg="del">
          <pc:chgData name="Serhat Erdogan" userId="d3585989-f11d-4da8-a3b2-052048102345" providerId="ADAL" clId="{3944EC68-2F2B-41E8-9245-14E922BC47A9}" dt="2022-09-17T18:22:37.147" v="3441" actId="47"/>
          <pc:sldLayoutMkLst>
            <pc:docMk/>
            <pc:sldMasterMk cId="0" sldId="2147483672"/>
            <pc:sldLayoutMk cId="0" sldId="2147483668"/>
          </pc:sldLayoutMkLst>
        </pc:sldLayoutChg>
        <pc:sldLayoutChg chg="del">
          <pc:chgData name="Serhat Erdogan" userId="d3585989-f11d-4da8-a3b2-052048102345" providerId="ADAL" clId="{3944EC68-2F2B-41E8-9245-14E922BC47A9}" dt="2022-09-17T18:22:37.147" v="3441" actId="47"/>
          <pc:sldLayoutMkLst>
            <pc:docMk/>
            <pc:sldMasterMk cId="0" sldId="2147483672"/>
            <pc:sldLayoutMk cId="0" sldId="2147483669"/>
          </pc:sldLayoutMkLst>
        </pc:sldLayoutChg>
        <pc:sldLayoutChg chg="del">
          <pc:chgData name="Serhat Erdogan" userId="d3585989-f11d-4da8-a3b2-052048102345" providerId="ADAL" clId="{3944EC68-2F2B-41E8-9245-14E922BC47A9}" dt="2022-09-17T18:22:37.147" v="3441" actId="47"/>
          <pc:sldLayoutMkLst>
            <pc:docMk/>
            <pc:sldMasterMk cId="0" sldId="2147483672"/>
            <pc:sldLayoutMk cId="0" sldId="2147483670"/>
          </pc:sldLayoutMkLst>
        </pc:sldLayoutChg>
      </pc:sldMasterChg>
      <pc:sldMasterChg chg="del delSldLayout">
        <pc:chgData name="Serhat Erdogan" userId="d3585989-f11d-4da8-a3b2-052048102345" providerId="ADAL" clId="{3944EC68-2F2B-41E8-9245-14E922BC47A9}" dt="2022-09-17T18:22:37.147" v="3441" actId="47"/>
        <pc:sldMasterMkLst>
          <pc:docMk/>
          <pc:sldMasterMk cId="0" sldId="2147483673"/>
        </pc:sldMasterMkLst>
        <pc:sldLayoutChg chg="del">
          <pc:chgData name="Serhat Erdogan" userId="d3585989-f11d-4da8-a3b2-052048102345" providerId="ADAL" clId="{3944EC68-2F2B-41E8-9245-14E922BC47A9}" dt="2022-09-17T18:22:37.147" v="3441" actId="47"/>
          <pc:sldLayoutMkLst>
            <pc:docMk/>
            <pc:sldMasterMk cId="0" sldId="2147483673"/>
            <pc:sldLayoutMk cId="0"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w3schools.com/python/python_functions.asp"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w3schools.com/python/python_functions.asp"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dirty="0"/>
              <a:t>een propositie kan samengesteld zijn uit twee of meer proposities. Ze is dan verbonden met behulp van voegwoorden</a:t>
            </a:r>
            <a:endParaRPr dirty="0"/>
          </a:p>
        </p:txBody>
      </p:sp>
    </p:spTree>
    <p:extLst>
      <p:ext uri="{BB962C8B-B14F-4D97-AF65-F5344CB8AC3E}">
        <p14:creationId xmlns:p14="http://schemas.microsoft.com/office/powerpoint/2010/main" val="733985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4900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algorithm has a </a:t>
            </a:r>
            <a:r>
              <a:rPr lang="en-US" dirty="0" err="1"/>
              <a:t>fault.Logical</a:t>
            </a:r>
            <a:r>
              <a:rPr lang="en-US" dirty="0"/>
              <a:t> reasoning can be used to determine what the fault is.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are two conditions in this algorithm. The first checks if age is greater than 17. The second checks if age is less than 17.</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can use logical reasoning to predict the outcomes of this algorithm. Logically, it is clear that a person’s age could be greater than 17, less than 17, or could actually be 17. From this, it is possible to use these values in the algorithm to make predictions: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rule exists to check if age is greater than 17. If age is greater than 17, the algorithm will output ‘You are old enough to drive a car!’</a:t>
            </a:r>
          </a:p>
          <a:p>
            <a:pPr marL="0" lvl="0" indent="0" algn="l" rtl="0">
              <a:spcBef>
                <a:spcPts val="0"/>
              </a:spcBef>
              <a:spcAft>
                <a:spcPts val="0"/>
              </a:spcAft>
              <a:buNone/>
            </a:pPr>
            <a:r>
              <a:rPr lang="en-US" dirty="0"/>
              <a:t>A rule exists to check if age is less than 17. If age is less than 17, the algorithm will output ‘You are too young to drive a car.’</a:t>
            </a:r>
          </a:p>
          <a:p>
            <a:pPr marL="0" lvl="0" indent="0" algn="l" rtl="0">
              <a:spcBef>
                <a:spcPts val="0"/>
              </a:spcBef>
              <a:spcAft>
                <a:spcPts val="0"/>
              </a:spcAft>
              <a:buNone/>
            </a:pPr>
            <a:r>
              <a:rPr lang="en-US" dirty="0"/>
              <a:t>No rule exists to check if age is equal to 17. If age is equal to 17, there will be no output.</a:t>
            </a:r>
          </a:p>
          <a:p>
            <a:pPr marL="0" lvl="0" indent="0" algn="l" rtl="0">
              <a:spcBef>
                <a:spcPts val="0"/>
              </a:spcBef>
              <a:spcAft>
                <a:spcPts val="0"/>
              </a:spcAft>
              <a:buNone/>
            </a:pPr>
            <a:r>
              <a:rPr lang="en-US" dirty="0"/>
              <a:t>Logic tells us that either a rule needs to be added, or the existing rules need to be changed. The algorithm can be fixed by either: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adding a new rule – ELSE IF age = 17 OUTPUT ‘You are old enough to drive a car!’</a:t>
            </a:r>
          </a:p>
          <a:p>
            <a:pPr marL="0" lvl="0" indent="0" algn="l" rtl="0">
              <a:spcBef>
                <a:spcPts val="0"/>
              </a:spcBef>
              <a:spcAft>
                <a:spcPts val="0"/>
              </a:spcAft>
              <a:buNone/>
            </a:pPr>
            <a:r>
              <a:rPr lang="en-US" dirty="0"/>
              <a:t>or amending the first rule – IF age &gt;= 17 OUTPUT ‘You are old enough to drive a car!’</a:t>
            </a:r>
          </a:p>
          <a:p>
            <a:pPr marL="0" lvl="0" indent="0" algn="l" rtl="0">
              <a:spcBef>
                <a:spcPts val="0"/>
              </a:spcBef>
              <a:spcAft>
                <a:spcPts val="0"/>
              </a:spcAft>
              <a:buNone/>
            </a:pPr>
            <a:r>
              <a:rPr lang="en-US" dirty="0"/>
              <a:t>Either solution would work.</a:t>
            </a:r>
            <a:endParaRPr dirty="0"/>
          </a:p>
        </p:txBody>
      </p:sp>
    </p:spTree>
    <p:extLst>
      <p:ext uri="{BB962C8B-B14F-4D97-AF65-F5344CB8AC3E}">
        <p14:creationId xmlns:p14="http://schemas.microsoft.com/office/powerpoint/2010/main" val="85749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algorithm has a </a:t>
            </a:r>
            <a:r>
              <a:rPr lang="en-US" dirty="0" err="1"/>
              <a:t>fault.Logical</a:t>
            </a:r>
            <a:r>
              <a:rPr lang="en-US" dirty="0"/>
              <a:t> reasoning can be used to determine what the fault is.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are two conditions in this algorithm. The first checks if age is greater than 17. The second checks if age is less than 17.</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can use logical reasoning to predict the outcomes of this algorithm. Logically, it is clear that a person’s age could be greater than 17, less than 17, or could actually be 17. From this, it is possible to use these values in the algorithm to make predictions: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rule exists to check if age is greater than 17. If age is greater than 17, the algorithm will output ‘You are old enough to drive a car!’</a:t>
            </a:r>
          </a:p>
          <a:p>
            <a:pPr marL="0" lvl="0" indent="0" algn="l" rtl="0">
              <a:spcBef>
                <a:spcPts val="0"/>
              </a:spcBef>
              <a:spcAft>
                <a:spcPts val="0"/>
              </a:spcAft>
              <a:buNone/>
            </a:pPr>
            <a:r>
              <a:rPr lang="en-US" dirty="0"/>
              <a:t>A rule exists to check if age is less than 17. If age is less than 17, the algorithm will output ‘You are too young to drive a car.’</a:t>
            </a:r>
          </a:p>
          <a:p>
            <a:pPr marL="0" lvl="0" indent="0" algn="l" rtl="0">
              <a:spcBef>
                <a:spcPts val="0"/>
              </a:spcBef>
              <a:spcAft>
                <a:spcPts val="0"/>
              </a:spcAft>
              <a:buNone/>
            </a:pPr>
            <a:r>
              <a:rPr lang="en-US" dirty="0"/>
              <a:t>No rule exists to check if age is equal to 17. If age is equal to 17, there will be no output.</a:t>
            </a:r>
          </a:p>
          <a:p>
            <a:pPr marL="0" lvl="0" indent="0" algn="l" rtl="0">
              <a:spcBef>
                <a:spcPts val="0"/>
              </a:spcBef>
              <a:spcAft>
                <a:spcPts val="0"/>
              </a:spcAft>
              <a:buNone/>
            </a:pPr>
            <a:r>
              <a:rPr lang="en-US" dirty="0"/>
              <a:t>Logic tells us that either a rule needs to be added, or the existing rules need to be changed. The algorithm can be fixed by either: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adding a new rule – ELSE IF age = 17 OUTPUT ‘You are old enough to drive a car!’</a:t>
            </a:r>
          </a:p>
          <a:p>
            <a:pPr marL="0" lvl="0" indent="0" algn="l" rtl="0">
              <a:spcBef>
                <a:spcPts val="0"/>
              </a:spcBef>
              <a:spcAft>
                <a:spcPts val="0"/>
              </a:spcAft>
              <a:buNone/>
            </a:pPr>
            <a:r>
              <a:rPr lang="en-US" dirty="0"/>
              <a:t>or amending the first rule – IF age &gt;= 17 OUTPUT ‘You are old enough to drive a car!’</a:t>
            </a:r>
          </a:p>
          <a:p>
            <a:pPr marL="0" lvl="0" indent="0" algn="l" rtl="0">
              <a:spcBef>
                <a:spcPts val="0"/>
              </a:spcBef>
              <a:spcAft>
                <a:spcPts val="0"/>
              </a:spcAft>
              <a:buNone/>
            </a:pPr>
            <a:r>
              <a:rPr lang="en-US" dirty="0"/>
              <a:t>Either solution would work.</a:t>
            </a:r>
            <a:endParaRPr dirty="0"/>
          </a:p>
        </p:txBody>
      </p:sp>
    </p:spTree>
    <p:extLst>
      <p:ext uri="{BB962C8B-B14F-4D97-AF65-F5344CB8AC3E}">
        <p14:creationId xmlns:p14="http://schemas.microsoft.com/office/powerpoint/2010/main" val="2662977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4777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a:t>A </a:t>
            </a:r>
            <a:r>
              <a:rPr lang="nl-BE" dirty="0" err="1"/>
              <a:t>command</a:t>
            </a:r>
            <a:r>
              <a:rPr lang="nl-BE" dirty="0"/>
              <a:t> or a question </a:t>
            </a:r>
            <a:r>
              <a:rPr lang="nl-BE" dirty="0" err="1"/>
              <a:t>can</a:t>
            </a:r>
            <a:r>
              <a:rPr lang="nl-BE" dirty="0"/>
              <a:t> </a:t>
            </a:r>
            <a:r>
              <a:rPr lang="nl-BE" dirty="0" err="1"/>
              <a:t>not</a:t>
            </a:r>
            <a:r>
              <a:rPr lang="nl-BE" dirty="0"/>
              <a:t> </a:t>
            </a:r>
            <a:r>
              <a:rPr lang="nl-BE" dirty="0" err="1"/>
              <a:t>be</a:t>
            </a:r>
            <a:r>
              <a:rPr lang="nl-BE" dirty="0"/>
              <a:t> a </a:t>
            </a:r>
            <a:r>
              <a:rPr lang="nl-BE" dirty="0" err="1"/>
              <a:t>proposition</a:t>
            </a:r>
            <a:r>
              <a:rPr lang="nl-BE" dirty="0"/>
              <a:t>.</a:t>
            </a:r>
            <a:endParaRPr dirty="0"/>
          </a:p>
        </p:txBody>
      </p:sp>
    </p:spTree>
    <p:extLst>
      <p:ext uri="{BB962C8B-B14F-4D97-AF65-F5344CB8AC3E}">
        <p14:creationId xmlns:p14="http://schemas.microsoft.com/office/powerpoint/2010/main" val="2801355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6282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072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main difference between inductive and deductive reasoning is that inductive reasoning aims at developing a theory while deductive reasoning aims at testing an existing theory.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Inductive reasoning moves from specific observations to broad generalizations, and deductive reasoning the other way around.</a:t>
            </a:r>
          </a:p>
        </p:txBody>
      </p:sp>
    </p:spTree>
    <p:extLst>
      <p:ext uri="{BB962C8B-B14F-4D97-AF65-F5344CB8AC3E}">
        <p14:creationId xmlns:p14="http://schemas.microsoft.com/office/powerpoint/2010/main" val="1285865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https://thedecisionlab.com/reference-guide/philosophy/syllogism</a:t>
            </a:r>
            <a:endParaRPr dirty="0"/>
          </a:p>
        </p:txBody>
      </p:sp>
    </p:spTree>
    <p:extLst>
      <p:ext uri="{BB962C8B-B14F-4D97-AF65-F5344CB8AC3E}">
        <p14:creationId xmlns:p14="http://schemas.microsoft.com/office/powerpoint/2010/main" val="311835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https://issuu.com/diekeure/docs/vbtl_3-4_ns_logisch_denken_lb_proefversie</a:t>
            </a:r>
          </a:p>
          <a:p>
            <a:pPr marL="0" lvl="0" indent="0" algn="l" rtl="0">
              <a:spcBef>
                <a:spcPts val="0"/>
              </a:spcBef>
              <a:spcAft>
                <a:spcPts val="0"/>
              </a:spcAft>
              <a:buNone/>
            </a:pPr>
            <a:r>
              <a:rPr lang="en-US" dirty="0"/>
              <a:t>https://www.tutorialspoint.com/reasoning/reasoning_analytical_examples.htm</a:t>
            </a:r>
          </a:p>
          <a:p>
            <a:pPr marL="0" lvl="0" indent="0" algn="l" rtl="0">
              <a:spcBef>
                <a:spcPts val="0"/>
              </a:spcBef>
              <a:spcAft>
                <a:spcPts val="0"/>
              </a:spcAft>
              <a:buNone/>
            </a:pPr>
            <a:r>
              <a:rPr lang="en-US" dirty="0"/>
              <a:t>https://www.bbc.co.uk/bitesize/guides/z3bq7ty/revision/1</a:t>
            </a:r>
          </a:p>
          <a:p>
            <a:pPr marL="0" lvl="0" indent="0" algn="l" rtl="0">
              <a:spcBef>
                <a:spcPts val="0"/>
              </a:spcBef>
              <a:spcAft>
                <a:spcPts val="0"/>
              </a:spcAft>
              <a:buNone/>
            </a:pPr>
            <a:r>
              <a:rPr lang="en-US" dirty="0"/>
              <a:t>https://www.bbc.co.uk/bitesize/guides/z8jfyrd/revision/1#glossary</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3627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are three conditions in this algorithm. The first checks if age is less than 17. The second checks if age is greater than 17. The third checks if age is equal to 17.</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Logically, it is clear that a person’s age could be greater than 17, less than 17 or could actually be 17. From this we use these values in our algorithm to make predictions: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age is less than 17, the algorithm will output ‘You qualify for the student discount!’</a:t>
            </a:r>
          </a:p>
          <a:p>
            <a:pPr marL="0" lvl="0" indent="0" algn="l" rtl="0">
              <a:spcBef>
                <a:spcPts val="0"/>
              </a:spcBef>
              <a:spcAft>
                <a:spcPts val="0"/>
              </a:spcAft>
              <a:buNone/>
            </a:pPr>
            <a:r>
              <a:rPr lang="en-US" dirty="0"/>
              <a:t>if age is greater than 17, the algorithm will output ‘You’re too old for the student discount!’</a:t>
            </a:r>
          </a:p>
          <a:p>
            <a:pPr marL="0" lvl="0" indent="0" algn="l" rtl="0">
              <a:spcBef>
                <a:spcPts val="0"/>
              </a:spcBef>
              <a:spcAft>
                <a:spcPts val="0"/>
              </a:spcAft>
              <a:buNone/>
            </a:pPr>
            <a:r>
              <a:rPr lang="en-US" dirty="0"/>
              <a:t>if age is equal to 17, the algorithm will output ‘You qualify for the student discount!’</a:t>
            </a:r>
          </a:p>
          <a:p>
            <a:pPr marL="0" lvl="0" indent="0" algn="l" rtl="0">
              <a:spcBef>
                <a:spcPts val="0"/>
              </a:spcBef>
              <a:spcAft>
                <a:spcPts val="0"/>
              </a:spcAft>
              <a:buNone/>
            </a:pPr>
            <a:r>
              <a:rPr lang="en-US" dirty="0"/>
              <a:t>The predictions show that this algorithm will work, because logically all possibilities have been covered.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following is a different solution:</a:t>
            </a:r>
            <a:endParaRPr dirty="0"/>
          </a:p>
        </p:txBody>
      </p:sp>
    </p:spTree>
    <p:extLst>
      <p:ext uri="{BB962C8B-B14F-4D97-AF65-F5344CB8AC3E}">
        <p14:creationId xmlns:p14="http://schemas.microsoft.com/office/powerpoint/2010/main" val="2249085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is just one condition in this algorithm. It checks if age is less than or equal to 17.</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Logically, it is clear that a person’s age could be greater than 17, less than 17 or could actually be 17. From this we use these values in our algorithm to make predictions: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age is less than or equal to 17, the algorithm will output ‘You qualify for the student discount!’</a:t>
            </a:r>
          </a:p>
          <a:p>
            <a:pPr marL="0" lvl="0" indent="0" algn="l" rtl="0">
              <a:spcBef>
                <a:spcPts val="0"/>
              </a:spcBef>
              <a:spcAft>
                <a:spcPts val="0"/>
              </a:spcAft>
              <a:buNone/>
            </a:pPr>
            <a:r>
              <a:rPr lang="en-US" dirty="0"/>
              <a:t>otherwise (</a:t>
            </a:r>
            <a:r>
              <a:rPr lang="en-US" dirty="0" err="1"/>
              <a:t>ie</a:t>
            </a:r>
            <a:r>
              <a:rPr lang="en-US" dirty="0"/>
              <a:t> if age is greater than 17) it will output ‘You are too old for the student discount!’</a:t>
            </a:r>
          </a:p>
          <a:p>
            <a:pPr marL="0" lvl="0" indent="0" algn="l" rtl="0">
              <a:spcBef>
                <a:spcPts val="0"/>
              </a:spcBef>
              <a:spcAft>
                <a:spcPts val="0"/>
              </a:spcAft>
              <a:buNone/>
            </a:pPr>
            <a:r>
              <a:rPr lang="en-US" dirty="0"/>
              <a:t>Both algorithms work well. However, if we look at them both we can see that the first algorithm contains three rules (conditions), but the second contains just one.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second algorithm is shorter, more efficient and easier to program and, therefore, logically would be a better choice.</a:t>
            </a:r>
            <a:endParaRPr dirty="0"/>
          </a:p>
        </p:txBody>
      </p:sp>
    </p:spTree>
    <p:extLst>
      <p:ext uri="{BB962C8B-B14F-4D97-AF65-F5344CB8AC3E}">
        <p14:creationId xmlns:p14="http://schemas.microsoft.com/office/powerpoint/2010/main" val="320335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BE" dirty="0" err="1"/>
              <a:t>Answer</a:t>
            </a:r>
            <a:r>
              <a:rPr lang="nl-BE" dirty="0"/>
              <a:t>: c, c, a</a:t>
            </a:r>
            <a:endParaRPr dirty="0"/>
          </a:p>
        </p:txBody>
      </p:sp>
    </p:spTree>
    <p:extLst>
      <p:ext uri="{BB962C8B-B14F-4D97-AF65-F5344CB8AC3E}">
        <p14:creationId xmlns:p14="http://schemas.microsoft.com/office/powerpoint/2010/main" val="1218188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nl-BE" dirty="0" err="1"/>
              <a:t>Answer</a:t>
            </a:r>
            <a:r>
              <a:rPr lang="nl-BE" dirty="0"/>
              <a:t>: a, c, b</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899465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nl-BE" dirty="0" err="1"/>
              <a:t>Answer</a:t>
            </a:r>
            <a:r>
              <a:rPr lang="nl-BE" dirty="0"/>
              <a:t>: c, a, c</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70248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6499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231F20"/>
                </a:solidFill>
                <a:effectLst/>
                <a:latin typeface="ReithSans"/>
              </a:rPr>
              <a:t>Before designing an algorithm it is important to first understand what the problem is. Algorithms can be designed using pseudocode or a flowchart, and the standard notations of each should be known.</a:t>
            </a:r>
            <a:endParaRPr dirty="0"/>
          </a:p>
        </p:txBody>
      </p:sp>
    </p:spTree>
    <p:extLst>
      <p:ext uri="{BB962C8B-B14F-4D97-AF65-F5344CB8AC3E}">
        <p14:creationId xmlns:p14="http://schemas.microsoft.com/office/powerpoint/2010/main" val="38610013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1532911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906514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00265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31758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3360867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90828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chemeClr val="bg1"/>
                </a:solidFill>
                <a:hlinkClick r:id="rId3"/>
              </a:rPr>
              <a:t>https://www.w3schools.com/python/python_functions.asp</a:t>
            </a:r>
            <a:endParaRPr lang="en-US" sz="1100" dirty="0">
              <a:solidFill>
                <a:schemeClr val="bg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6474157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chemeClr val="bg1"/>
                </a:solidFill>
                <a:hlinkClick r:id="rId3"/>
              </a:rPr>
              <a:t>https://www.w3schools.com/python/python_functions.asp</a:t>
            </a:r>
            <a:endParaRPr lang="en-US" sz="1100" dirty="0">
              <a:solidFill>
                <a:schemeClr val="bg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8146407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170842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1786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dirty="0"/>
              <a:t>logica is van origine de wetenschap die zich bezighoudt met de studie van correct redeneren. Reeds in de oudheid werd opgemerkt dat menselijk redeneren systematisch valt te ontleden in combinaties van vaste patronen, zogenaamde gevolgtrekkingen. Voorbeelden van dergelijke gevolgtrekking zijn:</a:t>
            </a:r>
          </a:p>
          <a:p>
            <a:pPr marL="628650" lvl="1" indent="-171450" algn="l" rtl="0">
              <a:spcBef>
                <a:spcPts val="0"/>
              </a:spcBef>
              <a:spcAft>
                <a:spcPts val="0"/>
              </a:spcAft>
            </a:pPr>
            <a:r>
              <a:rPr lang="nl-NL" dirty="0"/>
              <a:t>Als je hoofdpijn hebt, dan lust je deze chocola niet. Je lust deze chocola =&gt;  dus je hebt geen hoofdpijn.</a:t>
            </a:r>
          </a:p>
          <a:p>
            <a:pPr marL="628650" lvl="1" indent="-171450" algn="l" rtl="0">
              <a:spcBef>
                <a:spcPts val="0"/>
              </a:spcBef>
              <a:spcAft>
                <a:spcPts val="0"/>
              </a:spcAft>
            </a:pPr>
            <a:r>
              <a:rPr lang="nl-NL" dirty="0"/>
              <a:t>Alle kaaimannen zijn reptielen. Geen reptiel kan fluiten =&gt; Dus geen kaaiman kan fluiten.</a:t>
            </a:r>
            <a:endParaRPr dirty="0"/>
          </a:p>
        </p:txBody>
      </p:sp>
    </p:spTree>
    <p:extLst>
      <p:ext uri="{BB962C8B-B14F-4D97-AF65-F5344CB8AC3E}">
        <p14:creationId xmlns:p14="http://schemas.microsoft.com/office/powerpoint/2010/main" val="4276548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dirty="0"/>
              <a:t>logica is van origine de wetenschap die zich bezighoudt met de studie van correct redeneren. Reeds in de oudheid werd opgemerkt dat menselijk redeneren systematisch valt te ontleden in combinaties van vaste patronen, zogenaamde gevolgtrekkingen. Voorbeelden van dergelijke gevolgtrekking zijn:</a:t>
            </a:r>
          </a:p>
          <a:p>
            <a:pPr marL="628650" lvl="1" indent="-171450" algn="l" rtl="0">
              <a:spcBef>
                <a:spcPts val="0"/>
              </a:spcBef>
              <a:spcAft>
                <a:spcPts val="0"/>
              </a:spcAft>
            </a:pPr>
            <a:r>
              <a:rPr lang="nl-NL" dirty="0"/>
              <a:t>Als je hoofdpijn hebt, dan lust je deze chocola niet. Je lust deze chocola =&gt;  dus je hebt geen hoofdpijn.</a:t>
            </a:r>
          </a:p>
          <a:p>
            <a:pPr marL="628650" lvl="1" indent="-171450" algn="l" rtl="0">
              <a:spcBef>
                <a:spcPts val="0"/>
              </a:spcBef>
              <a:spcAft>
                <a:spcPts val="0"/>
              </a:spcAft>
            </a:pPr>
            <a:r>
              <a:rPr lang="nl-NL" dirty="0"/>
              <a:t>Alle kaaimannen zijn reptielen. Geen reptiel kan fluiten =&gt; Dus geen kaaiman kan fluiten.</a:t>
            </a:r>
            <a:endParaRPr dirty="0"/>
          </a:p>
        </p:txBody>
      </p:sp>
    </p:spTree>
    <p:extLst>
      <p:ext uri="{BB962C8B-B14F-4D97-AF65-F5344CB8AC3E}">
        <p14:creationId xmlns:p14="http://schemas.microsoft.com/office/powerpoint/2010/main" val="2900176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rtl="0" fontAlgn="t"/>
            <a:r>
              <a:rPr lang="en-US" b="0" i="0" dirty="0">
                <a:solidFill>
                  <a:srgbClr val="231F20"/>
                </a:solidFill>
                <a:effectLst/>
                <a:latin typeface="inherit"/>
              </a:rPr>
              <a:t>There is almost always more than one solution to a problem. Logical reasoning is used to predict the outcomes of the algorithms that are designed to solve a problem, to help select the best solution.</a:t>
            </a:r>
          </a:p>
          <a:p>
            <a:br>
              <a:rPr lang="en-US" dirty="0"/>
            </a:br>
            <a:endParaRPr dirty="0"/>
          </a:p>
        </p:txBody>
      </p:sp>
    </p:spTree>
    <p:extLst>
      <p:ext uri="{BB962C8B-B14F-4D97-AF65-F5344CB8AC3E}">
        <p14:creationId xmlns:p14="http://schemas.microsoft.com/office/powerpoint/2010/main" val="356635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52919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311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9" r:id="rId3"/>
    <p:sldLayoutId id="2147483667"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nl-BE" dirty="0"/>
              <a:t>Logica </a:t>
            </a:r>
            <a:endParaRPr dirty="0"/>
          </a:p>
        </p:txBody>
      </p:sp>
      <p:sp>
        <p:nvSpPr>
          <p:cNvPr id="335" name="Google Shape;335;p27"/>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2100" dirty="0">
                <a:solidFill>
                  <a:schemeClr val="dk2"/>
                </a:solidFill>
              </a:rPr>
              <a:t>Serhat Erdogan</a:t>
            </a:r>
            <a:endParaRPr sz="21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Logica</a:t>
            </a:r>
            <a:endParaRPr dirty="0"/>
          </a:p>
        </p:txBody>
      </p:sp>
      <p:sp>
        <p:nvSpPr>
          <p:cNvPr id="341" name="Google Shape;341;p28"/>
          <p:cNvSpPr txBox="1">
            <a:spLocks noGrp="1"/>
          </p:cNvSpPr>
          <p:nvPr>
            <p:ph type="subTitle" idx="1"/>
          </p:nvPr>
        </p:nvSpPr>
        <p:spPr>
          <a:xfrm flipH="1">
            <a:off x="719998" y="1132375"/>
            <a:ext cx="7293941" cy="3294000"/>
          </a:xfrm>
          <a:prstGeom prst="rect">
            <a:avLst/>
          </a:prstGeom>
        </p:spPr>
        <p:txBody>
          <a:bodyPr spcFirstLastPara="1" wrap="square" lIns="91425" tIns="91425" rIns="91425" bIns="91425" anchor="t" anchorCtr="0">
            <a:noAutofit/>
          </a:bodyPr>
          <a:lstStyle/>
          <a:p>
            <a:pPr marL="342900">
              <a:buFont typeface="Arial" panose="020B0604020202020204" pitchFamily="34" charset="0"/>
              <a:buChar char="•"/>
            </a:pPr>
            <a:r>
              <a:rPr lang="en-US" sz="1600" dirty="0">
                <a:solidFill>
                  <a:schemeClr val="bg1"/>
                </a:solidFill>
              </a:rPr>
              <a:t>Logic or reasoning is the part of mathematics that deals with the rules of reasoning. This is about propositional logic: reasoning with propositions. A proposition is a statement that can be true or false.</a:t>
            </a:r>
          </a:p>
          <a:p>
            <a:pPr marL="342900">
              <a:buFont typeface="Arial" panose="020B0604020202020204" pitchFamily="34" charset="0"/>
              <a:buChar char="•"/>
            </a:pPr>
            <a:endParaRPr lang="en-US" sz="1600" dirty="0"/>
          </a:p>
          <a:p>
            <a:pPr marL="342900">
              <a:buFont typeface="Arial" panose="020B0604020202020204" pitchFamily="34" charset="0"/>
              <a:buChar char="•"/>
            </a:pPr>
            <a:r>
              <a:rPr lang="en-US" sz="1600" dirty="0">
                <a:solidFill>
                  <a:schemeClr val="accent2"/>
                </a:solidFill>
              </a:rPr>
              <a:t>Example:</a:t>
            </a:r>
          </a:p>
          <a:p>
            <a:pPr marL="800100" lvl="1" algn="l">
              <a:buFont typeface="Arial" panose="020B0604020202020204" pitchFamily="34" charset="0"/>
              <a:buChar char="•"/>
            </a:pPr>
            <a:r>
              <a:rPr lang="en-US" sz="1600" dirty="0"/>
              <a:t>Lucas eat a hamburger</a:t>
            </a:r>
          </a:p>
          <a:p>
            <a:pPr marL="800100" lvl="1" algn="l">
              <a:buFont typeface="Arial" panose="020B0604020202020204" pitchFamily="34" charset="0"/>
              <a:buChar char="•"/>
            </a:pPr>
            <a:r>
              <a:rPr lang="en-US" sz="1600" dirty="0"/>
              <a:t>Lucas </a:t>
            </a:r>
            <a:r>
              <a:rPr lang="en-US" sz="1600" dirty="0" err="1"/>
              <a:t>drinkt</a:t>
            </a:r>
            <a:r>
              <a:rPr lang="en-US" sz="1600" dirty="0"/>
              <a:t> cola</a:t>
            </a:r>
          </a:p>
          <a:p>
            <a:pPr marL="800100" lvl="1" algn="l">
              <a:buFont typeface="Arial" panose="020B0604020202020204" pitchFamily="34" charset="0"/>
              <a:buChar char="•"/>
            </a:pPr>
            <a:endParaRPr lang="en-US" sz="1600" dirty="0"/>
          </a:p>
          <a:p>
            <a:pPr marL="342900">
              <a:buFont typeface="Arial" panose="020B0604020202020204" pitchFamily="34" charset="0"/>
              <a:buChar char="•"/>
            </a:pPr>
            <a:r>
              <a:rPr lang="en-US" sz="1600" dirty="0">
                <a:solidFill>
                  <a:schemeClr val="bg1"/>
                </a:solidFill>
              </a:rPr>
              <a:t>A proposition can be composed of two or more propositions. It is then connected using conjunctions</a:t>
            </a:r>
          </a:p>
          <a:p>
            <a:pPr marL="342900">
              <a:buFont typeface="Arial" panose="020B0604020202020204" pitchFamily="34" charset="0"/>
              <a:buChar char="•"/>
            </a:pPr>
            <a:endParaRPr lang="en-US" sz="1600" dirty="0"/>
          </a:p>
          <a:p>
            <a:pPr marL="342900">
              <a:buFont typeface="Arial" panose="020B0604020202020204" pitchFamily="34" charset="0"/>
              <a:buChar char="•"/>
            </a:pPr>
            <a:r>
              <a:rPr lang="en-US" sz="1600" dirty="0">
                <a:solidFill>
                  <a:schemeClr val="accent2"/>
                </a:solidFill>
              </a:rPr>
              <a:t>Example</a:t>
            </a:r>
            <a:r>
              <a:rPr lang="en-US" sz="1600" dirty="0"/>
              <a:t>:</a:t>
            </a:r>
          </a:p>
          <a:p>
            <a:pPr marL="800100" lvl="1" algn="l">
              <a:buFont typeface="Arial" panose="020B0604020202020204" pitchFamily="34" charset="0"/>
              <a:buChar char="•"/>
            </a:pPr>
            <a:r>
              <a:rPr lang="en-US" sz="1600" dirty="0"/>
              <a:t>Lucas eat a hamburger and Lucas drinks cola</a:t>
            </a:r>
          </a:p>
          <a:p>
            <a:pPr marL="800100" lvl="1" algn="l">
              <a:buFont typeface="Arial" panose="020B0604020202020204" pitchFamily="34" charset="0"/>
              <a:buChar char="•"/>
            </a:pPr>
            <a:r>
              <a:rPr lang="en-US" sz="1600" dirty="0"/>
              <a:t>If Lucas eats a hamburger, then he drinks cola.</a:t>
            </a:r>
          </a:p>
          <a:p>
            <a:pPr marL="342900">
              <a:buFont typeface="Arial" panose="020B0604020202020204" pitchFamily="34" charset="0"/>
              <a:buChar char="•"/>
            </a:pPr>
            <a:endParaRPr sz="1600" dirty="0"/>
          </a:p>
        </p:txBody>
      </p:sp>
    </p:spTree>
    <p:extLst>
      <p:ext uri="{BB962C8B-B14F-4D97-AF65-F5344CB8AC3E}">
        <p14:creationId xmlns:p14="http://schemas.microsoft.com/office/powerpoint/2010/main" val="75195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416629"/>
            <a:ext cx="8425200" cy="745896"/>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Logical reasoning in practice</a:t>
            </a:r>
          </a:p>
        </p:txBody>
      </p:sp>
    </p:spTree>
    <p:extLst>
      <p:ext uri="{BB962C8B-B14F-4D97-AF65-F5344CB8AC3E}">
        <p14:creationId xmlns:p14="http://schemas.microsoft.com/office/powerpoint/2010/main" val="3570809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a:t>
            </a:r>
            <a:r>
              <a:rPr lang="en" dirty="0"/>
              <a:t>ogical reasoning practice</a:t>
            </a:r>
            <a:endParaRPr dirty="0"/>
          </a:p>
        </p:txBody>
      </p:sp>
      <p:sp>
        <p:nvSpPr>
          <p:cNvPr id="341" name="Google Shape;341;p28"/>
          <p:cNvSpPr txBox="1">
            <a:spLocks noGrp="1"/>
          </p:cNvSpPr>
          <p:nvPr>
            <p:ph type="subTitle" idx="1"/>
          </p:nvPr>
        </p:nvSpPr>
        <p:spPr>
          <a:xfrm flipH="1">
            <a:off x="719998" y="1132375"/>
            <a:ext cx="7293941" cy="3294000"/>
          </a:xfrm>
          <a:prstGeom prst="rect">
            <a:avLst/>
          </a:prstGeom>
        </p:spPr>
        <p:txBody>
          <a:bodyPr spcFirstLastPara="1" wrap="square" lIns="91425" tIns="91425" rIns="91425" bIns="91425" anchor="t" anchorCtr="0">
            <a:noAutofit/>
          </a:bodyPr>
          <a:lstStyle/>
          <a:p>
            <a:pPr marL="0" indent="0">
              <a:buNone/>
            </a:pPr>
            <a:r>
              <a:rPr lang="en-US" sz="1600" b="1" dirty="0">
                <a:solidFill>
                  <a:schemeClr val="accent3"/>
                </a:solidFill>
              </a:rPr>
              <a:t>Are you old enough to drive?</a:t>
            </a:r>
          </a:p>
          <a:p>
            <a:pPr marL="0" indent="0">
              <a:buNone/>
            </a:pPr>
            <a:r>
              <a:rPr lang="en-US" sz="1600" dirty="0">
                <a:solidFill>
                  <a:schemeClr val="bg1"/>
                </a:solidFill>
              </a:rPr>
              <a:t>Look at this simple </a:t>
            </a:r>
            <a:r>
              <a:rPr lang="en-US" sz="1600" u="sng" dirty="0">
                <a:solidFill>
                  <a:schemeClr val="bg1"/>
                </a:solidFill>
              </a:rPr>
              <a:t>pseudocode algorithm </a:t>
            </a:r>
            <a:r>
              <a:rPr lang="en-US" sz="1600" dirty="0">
                <a:solidFill>
                  <a:schemeClr val="bg1"/>
                </a:solidFill>
              </a:rPr>
              <a:t>for working out if you are old enough to drive a car:</a:t>
            </a:r>
          </a:p>
          <a:p>
            <a:pPr marL="342900">
              <a:buFont typeface="Arial" panose="020B0604020202020204" pitchFamily="34" charset="0"/>
              <a:buChar char="•"/>
            </a:pPr>
            <a:endParaRPr lang="en-US" sz="1600" dirty="0">
              <a:solidFill>
                <a:schemeClr val="bg1"/>
              </a:solidFill>
            </a:endParaRPr>
          </a:p>
          <a:p>
            <a:pPr marL="0" indent="0">
              <a:buNone/>
            </a:pPr>
            <a:r>
              <a:rPr lang="en-US" sz="1600" dirty="0">
                <a:solidFill>
                  <a:schemeClr val="bg1"/>
                </a:solidFill>
              </a:rPr>
              <a:t>OUTPUT 'How old are you?'</a:t>
            </a:r>
          </a:p>
          <a:p>
            <a:pPr marL="0" indent="0">
              <a:buNone/>
            </a:pPr>
            <a:r>
              <a:rPr lang="en-US" sz="1600" dirty="0">
                <a:solidFill>
                  <a:schemeClr val="bg1"/>
                </a:solidFill>
              </a:rPr>
              <a:t>INPUT user inputs their age</a:t>
            </a:r>
          </a:p>
          <a:p>
            <a:pPr marL="0" indent="0">
              <a:buNone/>
            </a:pPr>
            <a:r>
              <a:rPr lang="en-US" sz="1600" dirty="0">
                <a:solidFill>
                  <a:schemeClr val="bg1"/>
                </a:solidFill>
              </a:rPr>
              <a:t>STORE the user's input in the age variable</a:t>
            </a:r>
          </a:p>
          <a:p>
            <a:pPr marL="0" indent="0">
              <a:buNone/>
            </a:pPr>
            <a:r>
              <a:rPr lang="en-US" sz="1600" dirty="0">
                <a:solidFill>
                  <a:schemeClr val="bg1"/>
                </a:solidFill>
              </a:rPr>
              <a:t>IF age &gt; 17 THEN</a:t>
            </a:r>
          </a:p>
          <a:p>
            <a:pPr marL="0" indent="0">
              <a:buNone/>
            </a:pPr>
            <a:r>
              <a:rPr lang="en-US" sz="1600" dirty="0">
                <a:solidFill>
                  <a:schemeClr val="bg1"/>
                </a:solidFill>
              </a:rPr>
              <a:t>	OUTPUT 'You are old enough to drive a car!’</a:t>
            </a:r>
          </a:p>
          <a:p>
            <a:pPr marL="0" indent="0">
              <a:buNone/>
            </a:pPr>
            <a:r>
              <a:rPr lang="en-US" sz="1600" dirty="0">
                <a:solidFill>
                  <a:schemeClr val="bg1"/>
                </a:solidFill>
              </a:rPr>
              <a:t>ELSE IF age &lt; 17 THEN </a:t>
            </a:r>
          </a:p>
          <a:p>
            <a:pPr marL="0" indent="0">
              <a:buNone/>
            </a:pPr>
            <a:r>
              <a:rPr lang="en-US" sz="1600" dirty="0">
                <a:solidFill>
                  <a:schemeClr val="bg1"/>
                </a:solidFill>
              </a:rPr>
              <a:t>	OUTPUT 'You are too young to drive a car.’</a:t>
            </a:r>
          </a:p>
          <a:p>
            <a:pPr marL="0" indent="0">
              <a:buNone/>
            </a:pPr>
            <a:endParaRPr lang="en-US" sz="1600" dirty="0">
              <a:solidFill>
                <a:schemeClr val="bg1"/>
              </a:solidFill>
            </a:endParaRPr>
          </a:p>
          <a:p>
            <a:pPr marL="0" indent="0">
              <a:buNone/>
            </a:pPr>
            <a:r>
              <a:rPr lang="en-US" sz="1800" dirty="0">
                <a:solidFill>
                  <a:schemeClr val="accent2"/>
                </a:solidFill>
              </a:rPr>
              <a:t>What did we forget? THINK LOGICALLY </a:t>
            </a:r>
            <a:r>
              <a:rPr lang="en-US" sz="1800" dirty="0">
                <a:solidFill>
                  <a:schemeClr val="accent2"/>
                </a:solidFill>
                <a:sym typeface="Wingdings" panose="05000000000000000000" pitchFamily="2" charset="2"/>
              </a:rPr>
              <a:t></a:t>
            </a:r>
            <a:endParaRPr sz="1800" dirty="0">
              <a:solidFill>
                <a:schemeClr val="accent2"/>
              </a:solidFill>
            </a:endParaRPr>
          </a:p>
        </p:txBody>
      </p:sp>
    </p:spTree>
    <p:extLst>
      <p:ext uri="{BB962C8B-B14F-4D97-AF65-F5344CB8AC3E}">
        <p14:creationId xmlns:p14="http://schemas.microsoft.com/office/powerpoint/2010/main" val="2942030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a:t>
            </a:r>
            <a:r>
              <a:rPr lang="en" dirty="0"/>
              <a:t>ogical reasoning practice</a:t>
            </a:r>
            <a:endParaRPr dirty="0"/>
          </a:p>
        </p:txBody>
      </p:sp>
      <p:sp>
        <p:nvSpPr>
          <p:cNvPr id="341" name="Google Shape;341;p28"/>
          <p:cNvSpPr txBox="1">
            <a:spLocks noGrp="1"/>
          </p:cNvSpPr>
          <p:nvPr>
            <p:ph type="subTitle" idx="1"/>
          </p:nvPr>
        </p:nvSpPr>
        <p:spPr>
          <a:xfrm flipH="1">
            <a:off x="719998" y="1132375"/>
            <a:ext cx="4891530" cy="3294000"/>
          </a:xfrm>
          <a:prstGeom prst="rect">
            <a:avLst/>
          </a:prstGeom>
        </p:spPr>
        <p:txBody>
          <a:bodyPr spcFirstLastPara="1" wrap="square" lIns="91425" tIns="91425" rIns="91425" bIns="91425" anchor="t" anchorCtr="0">
            <a:noAutofit/>
          </a:bodyPr>
          <a:lstStyle/>
          <a:p>
            <a:pPr marL="342900">
              <a:buFont typeface="Arial" panose="020B0604020202020204" pitchFamily="34" charset="0"/>
              <a:buChar char="•"/>
            </a:pPr>
            <a:endParaRPr lang="en-US" sz="1600" dirty="0">
              <a:solidFill>
                <a:schemeClr val="bg1"/>
              </a:solidFill>
            </a:endParaRPr>
          </a:p>
          <a:p>
            <a:pPr marL="0" indent="0">
              <a:buNone/>
            </a:pPr>
            <a:r>
              <a:rPr lang="en-US" sz="1600" dirty="0">
                <a:solidFill>
                  <a:schemeClr val="bg1"/>
                </a:solidFill>
              </a:rPr>
              <a:t>OUTPUT 'How old are you?'</a:t>
            </a:r>
          </a:p>
          <a:p>
            <a:pPr marL="0" indent="0">
              <a:buNone/>
            </a:pPr>
            <a:r>
              <a:rPr lang="en-US" sz="1600" dirty="0">
                <a:solidFill>
                  <a:schemeClr val="bg1"/>
                </a:solidFill>
              </a:rPr>
              <a:t>INPUT user inputs their age</a:t>
            </a:r>
          </a:p>
          <a:p>
            <a:pPr marL="0" indent="0">
              <a:buNone/>
            </a:pPr>
            <a:r>
              <a:rPr lang="en-US" sz="1600" dirty="0">
                <a:solidFill>
                  <a:schemeClr val="bg1"/>
                </a:solidFill>
              </a:rPr>
              <a:t>STORE the user's input in the age variable</a:t>
            </a:r>
          </a:p>
          <a:p>
            <a:pPr marL="0" indent="0">
              <a:buNone/>
            </a:pPr>
            <a:r>
              <a:rPr lang="en-US" sz="1600" dirty="0">
                <a:solidFill>
                  <a:schemeClr val="bg1"/>
                </a:solidFill>
              </a:rPr>
              <a:t>IF age &gt; 17 THEN</a:t>
            </a:r>
          </a:p>
          <a:p>
            <a:pPr marL="0" indent="0">
              <a:buNone/>
            </a:pPr>
            <a:r>
              <a:rPr lang="en-US" sz="1600" dirty="0">
                <a:solidFill>
                  <a:schemeClr val="bg1"/>
                </a:solidFill>
              </a:rPr>
              <a:t>	OUTPUT 'You are old enough to drive a car!’</a:t>
            </a:r>
          </a:p>
          <a:p>
            <a:pPr marL="0" indent="0">
              <a:buNone/>
            </a:pPr>
            <a:r>
              <a:rPr lang="en-US" sz="1600" b="1" dirty="0">
                <a:solidFill>
                  <a:schemeClr val="accent3"/>
                </a:solidFill>
              </a:rPr>
              <a:t>ELSE IF age = 17 THEN </a:t>
            </a:r>
          </a:p>
          <a:p>
            <a:pPr marL="0" indent="0">
              <a:buNone/>
            </a:pPr>
            <a:r>
              <a:rPr lang="en-US" sz="1600" b="1" dirty="0">
                <a:solidFill>
                  <a:schemeClr val="accent3"/>
                </a:solidFill>
              </a:rPr>
              <a:t>	OUTPUT 'You are old enough to drive a car!’</a:t>
            </a:r>
          </a:p>
          <a:p>
            <a:pPr marL="0" indent="0">
              <a:buNone/>
            </a:pPr>
            <a:r>
              <a:rPr lang="en-US" sz="1600" dirty="0">
                <a:solidFill>
                  <a:schemeClr val="bg1"/>
                </a:solidFill>
              </a:rPr>
              <a:t>ELSE IF age &lt; 17 THEN </a:t>
            </a:r>
          </a:p>
          <a:p>
            <a:pPr marL="0" indent="0">
              <a:buNone/>
            </a:pPr>
            <a:r>
              <a:rPr lang="en-US" sz="1600" dirty="0">
                <a:solidFill>
                  <a:schemeClr val="bg1"/>
                </a:solidFill>
              </a:rPr>
              <a:t>	OUTPUT 'You are too young to drive a car.’</a:t>
            </a:r>
          </a:p>
          <a:p>
            <a:pPr marL="0" indent="0">
              <a:buNone/>
            </a:pPr>
            <a:endParaRPr lang="en-US" sz="1600" dirty="0">
              <a:solidFill>
                <a:schemeClr val="bg1"/>
              </a:solidFill>
            </a:endParaRPr>
          </a:p>
          <a:p>
            <a:pPr marL="0" indent="0">
              <a:buNone/>
            </a:pPr>
            <a:endParaRPr lang="en-US" sz="1600" dirty="0">
              <a:solidFill>
                <a:schemeClr val="accent3"/>
              </a:solidFill>
            </a:endParaRPr>
          </a:p>
          <a:p>
            <a:pPr marL="0" indent="0">
              <a:buNone/>
            </a:pPr>
            <a:endParaRPr sz="1600" dirty="0"/>
          </a:p>
        </p:txBody>
      </p:sp>
    </p:spTree>
    <p:extLst>
      <p:ext uri="{BB962C8B-B14F-4D97-AF65-F5344CB8AC3E}">
        <p14:creationId xmlns:p14="http://schemas.microsoft.com/office/powerpoint/2010/main" val="557111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416629"/>
            <a:ext cx="8425200" cy="745896"/>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Deductive reasoning</a:t>
            </a:r>
          </a:p>
        </p:txBody>
      </p:sp>
    </p:spTree>
    <p:extLst>
      <p:ext uri="{BB962C8B-B14F-4D97-AF65-F5344CB8AC3E}">
        <p14:creationId xmlns:p14="http://schemas.microsoft.com/office/powerpoint/2010/main" val="3423276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nl-BE" dirty="0" err="1"/>
              <a:t>Logical</a:t>
            </a:r>
            <a:r>
              <a:rPr lang="nl-BE" dirty="0"/>
              <a:t> </a:t>
            </a:r>
            <a:r>
              <a:rPr lang="nl-BE" dirty="0" err="1"/>
              <a:t>deduction</a:t>
            </a:r>
            <a:r>
              <a:rPr lang="nl-BE" dirty="0"/>
              <a:t> </a:t>
            </a:r>
            <a:endParaRPr dirty="0"/>
          </a:p>
        </p:txBody>
      </p:sp>
      <p:sp>
        <p:nvSpPr>
          <p:cNvPr id="341" name="Google Shape;341;p28"/>
          <p:cNvSpPr txBox="1">
            <a:spLocks noGrp="1"/>
          </p:cNvSpPr>
          <p:nvPr>
            <p:ph type="subTitle" idx="1"/>
          </p:nvPr>
        </p:nvSpPr>
        <p:spPr>
          <a:xfrm flipH="1">
            <a:off x="719998" y="1132375"/>
            <a:ext cx="7538478" cy="3294000"/>
          </a:xfrm>
          <a:prstGeom prst="rect">
            <a:avLst/>
          </a:prstGeom>
        </p:spPr>
        <p:txBody>
          <a:bodyPr spcFirstLastPara="1" wrap="square" lIns="91425" tIns="91425" rIns="91425" bIns="91425" anchor="t" anchorCtr="0">
            <a:noAutofit/>
          </a:bodyPr>
          <a:lstStyle/>
          <a:p>
            <a:pPr marL="0" indent="0">
              <a:buNone/>
            </a:pPr>
            <a:r>
              <a:rPr lang="en-US" sz="1600" dirty="0">
                <a:solidFill>
                  <a:schemeClr val="bg2"/>
                </a:solidFill>
              </a:rPr>
              <a:t>Deductive reasoning is a type of deduction used in science and in life. It is when you take two true statements, or premises, to form a conclusion</a:t>
            </a:r>
            <a:r>
              <a:rPr lang="en-US" sz="1600" dirty="0">
                <a:solidFill>
                  <a:schemeClr val="bg1"/>
                </a:solidFill>
              </a:rPr>
              <a:t>. For example, A is equal to B. B is also equal to C. Given those two statements, you can conclude A is equal to C using deductive reasoning.</a:t>
            </a:r>
          </a:p>
          <a:p>
            <a:pPr marL="0" indent="0">
              <a:buNone/>
            </a:pPr>
            <a:endParaRPr lang="en-US" sz="1600" dirty="0">
              <a:solidFill>
                <a:schemeClr val="bg1"/>
              </a:solidFill>
            </a:endParaRPr>
          </a:p>
          <a:p>
            <a:pPr marL="0" indent="0">
              <a:buNone/>
            </a:pPr>
            <a:r>
              <a:rPr lang="en-US" sz="1600" dirty="0">
                <a:solidFill>
                  <a:schemeClr val="bg2"/>
                </a:solidFill>
              </a:rPr>
              <a:t>Now, let’s look at a real-life example.</a:t>
            </a:r>
          </a:p>
          <a:p>
            <a:pPr marL="0" indent="0">
              <a:buNone/>
            </a:pPr>
            <a:endParaRPr lang="en-US" sz="1600" dirty="0"/>
          </a:p>
          <a:p>
            <a:pPr marL="742950" lvl="1" indent="-285750" algn="l">
              <a:buFont typeface="Arial" panose="020B0604020202020204" pitchFamily="34" charset="0"/>
              <a:buChar char="•"/>
            </a:pPr>
            <a:r>
              <a:rPr lang="en-US" sz="1600" dirty="0"/>
              <a:t>All dolphins are mammals.</a:t>
            </a:r>
          </a:p>
          <a:p>
            <a:pPr marL="742950" lvl="1" indent="-285750" algn="l">
              <a:buFont typeface="Arial" panose="020B0604020202020204" pitchFamily="34" charset="0"/>
              <a:buChar char="•"/>
            </a:pPr>
            <a:r>
              <a:rPr lang="en-US" sz="1600" dirty="0"/>
              <a:t>All mammals have kidneys.</a:t>
            </a:r>
          </a:p>
          <a:p>
            <a:pPr marL="457200" lvl="1" indent="0" algn="l">
              <a:buNone/>
            </a:pPr>
            <a:endParaRPr lang="en-US" sz="1600" dirty="0"/>
          </a:p>
          <a:p>
            <a:pPr marL="0" indent="0">
              <a:buNone/>
            </a:pPr>
            <a:r>
              <a:rPr lang="en-US" sz="1600" dirty="0"/>
              <a:t>Using deductive reasoning, you can conclude that all dolphins have kidneys. Remember, for this to work, both statements must be true. Okay, now that you have a good grasp on it, try a few examples.</a:t>
            </a:r>
          </a:p>
        </p:txBody>
      </p:sp>
    </p:spTree>
    <p:extLst>
      <p:ext uri="{BB962C8B-B14F-4D97-AF65-F5344CB8AC3E}">
        <p14:creationId xmlns:p14="http://schemas.microsoft.com/office/powerpoint/2010/main" val="3130436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567891" y="343200"/>
            <a:ext cx="7940842"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nl-BE" dirty="0" err="1"/>
              <a:t>Example</a:t>
            </a:r>
            <a:r>
              <a:rPr lang="nl-BE" dirty="0"/>
              <a:t> of </a:t>
            </a:r>
            <a:r>
              <a:rPr lang="nl-BE" dirty="0" err="1"/>
              <a:t>deductive</a:t>
            </a:r>
            <a:r>
              <a:rPr lang="nl-BE" dirty="0"/>
              <a:t> </a:t>
            </a:r>
            <a:r>
              <a:rPr lang="nl-BE" dirty="0" err="1"/>
              <a:t>reasoning</a:t>
            </a:r>
            <a:endParaRPr dirty="0"/>
          </a:p>
        </p:txBody>
      </p:sp>
      <p:sp>
        <p:nvSpPr>
          <p:cNvPr id="341" name="Google Shape;341;p28"/>
          <p:cNvSpPr txBox="1">
            <a:spLocks noGrp="1"/>
          </p:cNvSpPr>
          <p:nvPr>
            <p:ph type="subTitle" idx="1"/>
          </p:nvPr>
        </p:nvSpPr>
        <p:spPr>
          <a:xfrm flipH="1">
            <a:off x="327259" y="1430758"/>
            <a:ext cx="8816741" cy="32940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400" dirty="0"/>
              <a:t>All numbers ending in 0 or 5 are divisible by 5. The number 35 ends with a 5, so it must be divisible by 5.</a:t>
            </a:r>
          </a:p>
          <a:p>
            <a:pPr marL="285750" indent="-285750">
              <a:buFont typeface="Arial" panose="020B0604020202020204" pitchFamily="34" charset="0"/>
              <a:buChar char="•"/>
            </a:pPr>
            <a:r>
              <a:rPr lang="en-US" sz="1400" dirty="0"/>
              <a:t>All birds have feathers. All robins are birds. Therefore, robins have feathers.</a:t>
            </a:r>
          </a:p>
          <a:p>
            <a:pPr marL="285750" indent="-285750">
              <a:buFont typeface="Arial" panose="020B0604020202020204" pitchFamily="34" charset="0"/>
              <a:buChar char="•"/>
            </a:pPr>
            <a:r>
              <a:rPr lang="en-US" sz="1400" dirty="0"/>
              <a:t>It's dangerous to drive on icy streets. The streets are icy now, so it would be dangerous to drive on the streets.</a:t>
            </a:r>
          </a:p>
          <a:p>
            <a:pPr marL="285750" indent="-285750">
              <a:buFont typeface="Arial" panose="020B0604020202020204" pitchFamily="34" charset="0"/>
              <a:buChar char="•"/>
            </a:pPr>
            <a:r>
              <a:rPr lang="en-US" sz="1400" dirty="0"/>
              <a:t>All cats have a keen sense of smell. Fluffy is a cat, so Fluffy has a keen sense of smell.</a:t>
            </a:r>
          </a:p>
          <a:p>
            <a:pPr marL="285750" indent="-285750">
              <a:buFont typeface="Arial" panose="020B0604020202020204" pitchFamily="34" charset="0"/>
              <a:buChar char="•"/>
            </a:pPr>
            <a:r>
              <a:rPr lang="en-US" sz="1400" dirty="0"/>
              <a:t>Cacti are plants, and all plants perform photosynthesis. Therefore, cacti perform photosynthesis.</a:t>
            </a:r>
          </a:p>
          <a:p>
            <a:pPr marL="285750" indent="-285750">
              <a:buFont typeface="Arial" panose="020B0604020202020204" pitchFamily="34" charset="0"/>
              <a:buChar char="•"/>
            </a:pPr>
            <a:r>
              <a:rPr lang="en-US" sz="1400" dirty="0"/>
              <a:t>Red meat has iron in it, and beef is red meat. Therefore, beef has iron in it.</a:t>
            </a:r>
          </a:p>
          <a:p>
            <a:pPr marL="285750" indent="-285750">
              <a:buFont typeface="Arial" panose="020B0604020202020204" pitchFamily="34" charset="0"/>
              <a:buChar char="•"/>
            </a:pPr>
            <a:r>
              <a:rPr lang="en-US" sz="1400" dirty="0"/>
              <a:t>Acute angles are less than 90 degrees. This angle is 40 degrees, so it must be an acute angle.</a:t>
            </a:r>
          </a:p>
          <a:p>
            <a:pPr marL="285750" indent="-285750">
              <a:buFont typeface="Arial" panose="020B0604020202020204" pitchFamily="34" charset="0"/>
              <a:buChar char="•"/>
            </a:pPr>
            <a:r>
              <a:rPr lang="en-US" sz="1400" dirty="0"/>
              <a:t>All noble gases are stable. Helium is a noble gas, so helium is stable.</a:t>
            </a:r>
          </a:p>
          <a:p>
            <a:pPr marL="285750" indent="-285750">
              <a:buFont typeface="Arial" panose="020B0604020202020204" pitchFamily="34" charset="0"/>
              <a:buChar char="•"/>
            </a:pPr>
            <a:r>
              <a:rPr lang="en-US" sz="1400" dirty="0"/>
              <a:t>Elephants have cells in their bodies, and all cells have DNA. Therefore, elephants have DNA.</a:t>
            </a:r>
          </a:p>
          <a:p>
            <a:pPr marL="285750" indent="-285750">
              <a:buFont typeface="Arial" panose="020B0604020202020204" pitchFamily="34" charset="0"/>
              <a:buChar char="•"/>
            </a:pPr>
            <a:r>
              <a:rPr lang="en-US" sz="1400" dirty="0"/>
              <a:t>All horses have manes. The Arabian is a horse; therefore, Arabians have manes.</a:t>
            </a:r>
          </a:p>
        </p:txBody>
      </p:sp>
    </p:spTree>
    <p:extLst>
      <p:ext uri="{BB962C8B-B14F-4D97-AF65-F5344CB8AC3E}">
        <p14:creationId xmlns:p14="http://schemas.microsoft.com/office/powerpoint/2010/main" val="1988942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567891" y="343200"/>
            <a:ext cx="7940842"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Invalid Deductive Reasoning</a:t>
            </a:r>
            <a:br>
              <a:rPr lang="en-US" dirty="0"/>
            </a:br>
            <a:endParaRPr dirty="0"/>
          </a:p>
        </p:txBody>
      </p:sp>
      <p:sp>
        <p:nvSpPr>
          <p:cNvPr id="341" name="Google Shape;341;p28"/>
          <p:cNvSpPr txBox="1">
            <a:spLocks noGrp="1"/>
          </p:cNvSpPr>
          <p:nvPr>
            <p:ph type="subTitle" idx="1"/>
          </p:nvPr>
        </p:nvSpPr>
        <p:spPr>
          <a:xfrm flipH="1">
            <a:off x="327259" y="1430758"/>
            <a:ext cx="8816741" cy="3294000"/>
          </a:xfrm>
          <a:prstGeom prst="rect">
            <a:avLst/>
          </a:prstGeom>
        </p:spPr>
        <p:txBody>
          <a:bodyPr spcFirstLastPara="1" wrap="square" lIns="91425" tIns="91425" rIns="91425" bIns="91425" anchor="t" anchorCtr="0">
            <a:noAutofit/>
          </a:bodyPr>
          <a:lstStyle/>
          <a:p>
            <a:pPr marL="0" indent="0">
              <a:buNone/>
            </a:pPr>
            <a:r>
              <a:rPr lang="en-US" sz="1600" b="1" dirty="0">
                <a:solidFill>
                  <a:schemeClr val="accent3"/>
                </a:solidFill>
              </a:rPr>
              <a:t>When it comes to deductive reasoning, you can overgeneralize!!</a:t>
            </a:r>
          </a:p>
          <a:p>
            <a:pPr marL="0" indent="0">
              <a:buNone/>
            </a:pPr>
            <a:endParaRPr lang="en-US" sz="1600" dirty="0">
              <a:solidFill>
                <a:schemeClr val="accent3"/>
              </a:solidFill>
            </a:endParaRPr>
          </a:p>
          <a:p>
            <a:pPr marL="0" indent="0">
              <a:buNone/>
            </a:pPr>
            <a:r>
              <a:rPr lang="en-US" sz="1600" b="1" dirty="0">
                <a:solidFill>
                  <a:schemeClr val="bg1"/>
                </a:solidFill>
              </a:rPr>
              <a:t>In these cases, even with two solid and true premises, deductive reasoning goes wrong. Here are a few examples of just that:</a:t>
            </a:r>
          </a:p>
          <a:p>
            <a:pPr marL="0" indent="0">
              <a:buNone/>
            </a:pPr>
            <a:endParaRPr lang="en-US" sz="1600" b="1" dirty="0">
              <a:solidFill>
                <a:schemeClr val="bg1"/>
              </a:solidFill>
            </a:endParaRPr>
          </a:p>
          <a:p>
            <a:pPr marL="800100" lvl="1" algn="l"/>
            <a:r>
              <a:rPr lang="en-US" sz="1600" b="1" dirty="0">
                <a:solidFill>
                  <a:schemeClr val="bg1"/>
                </a:solidFill>
              </a:rPr>
              <a:t>All swans are white. Jane is white. Therefore, Jane is a swan.</a:t>
            </a:r>
          </a:p>
          <a:p>
            <a:pPr marL="800100" lvl="1" algn="l"/>
            <a:r>
              <a:rPr lang="en-US" sz="1600" b="1" dirty="0">
                <a:solidFill>
                  <a:schemeClr val="bg1"/>
                </a:solidFill>
              </a:rPr>
              <a:t>All farmers like burgers. Jethro likes chicken wings. Therefore, Jethro is not a farmer.</a:t>
            </a:r>
          </a:p>
          <a:p>
            <a:pPr marL="800100" lvl="1" algn="l"/>
            <a:r>
              <a:rPr lang="en-US" sz="1600" b="1" dirty="0">
                <a:solidFill>
                  <a:schemeClr val="bg1"/>
                </a:solidFill>
              </a:rPr>
              <a:t>All actors are handsome. Tom Cruise is handsome. Therefore, Tom Cruise is an actor.</a:t>
            </a:r>
          </a:p>
          <a:p>
            <a:pPr marL="800100" lvl="1" algn="l"/>
            <a:endParaRPr lang="en-US" sz="1600" b="1" dirty="0">
              <a:solidFill>
                <a:schemeClr val="bg1"/>
              </a:solidFill>
            </a:endParaRPr>
          </a:p>
          <a:p>
            <a:pPr marL="0" indent="0">
              <a:buNone/>
            </a:pPr>
            <a:r>
              <a:rPr lang="en-US" sz="1600" b="1" dirty="0">
                <a:solidFill>
                  <a:schemeClr val="tx2"/>
                </a:solidFill>
              </a:rPr>
              <a:t>In each of these examples, the premises may very well be true, but the conclusions make invalid assumptions. In these examples, a + b does not necessarily equal c. Rather, "c" is an overgeneralization.</a:t>
            </a:r>
          </a:p>
        </p:txBody>
      </p:sp>
    </p:spTree>
    <p:extLst>
      <p:ext uri="{BB962C8B-B14F-4D97-AF65-F5344CB8AC3E}">
        <p14:creationId xmlns:p14="http://schemas.microsoft.com/office/powerpoint/2010/main" val="2761847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567891" y="343200"/>
            <a:ext cx="7940842"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Deductive vs. Inductive Reasoning</a:t>
            </a:r>
            <a:br>
              <a:rPr lang="en-US" dirty="0"/>
            </a:br>
            <a:r>
              <a:rPr lang="en-US" dirty="0"/>
              <a:t> </a:t>
            </a:r>
            <a:br>
              <a:rPr lang="en-US" dirty="0"/>
            </a:br>
            <a:endParaRPr dirty="0"/>
          </a:p>
        </p:txBody>
      </p:sp>
      <p:sp>
        <p:nvSpPr>
          <p:cNvPr id="341" name="Google Shape;341;p28"/>
          <p:cNvSpPr txBox="1">
            <a:spLocks noGrp="1"/>
          </p:cNvSpPr>
          <p:nvPr>
            <p:ph type="subTitle" idx="1"/>
          </p:nvPr>
        </p:nvSpPr>
        <p:spPr>
          <a:xfrm flipH="1">
            <a:off x="327259" y="1430758"/>
            <a:ext cx="8816741" cy="3294000"/>
          </a:xfrm>
          <a:prstGeom prst="rect">
            <a:avLst/>
          </a:prstGeom>
        </p:spPr>
        <p:txBody>
          <a:bodyPr spcFirstLastPara="1" wrap="square" lIns="91425" tIns="91425" rIns="91425" bIns="91425" anchor="t" anchorCtr="0">
            <a:noAutofit/>
          </a:bodyPr>
          <a:lstStyle/>
          <a:p>
            <a:pPr marL="0" indent="0">
              <a:buNone/>
            </a:pPr>
            <a:r>
              <a:rPr lang="en-US" sz="1400" b="1" dirty="0">
                <a:solidFill>
                  <a:schemeClr val="bg2"/>
                </a:solidFill>
              </a:rPr>
              <a:t>Inductive Reasoning: </a:t>
            </a:r>
            <a:r>
              <a:rPr lang="en-US" sz="1400" dirty="0">
                <a:solidFill>
                  <a:schemeClr val="bg1"/>
                </a:solidFill>
              </a:rPr>
              <a:t>The first lipstick I pulled from my bag is red. The second lipstick I pulled from my bag is red. Therefore, all the lipsticks in my bag are red.</a:t>
            </a:r>
          </a:p>
          <a:p>
            <a:pPr marL="0" indent="0">
              <a:buNone/>
            </a:pPr>
            <a:r>
              <a:rPr lang="en-US" sz="1400" b="1" dirty="0">
                <a:solidFill>
                  <a:schemeClr val="bg2"/>
                </a:solidFill>
              </a:rPr>
              <a:t>Deductive Reasoning: </a:t>
            </a:r>
            <a:r>
              <a:rPr lang="en-US" sz="1400" dirty="0">
                <a:solidFill>
                  <a:schemeClr val="bg1"/>
                </a:solidFill>
              </a:rPr>
              <a:t>The first lipstick I pulled from my bag is red. All lipsticks in my bag are red. Therefore, the second lipstick I pull from my bag will be red, too.</a:t>
            </a:r>
          </a:p>
          <a:p>
            <a:pPr marL="0" indent="0">
              <a:buNone/>
            </a:pPr>
            <a:endParaRPr lang="en-US" sz="1400" dirty="0">
              <a:solidFill>
                <a:schemeClr val="bg1"/>
              </a:solidFill>
            </a:endParaRPr>
          </a:p>
          <a:p>
            <a:pPr marL="0" indent="0">
              <a:buNone/>
            </a:pPr>
            <a:r>
              <a:rPr lang="en-US" sz="1400" b="1" dirty="0">
                <a:solidFill>
                  <a:schemeClr val="bg2"/>
                </a:solidFill>
              </a:rPr>
              <a:t>Inductive Reasoning: </a:t>
            </a:r>
            <a:r>
              <a:rPr lang="en-US" sz="1400" dirty="0">
                <a:solidFill>
                  <a:schemeClr val="bg1"/>
                </a:solidFill>
              </a:rPr>
              <a:t>My mother is Irish. She has blond hair. Therefore, everyone from Ireland has blond hair.</a:t>
            </a:r>
          </a:p>
          <a:p>
            <a:pPr marL="0" indent="0">
              <a:buNone/>
            </a:pPr>
            <a:r>
              <a:rPr lang="en-US" sz="1400" b="1" dirty="0">
                <a:solidFill>
                  <a:schemeClr val="bg2"/>
                </a:solidFill>
              </a:rPr>
              <a:t>Deductive Reasoning:</a:t>
            </a:r>
            <a:r>
              <a:rPr lang="en-US" sz="1400" dirty="0">
                <a:solidFill>
                  <a:schemeClr val="bg1"/>
                </a:solidFill>
              </a:rPr>
              <a:t> My mother is Irish. Everyone from Ireland has blond hair. Therefore, my mother has blond hair.</a:t>
            </a:r>
          </a:p>
          <a:p>
            <a:pPr marL="0" indent="0">
              <a:buNone/>
            </a:pPr>
            <a:endParaRPr lang="en-US" sz="1400" dirty="0">
              <a:solidFill>
                <a:schemeClr val="bg1"/>
              </a:solidFill>
            </a:endParaRPr>
          </a:p>
          <a:p>
            <a:pPr marL="0" indent="0">
              <a:buNone/>
            </a:pPr>
            <a:r>
              <a:rPr lang="en-US" sz="1400" b="1" dirty="0">
                <a:solidFill>
                  <a:schemeClr val="bg2"/>
                </a:solidFill>
              </a:rPr>
              <a:t>Inductive Reasoning: </a:t>
            </a:r>
            <a:r>
              <a:rPr lang="en-US" sz="1400" dirty="0">
                <a:solidFill>
                  <a:schemeClr val="bg1"/>
                </a:solidFill>
              </a:rPr>
              <a:t>Most of our snowstorms come from the north. It's starting to snow. This snowstorm must be coming from the north.</a:t>
            </a:r>
          </a:p>
          <a:p>
            <a:pPr marL="0" indent="0">
              <a:buNone/>
            </a:pPr>
            <a:r>
              <a:rPr lang="en-US" sz="1400" b="1" dirty="0">
                <a:solidFill>
                  <a:schemeClr val="bg2"/>
                </a:solidFill>
              </a:rPr>
              <a:t>Deductive Reasoning</a:t>
            </a:r>
            <a:r>
              <a:rPr lang="en-US" sz="1400" dirty="0">
                <a:solidFill>
                  <a:schemeClr val="bg1"/>
                </a:solidFill>
              </a:rPr>
              <a:t>: All of our snowstorms come from the north. It's starting to snow. Therefore, the storm is coming from the north.</a:t>
            </a:r>
          </a:p>
          <a:p>
            <a:pPr marL="0" indent="0">
              <a:buNone/>
            </a:pPr>
            <a:endParaRPr lang="en-US" sz="1400" dirty="0">
              <a:solidFill>
                <a:schemeClr val="bg1"/>
              </a:solidFill>
            </a:endParaRPr>
          </a:p>
          <a:p>
            <a:pPr marL="0" indent="0">
              <a:buNone/>
            </a:pPr>
            <a:r>
              <a:rPr lang="en-US" sz="1400" b="1" dirty="0">
                <a:solidFill>
                  <a:schemeClr val="bg2"/>
                </a:solidFill>
              </a:rPr>
              <a:t>Inductive Reasoning: </a:t>
            </a:r>
            <a:r>
              <a:rPr lang="en-US" sz="1400" dirty="0">
                <a:solidFill>
                  <a:schemeClr val="bg1"/>
                </a:solidFill>
              </a:rPr>
              <a:t>Maximilian is a shelter dog. He is happy. All shelter dogs are happy.</a:t>
            </a:r>
          </a:p>
          <a:p>
            <a:pPr marL="0" indent="0">
              <a:buNone/>
            </a:pPr>
            <a:r>
              <a:rPr lang="en-US" sz="1400" b="1" dirty="0">
                <a:solidFill>
                  <a:schemeClr val="bg2"/>
                </a:solidFill>
              </a:rPr>
              <a:t>Deductive Reasoning: </a:t>
            </a:r>
            <a:r>
              <a:rPr lang="en-US" sz="1400" dirty="0">
                <a:solidFill>
                  <a:schemeClr val="bg1"/>
                </a:solidFill>
              </a:rPr>
              <a:t>Maximillian is a shelter dog. All shelter dogs are happy. Therefore, he is happy.</a:t>
            </a:r>
          </a:p>
        </p:txBody>
      </p:sp>
    </p:spTree>
    <p:extLst>
      <p:ext uri="{BB962C8B-B14F-4D97-AF65-F5344CB8AC3E}">
        <p14:creationId xmlns:p14="http://schemas.microsoft.com/office/powerpoint/2010/main" val="1625185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567891" y="343200"/>
            <a:ext cx="7940842"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Syllogisms</a:t>
            </a:r>
          </a:p>
        </p:txBody>
      </p:sp>
      <p:sp>
        <p:nvSpPr>
          <p:cNvPr id="341" name="Google Shape;341;p28"/>
          <p:cNvSpPr txBox="1">
            <a:spLocks noGrp="1"/>
          </p:cNvSpPr>
          <p:nvPr>
            <p:ph type="subTitle" idx="1"/>
          </p:nvPr>
        </p:nvSpPr>
        <p:spPr>
          <a:xfrm flipH="1">
            <a:off x="327258" y="1126156"/>
            <a:ext cx="8576110" cy="3598602"/>
          </a:xfrm>
          <a:prstGeom prst="rect">
            <a:avLst/>
          </a:prstGeom>
        </p:spPr>
        <p:txBody>
          <a:bodyPr spcFirstLastPara="1" wrap="square" lIns="91425" tIns="91425" rIns="91425" bIns="91425" anchor="t" anchorCtr="0">
            <a:noAutofit/>
          </a:bodyPr>
          <a:lstStyle/>
          <a:p>
            <a:pPr marL="0" indent="0">
              <a:buNone/>
            </a:pPr>
            <a:r>
              <a:rPr lang="nl-BE" sz="1600" b="1" dirty="0">
                <a:solidFill>
                  <a:schemeClr val="bg1"/>
                </a:solidFill>
              </a:rPr>
              <a:t>A </a:t>
            </a:r>
            <a:r>
              <a:rPr lang="nl-BE" sz="1600" b="1" dirty="0" err="1">
                <a:solidFill>
                  <a:schemeClr val="bg1"/>
                </a:solidFill>
              </a:rPr>
              <a:t>syllogism</a:t>
            </a:r>
            <a:r>
              <a:rPr lang="nl-BE" sz="1600" b="1" dirty="0">
                <a:solidFill>
                  <a:schemeClr val="bg1"/>
                </a:solidFill>
              </a:rPr>
              <a:t> </a:t>
            </a:r>
            <a:r>
              <a:rPr lang="nl-BE" sz="1600" b="1" dirty="0" err="1">
                <a:solidFill>
                  <a:schemeClr val="bg1"/>
                </a:solidFill>
              </a:rPr>
              <a:t>exist</a:t>
            </a:r>
            <a:r>
              <a:rPr lang="nl-BE" sz="1600" b="1" dirty="0">
                <a:solidFill>
                  <a:schemeClr val="bg1"/>
                </a:solidFill>
              </a:rPr>
              <a:t> of </a:t>
            </a:r>
            <a:r>
              <a:rPr lang="nl-BE" sz="1600" b="1" dirty="0" err="1">
                <a:solidFill>
                  <a:schemeClr val="bg1"/>
                </a:solidFill>
              </a:rPr>
              <a:t>three</a:t>
            </a:r>
            <a:r>
              <a:rPr lang="nl-BE" sz="1600" b="1" dirty="0">
                <a:solidFill>
                  <a:schemeClr val="bg1"/>
                </a:solidFill>
              </a:rPr>
              <a:t> </a:t>
            </a:r>
            <a:r>
              <a:rPr lang="nl-BE" sz="1600" b="1" dirty="0" err="1">
                <a:solidFill>
                  <a:schemeClr val="bg1"/>
                </a:solidFill>
              </a:rPr>
              <a:t>propositions</a:t>
            </a:r>
            <a:r>
              <a:rPr lang="nl-BE" sz="1600" b="1" dirty="0">
                <a:solidFill>
                  <a:schemeClr val="bg1"/>
                </a:solidFill>
              </a:rPr>
              <a:t>:</a:t>
            </a:r>
          </a:p>
          <a:p>
            <a:pPr marL="800100" lvl="1" algn="l"/>
            <a:r>
              <a:rPr lang="nl-BE" sz="1600" b="1" dirty="0">
                <a:solidFill>
                  <a:schemeClr val="bg1"/>
                </a:solidFill>
              </a:rPr>
              <a:t>Major </a:t>
            </a:r>
            <a:r>
              <a:rPr lang="nl-BE" sz="1600" b="1" dirty="0" err="1">
                <a:solidFill>
                  <a:schemeClr val="bg1"/>
                </a:solidFill>
              </a:rPr>
              <a:t>premise</a:t>
            </a:r>
            <a:r>
              <a:rPr lang="nl-BE" sz="1600" b="1" dirty="0">
                <a:solidFill>
                  <a:schemeClr val="bg1"/>
                </a:solidFill>
              </a:rPr>
              <a:t>: </a:t>
            </a:r>
            <a:r>
              <a:rPr lang="nl-BE" sz="1600" b="1" dirty="0" err="1">
                <a:solidFill>
                  <a:schemeClr val="bg1"/>
                </a:solidFill>
              </a:rPr>
              <a:t>All</a:t>
            </a:r>
            <a:r>
              <a:rPr lang="nl-BE" sz="1600" b="1" dirty="0">
                <a:solidFill>
                  <a:schemeClr val="bg1"/>
                </a:solidFill>
              </a:rPr>
              <a:t> men are </a:t>
            </a:r>
            <a:r>
              <a:rPr lang="nl-BE" sz="1600" b="1" dirty="0" err="1">
                <a:solidFill>
                  <a:schemeClr val="bg1"/>
                </a:solidFill>
              </a:rPr>
              <a:t>mortal</a:t>
            </a:r>
            <a:r>
              <a:rPr lang="nl-BE" sz="1600" b="1" dirty="0">
                <a:solidFill>
                  <a:schemeClr val="bg1"/>
                </a:solidFill>
              </a:rPr>
              <a:t>.</a:t>
            </a:r>
          </a:p>
          <a:p>
            <a:pPr marL="800100" lvl="1" algn="l"/>
            <a:r>
              <a:rPr lang="nl-BE" sz="1600" b="1" dirty="0">
                <a:solidFill>
                  <a:schemeClr val="bg1"/>
                </a:solidFill>
              </a:rPr>
              <a:t>Minor </a:t>
            </a:r>
            <a:r>
              <a:rPr lang="nl-BE" sz="1600" b="1" dirty="0" err="1">
                <a:solidFill>
                  <a:schemeClr val="bg1"/>
                </a:solidFill>
              </a:rPr>
              <a:t>premise</a:t>
            </a:r>
            <a:r>
              <a:rPr lang="nl-BE" sz="1600" b="1" dirty="0">
                <a:solidFill>
                  <a:schemeClr val="bg1"/>
                </a:solidFill>
              </a:rPr>
              <a:t>: </a:t>
            </a:r>
            <a:r>
              <a:rPr lang="nl-BE" sz="1600" b="1" dirty="0" err="1">
                <a:solidFill>
                  <a:schemeClr val="bg1"/>
                </a:solidFill>
              </a:rPr>
              <a:t>Sacretes</a:t>
            </a:r>
            <a:r>
              <a:rPr lang="nl-BE" sz="1600" b="1" dirty="0">
                <a:solidFill>
                  <a:schemeClr val="bg1"/>
                </a:solidFill>
              </a:rPr>
              <a:t> is a man.</a:t>
            </a:r>
          </a:p>
          <a:p>
            <a:pPr marL="800100" lvl="1" algn="l"/>
            <a:r>
              <a:rPr lang="nl-BE" sz="1600" b="1" dirty="0" err="1">
                <a:solidFill>
                  <a:schemeClr val="bg1"/>
                </a:solidFill>
              </a:rPr>
              <a:t>Conclusion</a:t>
            </a:r>
            <a:r>
              <a:rPr lang="nl-BE" sz="1600" b="1" dirty="0">
                <a:solidFill>
                  <a:schemeClr val="bg1"/>
                </a:solidFill>
              </a:rPr>
              <a:t>: </a:t>
            </a:r>
            <a:r>
              <a:rPr lang="nl-BE" sz="1600" b="1" dirty="0" err="1">
                <a:solidFill>
                  <a:schemeClr val="bg1"/>
                </a:solidFill>
              </a:rPr>
              <a:t>Sacretes</a:t>
            </a:r>
            <a:r>
              <a:rPr lang="nl-BE" sz="1600" b="1" dirty="0">
                <a:solidFill>
                  <a:schemeClr val="bg1"/>
                </a:solidFill>
              </a:rPr>
              <a:t> is </a:t>
            </a:r>
            <a:r>
              <a:rPr lang="nl-BE" sz="1600" b="1" dirty="0" err="1">
                <a:solidFill>
                  <a:schemeClr val="bg1"/>
                </a:solidFill>
              </a:rPr>
              <a:t>mortal</a:t>
            </a:r>
            <a:endParaRPr lang="nl-BE" sz="1600" b="1" dirty="0">
              <a:solidFill>
                <a:schemeClr val="bg1"/>
              </a:solidFill>
            </a:endParaRPr>
          </a:p>
          <a:p>
            <a:pPr marL="800100" lvl="1" algn="l"/>
            <a:endParaRPr lang="en-US" sz="1600" b="1" dirty="0">
              <a:solidFill>
                <a:schemeClr val="bg1"/>
              </a:solidFill>
            </a:endParaRPr>
          </a:p>
          <a:p>
            <a:pPr marL="0" indent="0">
              <a:buNone/>
            </a:pPr>
            <a:r>
              <a:rPr lang="en-US" sz="1600" b="1" dirty="0">
                <a:solidFill>
                  <a:schemeClr val="bg1"/>
                </a:solidFill>
              </a:rPr>
              <a:t>If both premises are true then the conclusion will follow, providing the form of the argument is valid. </a:t>
            </a:r>
          </a:p>
          <a:p>
            <a:pPr marL="0" indent="0">
              <a:buNone/>
            </a:pPr>
            <a:endParaRPr lang="en-US" sz="1600" b="1" dirty="0">
              <a:solidFill>
                <a:schemeClr val="bg1"/>
              </a:solidFill>
            </a:endParaRPr>
          </a:p>
          <a:p>
            <a:pPr marL="0" indent="0">
              <a:buNone/>
            </a:pPr>
            <a:r>
              <a:rPr lang="en-US" sz="1600" b="1" dirty="0">
                <a:solidFill>
                  <a:schemeClr val="bg1"/>
                </a:solidFill>
              </a:rPr>
              <a:t>If the conclusion doesn’t logically follow, we call this “non sequitur”(it does not follow).</a:t>
            </a:r>
            <a:endParaRPr lang="nl-BE" sz="1600" b="1" dirty="0">
              <a:solidFill>
                <a:schemeClr val="bg1"/>
              </a:solidFill>
            </a:endParaRPr>
          </a:p>
        </p:txBody>
      </p:sp>
    </p:spTree>
    <p:extLst>
      <p:ext uri="{BB962C8B-B14F-4D97-AF65-F5344CB8AC3E}">
        <p14:creationId xmlns:p14="http://schemas.microsoft.com/office/powerpoint/2010/main" val="2157800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Goals of this lesson</a:t>
            </a:r>
            <a:endParaRPr dirty="0"/>
          </a:p>
        </p:txBody>
      </p:sp>
      <p:sp>
        <p:nvSpPr>
          <p:cNvPr id="341" name="Google Shape;341;p28"/>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p>
            <a:pPr marL="342900"/>
            <a:r>
              <a:rPr lang="en-US" sz="1600" dirty="0"/>
              <a:t>Student knows what is logic about.</a:t>
            </a:r>
          </a:p>
          <a:p>
            <a:pPr marL="342900"/>
            <a:r>
              <a:rPr lang="en-US" sz="1600" dirty="0"/>
              <a:t>Student knows what logical reasoning is and what the relationship with IT is.</a:t>
            </a:r>
          </a:p>
          <a:p>
            <a:pPr marL="342900"/>
            <a:r>
              <a:rPr lang="en-US" sz="1600" dirty="0"/>
              <a:t>Student can think critically.</a:t>
            </a:r>
          </a:p>
          <a:p>
            <a:pPr marL="342900"/>
            <a:r>
              <a:rPr lang="en-US" sz="1600" dirty="0"/>
              <a:t>Student knows basic concepts: what is a definition, induction and deduction, programming and Logical Reasoning.</a:t>
            </a:r>
          </a:p>
          <a:p>
            <a:pPr marL="342900"/>
            <a:r>
              <a:rPr lang="en-US" sz="1600" dirty="0"/>
              <a:t>Student knows what a algorithm is.</a:t>
            </a:r>
          </a:p>
          <a:p>
            <a:pPr marL="342900"/>
            <a:r>
              <a:rPr lang="nl-BE" sz="1600" dirty="0"/>
              <a:t>Student </a:t>
            </a:r>
            <a:r>
              <a:rPr lang="nl-BE" sz="1600" dirty="0" err="1"/>
              <a:t>knows</a:t>
            </a:r>
            <a:r>
              <a:rPr lang="nl-BE" sz="1600" dirty="0"/>
              <a:t> </a:t>
            </a:r>
            <a:r>
              <a:rPr lang="nl-BE" sz="1600" dirty="0" err="1"/>
              <a:t>what</a:t>
            </a:r>
            <a:r>
              <a:rPr lang="nl-BE" sz="1600" dirty="0"/>
              <a:t> </a:t>
            </a:r>
            <a:r>
              <a:rPr lang="nl-BE" sz="1600" dirty="0" err="1"/>
              <a:t>logical</a:t>
            </a:r>
            <a:r>
              <a:rPr lang="nl-BE" sz="1600" dirty="0"/>
              <a:t> steps </a:t>
            </a:r>
            <a:r>
              <a:rPr lang="nl-BE" sz="1600" dirty="0" err="1"/>
              <a:t>to</a:t>
            </a:r>
            <a:r>
              <a:rPr lang="nl-BE" sz="1600" dirty="0"/>
              <a:t> take </a:t>
            </a:r>
            <a:r>
              <a:rPr lang="nl-BE" sz="1600" dirty="0" err="1"/>
              <a:t>to</a:t>
            </a:r>
            <a:r>
              <a:rPr lang="nl-BE" sz="1600" dirty="0"/>
              <a:t> make </a:t>
            </a:r>
            <a:r>
              <a:rPr lang="nl-BE" sz="1600" dirty="0" err="1"/>
              <a:t>an</a:t>
            </a:r>
            <a:r>
              <a:rPr lang="nl-BE" sz="1600" dirty="0"/>
              <a:t> </a:t>
            </a:r>
            <a:r>
              <a:rPr lang="nl-BE" sz="1600" dirty="0" err="1"/>
              <a:t>algorithm</a:t>
            </a:r>
            <a:r>
              <a:rPr lang="nl-BE" sz="1600" dirty="0"/>
              <a:t>.</a:t>
            </a:r>
          </a:p>
          <a:p>
            <a:pPr marL="342900"/>
            <a:r>
              <a:rPr lang="nl-BE" sz="1600" dirty="0"/>
              <a:t>Student </a:t>
            </a:r>
            <a:r>
              <a:rPr lang="nl-BE" sz="1600" dirty="0" err="1"/>
              <a:t>knows</a:t>
            </a:r>
            <a:r>
              <a:rPr lang="nl-BE" sz="1600" dirty="0"/>
              <a:t> </a:t>
            </a:r>
            <a:r>
              <a:rPr lang="nl-BE" sz="1600" dirty="0" err="1"/>
              <a:t>what</a:t>
            </a:r>
            <a:r>
              <a:rPr lang="nl-BE" sz="1600" dirty="0"/>
              <a:t> pseudo code is.</a:t>
            </a:r>
            <a:endParaRPr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416629"/>
            <a:ext cx="8425200" cy="745896"/>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Comparing algorithms</a:t>
            </a:r>
          </a:p>
        </p:txBody>
      </p:sp>
    </p:spTree>
    <p:extLst>
      <p:ext uri="{BB962C8B-B14F-4D97-AF65-F5344CB8AC3E}">
        <p14:creationId xmlns:p14="http://schemas.microsoft.com/office/powerpoint/2010/main" val="4197593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nl-BE" dirty="0" err="1"/>
              <a:t>Comparing</a:t>
            </a:r>
            <a:r>
              <a:rPr lang="nl-BE" dirty="0"/>
              <a:t> </a:t>
            </a:r>
            <a:r>
              <a:rPr lang="nl-BE" dirty="0" err="1"/>
              <a:t>algorithms</a:t>
            </a:r>
            <a:endParaRPr dirty="0"/>
          </a:p>
        </p:txBody>
      </p:sp>
      <p:sp>
        <p:nvSpPr>
          <p:cNvPr id="341" name="Google Shape;341;p28"/>
          <p:cNvSpPr txBox="1">
            <a:spLocks noGrp="1"/>
          </p:cNvSpPr>
          <p:nvPr>
            <p:ph type="subTitle" idx="1"/>
          </p:nvPr>
        </p:nvSpPr>
        <p:spPr>
          <a:xfrm flipH="1">
            <a:off x="719998" y="1132375"/>
            <a:ext cx="7293941" cy="3294000"/>
          </a:xfrm>
          <a:prstGeom prst="rect">
            <a:avLst/>
          </a:prstGeom>
        </p:spPr>
        <p:txBody>
          <a:bodyPr spcFirstLastPara="1" wrap="square" lIns="91425" tIns="91425" rIns="91425" bIns="91425" anchor="t" anchorCtr="0">
            <a:noAutofit/>
          </a:bodyPr>
          <a:lstStyle/>
          <a:p>
            <a:pPr marL="342900">
              <a:buFont typeface="Arial" panose="020B0604020202020204" pitchFamily="34" charset="0"/>
              <a:buChar char="•"/>
            </a:pPr>
            <a:r>
              <a:rPr lang="en-US" sz="1600" dirty="0">
                <a:solidFill>
                  <a:schemeClr val="bg1"/>
                </a:solidFill>
              </a:rPr>
              <a:t>Logical reasoning can be used to compare how effective and efficient different solutions are.</a:t>
            </a:r>
          </a:p>
          <a:p>
            <a:pPr marL="342900">
              <a:buFont typeface="Arial" panose="020B0604020202020204" pitchFamily="34" charset="0"/>
              <a:buChar char="•"/>
            </a:pPr>
            <a:endParaRPr lang="en-US" sz="1600" dirty="0">
              <a:solidFill>
                <a:schemeClr val="bg1"/>
              </a:solidFill>
            </a:endParaRPr>
          </a:p>
          <a:p>
            <a:pPr marL="342900">
              <a:buFont typeface="Arial" panose="020B0604020202020204" pitchFamily="34" charset="0"/>
              <a:buChar char="•"/>
            </a:pPr>
            <a:r>
              <a:rPr lang="en-US" sz="1600" dirty="0">
                <a:solidFill>
                  <a:schemeClr val="bg1"/>
                </a:solidFill>
              </a:rPr>
              <a:t>Look at this simple pseudocode algorithm for a cinema’s ticketing system. It works out if you are young enough to get a discount:</a:t>
            </a:r>
          </a:p>
          <a:p>
            <a:pPr marL="342900">
              <a:buFont typeface="Arial" panose="020B0604020202020204" pitchFamily="34" charset="0"/>
              <a:buChar char="•"/>
            </a:pPr>
            <a:endParaRPr lang="en-US" sz="1600" dirty="0">
              <a:solidFill>
                <a:schemeClr val="bg1"/>
              </a:solidFill>
            </a:endParaRPr>
          </a:p>
          <a:p>
            <a:pPr marL="0" indent="0">
              <a:buNone/>
            </a:pPr>
            <a:r>
              <a:rPr lang="en-US" sz="1600" dirty="0"/>
              <a:t>OUTPUT 'How old are you?'</a:t>
            </a:r>
          </a:p>
          <a:p>
            <a:pPr marL="0" indent="0">
              <a:buNone/>
            </a:pPr>
            <a:r>
              <a:rPr lang="en-US" sz="1600" dirty="0"/>
              <a:t>INPUT User inputs their age</a:t>
            </a:r>
          </a:p>
          <a:p>
            <a:pPr marL="0" indent="0">
              <a:buNone/>
            </a:pPr>
            <a:r>
              <a:rPr lang="en-US" sz="1600" dirty="0"/>
              <a:t>STORE the user's input in the age variable</a:t>
            </a:r>
          </a:p>
          <a:p>
            <a:pPr marL="0" indent="0">
              <a:buNone/>
            </a:pPr>
            <a:r>
              <a:rPr lang="en-US" sz="1600" dirty="0"/>
              <a:t>IF age &lt; 17 THEN</a:t>
            </a:r>
          </a:p>
          <a:p>
            <a:pPr marL="0" indent="0">
              <a:buNone/>
            </a:pPr>
            <a:r>
              <a:rPr lang="en-US" sz="1600" dirty="0"/>
              <a:t>	OUTPUT 'You qualify for the student discount!'</a:t>
            </a:r>
          </a:p>
          <a:p>
            <a:pPr marL="0" indent="0">
              <a:buNone/>
            </a:pPr>
            <a:r>
              <a:rPr lang="en-US" sz="1600" dirty="0"/>
              <a:t>ELSE IF age &gt; 17 THEN</a:t>
            </a:r>
          </a:p>
          <a:p>
            <a:pPr marL="0" indent="0">
              <a:buNone/>
            </a:pPr>
            <a:r>
              <a:rPr lang="en-US" sz="1600" dirty="0"/>
              <a:t>	OUTPUT 'You're too old for the student discount!'</a:t>
            </a:r>
          </a:p>
          <a:p>
            <a:pPr marL="0" indent="0">
              <a:buNone/>
            </a:pPr>
            <a:r>
              <a:rPr lang="en-US" sz="1600" dirty="0"/>
              <a:t>ELSE IF age = 17 THEN</a:t>
            </a:r>
          </a:p>
          <a:p>
            <a:pPr marL="0" indent="0">
              <a:buNone/>
            </a:pPr>
            <a:r>
              <a:rPr lang="en-US" sz="1600" dirty="0"/>
              <a:t>	OUTPUT 'You qualify for the student discount!'</a:t>
            </a:r>
            <a:endParaRPr sz="1600" dirty="0"/>
          </a:p>
        </p:txBody>
      </p:sp>
    </p:spTree>
    <p:extLst>
      <p:ext uri="{BB962C8B-B14F-4D97-AF65-F5344CB8AC3E}">
        <p14:creationId xmlns:p14="http://schemas.microsoft.com/office/powerpoint/2010/main" val="2286286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nl-BE" dirty="0"/>
              <a:t>Different solution</a:t>
            </a:r>
            <a:endParaRPr dirty="0"/>
          </a:p>
        </p:txBody>
      </p:sp>
      <p:sp>
        <p:nvSpPr>
          <p:cNvPr id="341" name="Google Shape;341;p28"/>
          <p:cNvSpPr txBox="1">
            <a:spLocks noGrp="1"/>
          </p:cNvSpPr>
          <p:nvPr>
            <p:ph type="subTitle" idx="1"/>
          </p:nvPr>
        </p:nvSpPr>
        <p:spPr>
          <a:xfrm flipH="1">
            <a:off x="719998" y="1132375"/>
            <a:ext cx="7293941" cy="3294000"/>
          </a:xfrm>
          <a:prstGeom prst="rect">
            <a:avLst/>
          </a:prstGeom>
        </p:spPr>
        <p:txBody>
          <a:bodyPr spcFirstLastPara="1" wrap="square" lIns="91425" tIns="91425" rIns="91425" bIns="91425" anchor="t" anchorCtr="0">
            <a:noAutofit/>
          </a:bodyPr>
          <a:lstStyle/>
          <a:p>
            <a:pPr marL="0" indent="0">
              <a:buNone/>
            </a:pPr>
            <a:r>
              <a:rPr lang="en-US" sz="1600" dirty="0">
                <a:solidFill>
                  <a:schemeClr val="bg1"/>
                </a:solidFill>
              </a:rPr>
              <a:t>OUTPUT 'How old are you?'</a:t>
            </a:r>
          </a:p>
          <a:p>
            <a:pPr marL="0" indent="0">
              <a:buNone/>
            </a:pPr>
            <a:r>
              <a:rPr lang="en-US" sz="1600" dirty="0">
                <a:solidFill>
                  <a:schemeClr val="bg1"/>
                </a:solidFill>
              </a:rPr>
              <a:t>INPUT user inputs their age</a:t>
            </a:r>
          </a:p>
          <a:p>
            <a:pPr marL="0" indent="0">
              <a:buNone/>
            </a:pPr>
            <a:r>
              <a:rPr lang="en-US" sz="1600" dirty="0">
                <a:solidFill>
                  <a:schemeClr val="bg1"/>
                </a:solidFill>
              </a:rPr>
              <a:t>STORE the user's input in the age variable</a:t>
            </a:r>
          </a:p>
          <a:p>
            <a:pPr marL="0" indent="0">
              <a:buNone/>
            </a:pPr>
            <a:r>
              <a:rPr lang="en-US" sz="1600" dirty="0">
                <a:solidFill>
                  <a:schemeClr val="bg1"/>
                </a:solidFill>
              </a:rPr>
              <a:t>IF age &lt;= 17 THEN</a:t>
            </a:r>
          </a:p>
          <a:p>
            <a:pPr marL="0" indent="0">
              <a:buNone/>
            </a:pPr>
            <a:r>
              <a:rPr lang="en-US" sz="1600" dirty="0">
                <a:solidFill>
                  <a:schemeClr val="bg1"/>
                </a:solidFill>
              </a:rPr>
              <a:t>	OUTPUT 'You qualify for the student discount!'</a:t>
            </a:r>
          </a:p>
          <a:p>
            <a:pPr marL="0" indent="0">
              <a:buNone/>
            </a:pPr>
            <a:r>
              <a:rPr lang="en-US" sz="1600" dirty="0">
                <a:solidFill>
                  <a:schemeClr val="bg1"/>
                </a:solidFill>
              </a:rPr>
              <a:t>ELSE </a:t>
            </a:r>
          </a:p>
          <a:p>
            <a:pPr marL="0" indent="0">
              <a:buNone/>
            </a:pPr>
            <a:r>
              <a:rPr lang="en-US" sz="1600" dirty="0">
                <a:solidFill>
                  <a:schemeClr val="bg1"/>
                </a:solidFill>
              </a:rPr>
              <a:t>	OUTPUT 'You are too old for the student discount.'</a:t>
            </a:r>
            <a:endParaRPr sz="1600" dirty="0"/>
          </a:p>
        </p:txBody>
      </p:sp>
    </p:spTree>
    <p:extLst>
      <p:ext uri="{BB962C8B-B14F-4D97-AF65-F5344CB8AC3E}">
        <p14:creationId xmlns:p14="http://schemas.microsoft.com/office/powerpoint/2010/main" val="501065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nl-BE" dirty="0"/>
              <a:t>Quiz</a:t>
            </a:r>
            <a:endParaRPr dirty="0"/>
          </a:p>
        </p:txBody>
      </p:sp>
      <p:sp>
        <p:nvSpPr>
          <p:cNvPr id="341" name="Google Shape;341;p28"/>
          <p:cNvSpPr txBox="1">
            <a:spLocks noGrp="1"/>
          </p:cNvSpPr>
          <p:nvPr>
            <p:ph type="subTitle" idx="1"/>
          </p:nvPr>
        </p:nvSpPr>
        <p:spPr>
          <a:xfrm flipH="1">
            <a:off x="719998" y="1132375"/>
            <a:ext cx="7293941" cy="3294000"/>
          </a:xfrm>
          <a:prstGeom prst="rect">
            <a:avLst/>
          </a:prstGeom>
        </p:spPr>
        <p:txBody>
          <a:bodyPr spcFirstLastPara="1" wrap="square" lIns="91425" tIns="91425" rIns="91425" bIns="91425" anchor="t" anchorCtr="0">
            <a:noAutofit/>
          </a:bodyPr>
          <a:lstStyle/>
          <a:p>
            <a:pPr marL="342900"/>
            <a:r>
              <a:rPr lang="en-US" sz="1600" b="1" dirty="0">
                <a:solidFill>
                  <a:schemeClr val="accent2"/>
                </a:solidFill>
              </a:rPr>
              <a:t>What is logical reasoning?</a:t>
            </a:r>
          </a:p>
          <a:p>
            <a:pPr marL="800100" lvl="1" algn="l"/>
            <a:r>
              <a:rPr lang="en-US" sz="1600" dirty="0">
                <a:solidFill>
                  <a:schemeClr val="bg1"/>
                </a:solidFill>
              </a:rPr>
              <a:t>Counting rules in an algorithm</a:t>
            </a:r>
          </a:p>
          <a:p>
            <a:pPr marL="800100" lvl="1" algn="l"/>
            <a:r>
              <a:rPr lang="en-US" sz="1600" dirty="0">
                <a:solidFill>
                  <a:schemeClr val="bg1"/>
                </a:solidFill>
              </a:rPr>
              <a:t>Using steps to solve problems</a:t>
            </a:r>
          </a:p>
          <a:p>
            <a:pPr marL="800100" lvl="1" algn="l"/>
            <a:r>
              <a:rPr lang="en-US" sz="1600" dirty="0">
                <a:solidFill>
                  <a:schemeClr val="bg1"/>
                </a:solidFill>
              </a:rPr>
              <a:t>Using rules to solve problems</a:t>
            </a:r>
          </a:p>
          <a:p>
            <a:pPr marL="482600" lvl="1" indent="0" algn="l">
              <a:buNone/>
            </a:pPr>
            <a:endParaRPr lang="en-US" sz="1600" dirty="0">
              <a:solidFill>
                <a:schemeClr val="bg1"/>
              </a:solidFill>
            </a:endParaRPr>
          </a:p>
          <a:p>
            <a:pPr marL="368300">
              <a:buFont typeface="+mj-lt"/>
              <a:buAutoNum type="arabicPeriod"/>
            </a:pPr>
            <a:r>
              <a:rPr lang="en-US" sz="1600" b="1" dirty="0">
                <a:solidFill>
                  <a:schemeClr val="accent2"/>
                </a:solidFill>
              </a:rPr>
              <a:t>What is logical reasoning used for?</a:t>
            </a:r>
          </a:p>
          <a:p>
            <a:pPr marL="850900" lvl="1" indent="-342900" algn="l">
              <a:buFont typeface="+mj-lt"/>
              <a:buAutoNum type="alphaLcPeriod"/>
            </a:pPr>
            <a:r>
              <a:rPr lang="en-US" sz="1600" dirty="0">
                <a:solidFill>
                  <a:schemeClr val="bg1"/>
                </a:solidFill>
              </a:rPr>
              <a:t>To make decisions</a:t>
            </a:r>
          </a:p>
          <a:p>
            <a:pPr marL="850900" lvl="1" indent="-342900" algn="l">
              <a:buFont typeface="+mj-lt"/>
              <a:buAutoNum type="alphaLcPeriod"/>
            </a:pPr>
            <a:r>
              <a:rPr lang="en-US" sz="1600" dirty="0">
                <a:solidFill>
                  <a:schemeClr val="bg1"/>
                </a:solidFill>
              </a:rPr>
              <a:t>To iterate steps</a:t>
            </a:r>
          </a:p>
          <a:p>
            <a:pPr marL="850900" lvl="1" indent="-342900" algn="l">
              <a:buFont typeface="+mj-lt"/>
              <a:buAutoNum type="alphaLcPeriod"/>
            </a:pPr>
            <a:r>
              <a:rPr lang="en-US" sz="1600" dirty="0">
                <a:solidFill>
                  <a:schemeClr val="bg1"/>
                </a:solidFill>
              </a:rPr>
              <a:t>To predict the outcome of an algorithm</a:t>
            </a:r>
          </a:p>
          <a:p>
            <a:pPr marL="825500" lvl="1" algn="l">
              <a:buFont typeface="+mj-lt"/>
              <a:buAutoNum type="alphaLcPeriod"/>
            </a:pPr>
            <a:endParaRPr lang="en-US" sz="1600" dirty="0">
              <a:solidFill>
                <a:schemeClr val="bg1"/>
              </a:solidFill>
            </a:endParaRPr>
          </a:p>
          <a:p>
            <a:pPr marL="393700"/>
            <a:r>
              <a:rPr lang="en-US" sz="1600" b="1" dirty="0">
                <a:solidFill>
                  <a:schemeClr val="accent2"/>
                </a:solidFill>
              </a:rPr>
              <a:t>Why is logical reasoning used?</a:t>
            </a:r>
          </a:p>
          <a:p>
            <a:pPr marL="850900" lvl="1" algn="l"/>
            <a:r>
              <a:rPr lang="en-US" sz="1600" dirty="0">
                <a:solidFill>
                  <a:schemeClr val="bg1"/>
                </a:solidFill>
              </a:rPr>
              <a:t>To compare the effectiveness of different algorithms to solve a problem</a:t>
            </a:r>
          </a:p>
          <a:p>
            <a:pPr marL="850900" lvl="1" algn="l"/>
            <a:r>
              <a:rPr lang="en-US" sz="1600" dirty="0">
                <a:solidFill>
                  <a:schemeClr val="bg1"/>
                </a:solidFill>
              </a:rPr>
              <a:t>To count steps in an algorithm</a:t>
            </a:r>
          </a:p>
          <a:p>
            <a:pPr marL="850900" lvl="1" algn="l"/>
            <a:r>
              <a:rPr lang="en-US" sz="1600" dirty="0">
                <a:solidFill>
                  <a:schemeClr val="bg1"/>
                </a:solidFill>
              </a:rPr>
              <a:t>To determine where to start in an algorithm</a:t>
            </a:r>
          </a:p>
        </p:txBody>
      </p:sp>
    </p:spTree>
    <p:extLst>
      <p:ext uri="{BB962C8B-B14F-4D97-AF65-F5344CB8AC3E}">
        <p14:creationId xmlns:p14="http://schemas.microsoft.com/office/powerpoint/2010/main" val="3614142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nl-BE" dirty="0"/>
              <a:t>Quiz</a:t>
            </a:r>
            <a:endParaRPr dirty="0"/>
          </a:p>
        </p:txBody>
      </p:sp>
      <p:sp>
        <p:nvSpPr>
          <p:cNvPr id="341" name="Google Shape;341;p28"/>
          <p:cNvSpPr txBox="1">
            <a:spLocks noGrp="1"/>
          </p:cNvSpPr>
          <p:nvPr>
            <p:ph type="subTitle" idx="1"/>
          </p:nvPr>
        </p:nvSpPr>
        <p:spPr>
          <a:xfrm flipH="1">
            <a:off x="719998" y="1132375"/>
            <a:ext cx="7293941" cy="3294000"/>
          </a:xfrm>
          <a:prstGeom prst="rect">
            <a:avLst/>
          </a:prstGeom>
        </p:spPr>
        <p:txBody>
          <a:bodyPr spcFirstLastPara="1" wrap="square" lIns="91425" tIns="91425" rIns="91425" bIns="91425" anchor="t" anchorCtr="0">
            <a:noAutofit/>
          </a:bodyPr>
          <a:lstStyle/>
          <a:p>
            <a:pPr marL="342900"/>
            <a:r>
              <a:rPr lang="en-US" sz="1600" b="1" dirty="0">
                <a:solidFill>
                  <a:schemeClr val="accent2"/>
                </a:solidFill>
              </a:rPr>
              <a:t>Which symbol means 'greater than'?</a:t>
            </a:r>
          </a:p>
          <a:p>
            <a:pPr marL="800100" lvl="1" algn="l"/>
            <a:r>
              <a:rPr lang="en-US" sz="1600" b="1" dirty="0">
                <a:solidFill>
                  <a:schemeClr val="bg1"/>
                </a:solidFill>
              </a:rPr>
              <a:t>&gt;</a:t>
            </a:r>
          </a:p>
          <a:p>
            <a:pPr marL="800100" lvl="1" algn="l"/>
            <a:r>
              <a:rPr lang="en-US" sz="1600" b="1" dirty="0">
                <a:solidFill>
                  <a:schemeClr val="bg1"/>
                </a:solidFill>
              </a:rPr>
              <a:t>=</a:t>
            </a:r>
          </a:p>
          <a:p>
            <a:pPr marL="800100" lvl="1" algn="l"/>
            <a:r>
              <a:rPr lang="en-US" sz="1600" b="1" dirty="0">
                <a:solidFill>
                  <a:schemeClr val="bg1"/>
                </a:solidFill>
              </a:rPr>
              <a:t>&gt;=</a:t>
            </a:r>
          </a:p>
          <a:p>
            <a:pPr marL="800100" lvl="1" algn="l"/>
            <a:endParaRPr lang="en-US" sz="1600" b="1" dirty="0">
              <a:solidFill>
                <a:schemeClr val="bg1"/>
              </a:solidFill>
            </a:endParaRPr>
          </a:p>
          <a:p>
            <a:pPr marL="342900"/>
            <a:r>
              <a:rPr lang="en-US" sz="1600" b="1" dirty="0">
                <a:solidFill>
                  <a:schemeClr val="bg2"/>
                </a:solidFill>
              </a:rPr>
              <a:t>Which symbol means 'greater than or equal to'?</a:t>
            </a:r>
          </a:p>
          <a:p>
            <a:pPr marL="800100" lvl="1" algn="l"/>
            <a:r>
              <a:rPr lang="en-US" sz="1600" dirty="0">
                <a:solidFill>
                  <a:schemeClr val="bg1"/>
                </a:solidFill>
              </a:rPr>
              <a:t>&gt;</a:t>
            </a:r>
          </a:p>
          <a:p>
            <a:pPr marL="800100" lvl="1" algn="l"/>
            <a:r>
              <a:rPr lang="en-US" sz="1600" dirty="0">
                <a:solidFill>
                  <a:schemeClr val="bg1"/>
                </a:solidFill>
              </a:rPr>
              <a:t>=</a:t>
            </a:r>
          </a:p>
          <a:p>
            <a:pPr marL="800100" lvl="1" algn="l"/>
            <a:r>
              <a:rPr lang="en-US" sz="1600" dirty="0">
                <a:solidFill>
                  <a:schemeClr val="bg1"/>
                </a:solidFill>
              </a:rPr>
              <a:t>&gt;=</a:t>
            </a:r>
          </a:p>
          <a:p>
            <a:pPr marL="800100" lvl="1" algn="l"/>
            <a:endParaRPr lang="en-US" sz="1600" dirty="0">
              <a:solidFill>
                <a:schemeClr val="bg1"/>
              </a:solidFill>
            </a:endParaRPr>
          </a:p>
          <a:p>
            <a:pPr marL="342900"/>
            <a:r>
              <a:rPr lang="en-US" sz="1600" b="1" dirty="0">
                <a:solidFill>
                  <a:schemeClr val="bg2"/>
                </a:solidFill>
              </a:rPr>
              <a:t>Which symbol means 'equal to'?</a:t>
            </a:r>
          </a:p>
          <a:p>
            <a:pPr marL="800100" lvl="1" algn="l"/>
            <a:r>
              <a:rPr lang="en-US" sz="1600" dirty="0">
                <a:solidFill>
                  <a:schemeClr val="bg1"/>
                </a:solidFill>
              </a:rPr>
              <a:t>&gt;</a:t>
            </a:r>
          </a:p>
          <a:p>
            <a:pPr marL="800100" lvl="1" algn="l"/>
            <a:r>
              <a:rPr lang="en-US" sz="1600" dirty="0">
                <a:solidFill>
                  <a:schemeClr val="bg1"/>
                </a:solidFill>
              </a:rPr>
              <a:t>=</a:t>
            </a:r>
          </a:p>
          <a:p>
            <a:pPr marL="800100" lvl="1" algn="l"/>
            <a:r>
              <a:rPr lang="en-US" sz="1600" dirty="0">
                <a:solidFill>
                  <a:schemeClr val="bg1"/>
                </a:solidFill>
              </a:rPr>
              <a:t>&gt;=</a:t>
            </a:r>
          </a:p>
        </p:txBody>
      </p:sp>
    </p:spTree>
    <p:extLst>
      <p:ext uri="{BB962C8B-B14F-4D97-AF65-F5344CB8AC3E}">
        <p14:creationId xmlns:p14="http://schemas.microsoft.com/office/powerpoint/2010/main" val="1282589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nl-BE" dirty="0"/>
              <a:t>Quiz</a:t>
            </a:r>
            <a:endParaRPr dirty="0"/>
          </a:p>
        </p:txBody>
      </p:sp>
      <p:sp>
        <p:nvSpPr>
          <p:cNvPr id="341" name="Google Shape;341;p28"/>
          <p:cNvSpPr txBox="1">
            <a:spLocks noGrp="1"/>
          </p:cNvSpPr>
          <p:nvPr>
            <p:ph type="subTitle" idx="1"/>
          </p:nvPr>
        </p:nvSpPr>
        <p:spPr>
          <a:xfrm flipH="1">
            <a:off x="719997" y="1132375"/>
            <a:ext cx="8000490" cy="3294000"/>
          </a:xfrm>
          <a:prstGeom prst="rect">
            <a:avLst/>
          </a:prstGeom>
        </p:spPr>
        <p:txBody>
          <a:bodyPr spcFirstLastPara="1" wrap="square" lIns="91425" tIns="91425" rIns="91425" bIns="91425" anchor="t" anchorCtr="0">
            <a:noAutofit/>
          </a:bodyPr>
          <a:lstStyle/>
          <a:p>
            <a:pPr marL="342900"/>
            <a:r>
              <a:rPr lang="en-US" sz="1600" b="1" dirty="0">
                <a:solidFill>
                  <a:schemeClr val="bg2"/>
                </a:solidFill>
              </a:rPr>
              <a:t>Which condition would confirm that someone 17 or over is able to drive a car?</a:t>
            </a:r>
          </a:p>
          <a:p>
            <a:pPr marL="800100" lvl="1" algn="l"/>
            <a:r>
              <a:rPr lang="en-US" sz="1600" dirty="0">
                <a:solidFill>
                  <a:schemeClr val="bg1"/>
                </a:solidFill>
              </a:rPr>
              <a:t>age = 17</a:t>
            </a:r>
          </a:p>
          <a:p>
            <a:pPr marL="800100" lvl="1" algn="l"/>
            <a:r>
              <a:rPr lang="en-US" sz="1600" dirty="0">
                <a:solidFill>
                  <a:schemeClr val="bg1"/>
                </a:solidFill>
              </a:rPr>
              <a:t>age &gt; 17</a:t>
            </a:r>
          </a:p>
          <a:p>
            <a:pPr marL="800100" lvl="1" algn="l"/>
            <a:r>
              <a:rPr lang="en-US" sz="1600" dirty="0">
                <a:solidFill>
                  <a:schemeClr val="bg1"/>
                </a:solidFill>
              </a:rPr>
              <a:t>age &gt;= 17</a:t>
            </a:r>
          </a:p>
          <a:p>
            <a:pPr marL="800100" lvl="1" algn="l"/>
            <a:endParaRPr lang="en-US" sz="1600" dirty="0">
              <a:solidFill>
                <a:schemeClr val="bg1"/>
              </a:solidFill>
            </a:endParaRPr>
          </a:p>
          <a:p>
            <a:pPr marL="342900"/>
            <a:r>
              <a:rPr lang="en-US" sz="1600" b="1" dirty="0">
                <a:solidFill>
                  <a:schemeClr val="bg2"/>
                </a:solidFill>
              </a:rPr>
              <a:t>Which condition would confirm that someone 12 or over is able to watch a 12 rated film?</a:t>
            </a:r>
          </a:p>
          <a:p>
            <a:pPr marL="825500" lvl="1" indent="-342900" algn="l">
              <a:buFont typeface="+mj-lt"/>
              <a:buAutoNum type="alphaLcPeriod"/>
            </a:pPr>
            <a:r>
              <a:rPr lang="en-US" sz="1600" dirty="0">
                <a:solidFill>
                  <a:schemeClr val="bg1"/>
                </a:solidFill>
              </a:rPr>
              <a:t>age &gt;= 12</a:t>
            </a:r>
          </a:p>
          <a:p>
            <a:pPr marL="825500" lvl="1" indent="-342900" algn="l">
              <a:buFont typeface="+mj-lt"/>
              <a:buAutoNum type="alphaLcPeriod"/>
            </a:pPr>
            <a:r>
              <a:rPr lang="en-US" sz="1600" dirty="0">
                <a:solidFill>
                  <a:schemeClr val="bg1"/>
                </a:solidFill>
              </a:rPr>
              <a:t>age = 12</a:t>
            </a:r>
          </a:p>
          <a:p>
            <a:pPr marL="825500" lvl="1" indent="-342900" algn="l">
              <a:buFont typeface="+mj-lt"/>
              <a:buAutoNum type="alphaLcPeriod"/>
            </a:pPr>
            <a:r>
              <a:rPr lang="en-US" sz="1600" dirty="0">
                <a:solidFill>
                  <a:schemeClr val="bg1"/>
                </a:solidFill>
              </a:rPr>
              <a:t>age &gt; 12</a:t>
            </a:r>
          </a:p>
          <a:p>
            <a:pPr marL="825500" lvl="1" indent="-342900" algn="l">
              <a:buFont typeface="+mj-lt"/>
              <a:buAutoNum type="alphaLcPeriod"/>
            </a:pPr>
            <a:endParaRPr lang="en-US" sz="1600" dirty="0">
              <a:solidFill>
                <a:schemeClr val="bg1"/>
              </a:solidFill>
            </a:endParaRPr>
          </a:p>
          <a:p>
            <a:pPr marL="368300"/>
            <a:r>
              <a:rPr lang="en-US" sz="1600" b="1" dirty="0">
                <a:solidFill>
                  <a:schemeClr val="bg2"/>
                </a:solidFill>
              </a:rPr>
              <a:t>Which condition would confirm that only someone 21 and over can drive a mini-bus?</a:t>
            </a:r>
          </a:p>
          <a:p>
            <a:pPr marL="825500" lvl="1" algn="l"/>
            <a:r>
              <a:rPr lang="en-US" sz="1600" dirty="0">
                <a:solidFill>
                  <a:schemeClr val="bg1"/>
                </a:solidFill>
              </a:rPr>
              <a:t>age &gt;= 21</a:t>
            </a:r>
          </a:p>
          <a:p>
            <a:pPr marL="825500" lvl="1" algn="l"/>
            <a:r>
              <a:rPr lang="en-US" sz="1600" dirty="0">
                <a:solidFill>
                  <a:schemeClr val="bg1"/>
                </a:solidFill>
              </a:rPr>
              <a:t>age &gt; 21</a:t>
            </a:r>
          </a:p>
          <a:p>
            <a:pPr marL="825500" lvl="1" algn="l"/>
            <a:r>
              <a:rPr lang="en-US" sz="1600" dirty="0">
                <a:solidFill>
                  <a:schemeClr val="bg1"/>
                </a:solidFill>
              </a:rPr>
              <a:t>age = 22</a:t>
            </a:r>
          </a:p>
        </p:txBody>
      </p:sp>
    </p:spTree>
    <p:extLst>
      <p:ext uri="{BB962C8B-B14F-4D97-AF65-F5344CB8AC3E}">
        <p14:creationId xmlns:p14="http://schemas.microsoft.com/office/powerpoint/2010/main" val="3145768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416629"/>
            <a:ext cx="8425200" cy="745896"/>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err="1"/>
              <a:t>Desgning</a:t>
            </a:r>
            <a:r>
              <a:rPr lang="en-US" dirty="0"/>
              <a:t> algorithms</a:t>
            </a:r>
          </a:p>
        </p:txBody>
      </p:sp>
    </p:spTree>
    <p:extLst>
      <p:ext uri="{BB962C8B-B14F-4D97-AF65-F5344CB8AC3E}">
        <p14:creationId xmlns:p14="http://schemas.microsoft.com/office/powerpoint/2010/main" val="1868077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nl-BE" dirty="0" err="1"/>
              <a:t>Designing</a:t>
            </a:r>
            <a:r>
              <a:rPr lang="nl-BE" dirty="0"/>
              <a:t> </a:t>
            </a:r>
            <a:r>
              <a:rPr lang="nl-BE" dirty="0" err="1"/>
              <a:t>an</a:t>
            </a:r>
            <a:r>
              <a:rPr lang="nl-BE" dirty="0"/>
              <a:t> </a:t>
            </a:r>
            <a:r>
              <a:rPr lang="nl-BE" dirty="0" err="1"/>
              <a:t>algorithm</a:t>
            </a:r>
            <a:br>
              <a:rPr lang="nl-BE" dirty="0"/>
            </a:br>
            <a:endParaRPr lang="nl-BE" dirty="0"/>
          </a:p>
        </p:txBody>
      </p:sp>
      <p:sp>
        <p:nvSpPr>
          <p:cNvPr id="341" name="Google Shape;341;p28"/>
          <p:cNvSpPr txBox="1">
            <a:spLocks noGrp="1"/>
          </p:cNvSpPr>
          <p:nvPr>
            <p:ph type="subTitle" idx="1"/>
          </p:nvPr>
        </p:nvSpPr>
        <p:spPr>
          <a:xfrm flipH="1">
            <a:off x="719997" y="1132375"/>
            <a:ext cx="8000490" cy="3294000"/>
          </a:xfrm>
          <a:prstGeom prst="rect">
            <a:avLst/>
          </a:prstGeom>
        </p:spPr>
        <p:txBody>
          <a:bodyPr spcFirstLastPara="1" wrap="square" lIns="91425" tIns="91425" rIns="91425" bIns="91425" anchor="t" anchorCtr="0">
            <a:noAutofit/>
          </a:bodyPr>
          <a:lstStyle/>
          <a:p>
            <a:pPr marL="342900">
              <a:buFont typeface="Arial" panose="020B0604020202020204" pitchFamily="34" charset="0"/>
              <a:buChar char="•"/>
            </a:pPr>
            <a:r>
              <a:rPr lang="en-US" sz="1600" dirty="0">
                <a:solidFill>
                  <a:schemeClr val="bg1"/>
                </a:solidFill>
              </a:rPr>
              <a:t>An algorithm is a plan, a logical step-by-step process for solving a problem. Algorithms are normally written as a flowchart or in pseudocode.</a:t>
            </a:r>
          </a:p>
          <a:p>
            <a:pPr marL="342900">
              <a:buFont typeface="Arial" panose="020B0604020202020204" pitchFamily="34" charset="0"/>
              <a:buChar char="•"/>
            </a:pPr>
            <a:endParaRPr lang="en-US" sz="1600" dirty="0">
              <a:solidFill>
                <a:schemeClr val="bg1"/>
              </a:solidFill>
            </a:endParaRPr>
          </a:p>
          <a:p>
            <a:pPr marL="342900">
              <a:buFont typeface="Arial" panose="020B0604020202020204" pitchFamily="34" charset="0"/>
              <a:buChar char="•"/>
            </a:pPr>
            <a:r>
              <a:rPr lang="en-US" sz="1600" dirty="0">
                <a:solidFill>
                  <a:schemeClr val="bg1"/>
                </a:solidFill>
              </a:rPr>
              <a:t>The key to any problem-solving task is to guide your thought process. The most useful thing to do is keep asking ‘What if we did it this way?’ Exploring different ways of solving a problem can help to find the best way to solve it.</a:t>
            </a:r>
          </a:p>
          <a:p>
            <a:pPr marL="342900">
              <a:buFont typeface="Arial" panose="020B0604020202020204" pitchFamily="34" charset="0"/>
              <a:buChar char="•"/>
            </a:pPr>
            <a:endParaRPr lang="en-US" sz="1600" dirty="0">
              <a:solidFill>
                <a:schemeClr val="bg1"/>
              </a:solidFill>
            </a:endParaRPr>
          </a:p>
          <a:p>
            <a:pPr marL="342900">
              <a:buFont typeface="Arial" panose="020B0604020202020204" pitchFamily="34" charset="0"/>
              <a:buChar char="•"/>
            </a:pPr>
            <a:r>
              <a:rPr lang="en-US" sz="1600" b="1" dirty="0">
                <a:solidFill>
                  <a:schemeClr val="bg2"/>
                </a:solidFill>
              </a:rPr>
              <a:t>When designing an algorithm, consider if there is more than one way of solving the problem.</a:t>
            </a:r>
          </a:p>
          <a:p>
            <a:pPr marL="342900">
              <a:buFont typeface="Arial" panose="020B0604020202020204" pitchFamily="34" charset="0"/>
              <a:buChar char="•"/>
            </a:pPr>
            <a:endParaRPr lang="en-US" sz="1600" dirty="0">
              <a:solidFill>
                <a:schemeClr val="bg1"/>
              </a:solidFill>
            </a:endParaRPr>
          </a:p>
          <a:p>
            <a:pPr marL="342900">
              <a:buFont typeface="Arial" panose="020B0604020202020204" pitchFamily="34" charset="0"/>
              <a:buChar char="•"/>
            </a:pPr>
            <a:endParaRPr lang="en-US" sz="1600" dirty="0">
              <a:solidFill>
                <a:schemeClr val="bg1"/>
              </a:solidFill>
            </a:endParaRPr>
          </a:p>
        </p:txBody>
      </p:sp>
    </p:spTree>
    <p:extLst>
      <p:ext uri="{BB962C8B-B14F-4D97-AF65-F5344CB8AC3E}">
        <p14:creationId xmlns:p14="http://schemas.microsoft.com/office/powerpoint/2010/main" val="2987155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818147" y="343200"/>
            <a:ext cx="7047903"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nl-BE" dirty="0" err="1"/>
              <a:t>Designing</a:t>
            </a:r>
            <a:r>
              <a:rPr lang="nl-BE" dirty="0"/>
              <a:t> </a:t>
            </a:r>
            <a:r>
              <a:rPr lang="nl-BE" dirty="0" err="1"/>
              <a:t>an</a:t>
            </a:r>
            <a:r>
              <a:rPr lang="nl-BE" dirty="0"/>
              <a:t> </a:t>
            </a:r>
            <a:r>
              <a:rPr lang="nl-BE" dirty="0" err="1"/>
              <a:t>algorithm</a:t>
            </a:r>
            <a:br>
              <a:rPr lang="nl-BE" dirty="0"/>
            </a:br>
            <a:endParaRPr lang="nl-BE" dirty="0"/>
          </a:p>
        </p:txBody>
      </p:sp>
      <p:sp>
        <p:nvSpPr>
          <p:cNvPr id="341" name="Google Shape;341;p28"/>
          <p:cNvSpPr txBox="1">
            <a:spLocks noGrp="1"/>
          </p:cNvSpPr>
          <p:nvPr>
            <p:ph type="subTitle" idx="1"/>
          </p:nvPr>
        </p:nvSpPr>
        <p:spPr>
          <a:xfrm flipH="1">
            <a:off x="719997" y="1012200"/>
            <a:ext cx="8000490" cy="3414175"/>
          </a:xfrm>
          <a:prstGeom prst="rect">
            <a:avLst/>
          </a:prstGeom>
        </p:spPr>
        <p:txBody>
          <a:bodyPr spcFirstLastPara="1" wrap="square" lIns="91425" tIns="91425" rIns="91425" bIns="91425" anchor="t" anchorCtr="0">
            <a:noAutofit/>
          </a:bodyPr>
          <a:lstStyle/>
          <a:p>
            <a:pPr marL="0" indent="0">
              <a:buNone/>
            </a:pPr>
            <a:r>
              <a:rPr lang="en-US" sz="1600" b="1" dirty="0">
                <a:solidFill>
                  <a:schemeClr val="bg2"/>
                </a:solidFill>
              </a:rPr>
              <a:t>When designing an algorithm there are two main areas to look at:</a:t>
            </a:r>
          </a:p>
          <a:p>
            <a:pPr marL="0" indent="0">
              <a:buNone/>
            </a:pPr>
            <a:endParaRPr lang="en-US" sz="1600" b="1" dirty="0">
              <a:solidFill>
                <a:schemeClr val="bg1"/>
              </a:solidFill>
            </a:endParaRPr>
          </a:p>
          <a:p>
            <a:pPr marL="742950" lvl="1" indent="-285750" algn="l">
              <a:buFont typeface="Arial" panose="020B0604020202020204" pitchFamily="34" charset="0"/>
              <a:buChar char="•"/>
            </a:pPr>
            <a:r>
              <a:rPr lang="en-US" sz="1600" dirty="0">
                <a:solidFill>
                  <a:schemeClr val="bg1"/>
                </a:solidFill>
              </a:rPr>
              <a:t>The big picture - What is the final goal?</a:t>
            </a:r>
          </a:p>
          <a:p>
            <a:pPr marL="742950" lvl="1" indent="-285750" algn="l">
              <a:buFont typeface="Arial" panose="020B0604020202020204" pitchFamily="34" charset="0"/>
              <a:buChar char="•"/>
            </a:pPr>
            <a:r>
              <a:rPr lang="en-US" sz="1600" dirty="0">
                <a:solidFill>
                  <a:schemeClr val="bg1"/>
                </a:solidFill>
              </a:rPr>
              <a:t>Individual stages – What hurdles need to be overcome on the way to the goal?</a:t>
            </a:r>
          </a:p>
          <a:p>
            <a:pPr marL="0" indent="0">
              <a:buNone/>
            </a:pPr>
            <a:endParaRPr lang="en-US" sz="1600" b="1" dirty="0">
              <a:solidFill>
                <a:schemeClr val="bg1"/>
              </a:solidFill>
            </a:endParaRPr>
          </a:p>
          <a:p>
            <a:pPr marL="0" indent="0">
              <a:buNone/>
            </a:pPr>
            <a:r>
              <a:rPr lang="en-US" sz="1600" b="1" dirty="0">
                <a:solidFill>
                  <a:schemeClr val="bg2"/>
                </a:solidFill>
              </a:rPr>
              <a:t>Understanding the problem</a:t>
            </a:r>
          </a:p>
          <a:p>
            <a:pPr marL="0" indent="0">
              <a:buNone/>
            </a:pPr>
            <a:r>
              <a:rPr lang="en-US" sz="1600" dirty="0">
                <a:solidFill>
                  <a:schemeClr val="bg1"/>
                </a:solidFill>
              </a:rPr>
              <a:t>Before an algorithm can be designed, it is important to check that the problem is completely understood. There are a number of basic things to know in order to really understand the problem:</a:t>
            </a:r>
          </a:p>
          <a:p>
            <a:pPr marL="0" indent="0">
              <a:buNone/>
            </a:pPr>
            <a:endParaRPr lang="en-US" sz="1600" dirty="0">
              <a:solidFill>
                <a:schemeClr val="bg1"/>
              </a:solidFill>
            </a:endParaRPr>
          </a:p>
          <a:p>
            <a:pPr marL="742950" lvl="1" indent="-285750" algn="l">
              <a:buFont typeface="Arial" panose="020B0604020202020204" pitchFamily="34" charset="0"/>
              <a:buChar char="•"/>
            </a:pPr>
            <a:r>
              <a:rPr lang="en-US" sz="1600" dirty="0">
                <a:solidFill>
                  <a:schemeClr val="bg1"/>
                </a:solidFill>
              </a:rPr>
              <a:t>What are the inputs into the problem?</a:t>
            </a:r>
          </a:p>
          <a:p>
            <a:pPr marL="742950" lvl="1" indent="-285750" algn="l">
              <a:buFont typeface="Arial" panose="020B0604020202020204" pitchFamily="34" charset="0"/>
              <a:buChar char="•"/>
            </a:pPr>
            <a:r>
              <a:rPr lang="en-US" sz="1600" dirty="0">
                <a:solidFill>
                  <a:schemeClr val="bg1"/>
                </a:solidFill>
              </a:rPr>
              <a:t>What will be the outputs of the problem?</a:t>
            </a:r>
          </a:p>
          <a:p>
            <a:pPr marL="742950" lvl="1" indent="-285750" algn="l">
              <a:buFont typeface="Arial" panose="020B0604020202020204" pitchFamily="34" charset="0"/>
              <a:buChar char="•"/>
            </a:pPr>
            <a:r>
              <a:rPr lang="en-US" sz="1600" dirty="0">
                <a:solidFill>
                  <a:schemeClr val="bg1"/>
                </a:solidFill>
              </a:rPr>
              <a:t>In what order do instructions need to be carried out?</a:t>
            </a:r>
          </a:p>
          <a:p>
            <a:pPr marL="742950" lvl="1" indent="-285750" algn="l">
              <a:buFont typeface="Arial" panose="020B0604020202020204" pitchFamily="34" charset="0"/>
              <a:buChar char="•"/>
            </a:pPr>
            <a:r>
              <a:rPr lang="en-US" sz="1600" dirty="0">
                <a:solidFill>
                  <a:schemeClr val="bg1"/>
                </a:solidFill>
              </a:rPr>
              <a:t>What decisions need to be made in the problem?</a:t>
            </a:r>
          </a:p>
          <a:p>
            <a:pPr marL="742950" lvl="1" indent="-285750" algn="l">
              <a:buFont typeface="Arial" panose="020B0604020202020204" pitchFamily="34" charset="0"/>
              <a:buChar char="•"/>
            </a:pPr>
            <a:r>
              <a:rPr lang="en-US" sz="1600" dirty="0">
                <a:solidFill>
                  <a:schemeClr val="bg1"/>
                </a:solidFill>
              </a:rPr>
              <a:t>Are any areas of the problem repeated?</a:t>
            </a:r>
          </a:p>
          <a:p>
            <a:pPr marL="742950" lvl="1" indent="-285750" algn="l">
              <a:buFont typeface="Arial" panose="020B0604020202020204" pitchFamily="34" charset="0"/>
              <a:buChar char="•"/>
            </a:pPr>
            <a:r>
              <a:rPr lang="en-US" sz="1600" dirty="0">
                <a:solidFill>
                  <a:schemeClr val="bg1"/>
                </a:solidFill>
              </a:rPr>
              <a:t>Once these basic things are understood, it is time to design the algorithm.</a:t>
            </a:r>
          </a:p>
          <a:p>
            <a:pPr marL="0" indent="0">
              <a:buNone/>
            </a:pPr>
            <a:endParaRPr lang="en-US" sz="1600" b="1" dirty="0">
              <a:solidFill>
                <a:schemeClr val="bg1"/>
              </a:solidFill>
            </a:endParaRPr>
          </a:p>
        </p:txBody>
      </p:sp>
    </p:spTree>
    <p:extLst>
      <p:ext uri="{BB962C8B-B14F-4D97-AF65-F5344CB8AC3E}">
        <p14:creationId xmlns:p14="http://schemas.microsoft.com/office/powerpoint/2010/main" val="1878822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818147" y="343200"/>
            <a:ext cx="7047903"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nl-BE" dirty="0"/>
              <a:t>Pseudocode</a:t>
            </a:r>
          </a:p>
        </p:txBody>
      </p:sp>
      <p:sp>
        <p:nvSpPr>
          <p:cNvPr id="341" name="Google Shape;341;p28"/>
          <p:cNvSpPr txBox="1">
            <a:spLocks noGrp="1"/>
          </p:cNvSpPr>
          <p:nvPr>
            <p:ph type="subTitle" idx="1"/>
          </p:nvPr>
        </p:nvSpPr>
        <p:spPr>
          <a:xfrm flipH="1">
            <a:off x="719997" y="1530417"/>
            <a:ext cx="8000490" cy="2895958"/>
          </a:xfrm>
          <a:prstGeom prst="rect">
            <a:avLst/>
          </a:prstGeom>
        </p:spPr>
        <p:txBody>
          <a:bodyPr spcFirstLastPara="1" wrap="square" lIns="91425" tIns="91425" rIns="91425" bIns="91425" anchor="t" anchorCtr="0">
            <a:noAutofit/>
          </a:bodyPr>
          <a:lstStyle/>
          <a:p>
            <a:pPr marL="0" indent="0">
              <a:buNone/>
            </a:pPr>
            <a:r>
              <a:rPr lang="en-US" sz="1600" b="1" dirty="0">
                <a:solidFill>
                  <a:schemeClr val="bg2"/>
                </a:solidFill>
              </a:rPr>
              <a:t>Pseudo-code</a:t>
            </a:r>
          </a:p>
          <a:p>
            <a:pPr marL="742950" lvl="1" indent="-285750" algn="l">
              <a:buFont typeface="Arial" panose="020B0604020202020204" pitchFamily="34" charset="0"/>
              <a:buChar char="•"/>
            </a:pPr>
            <a:r>
              <a:rPr lang="en-US" sz="1600" dirty="0">
                <a:solidFill>
                  <a:schemeClr val="bg1"/>
                </a:solidFill>
              </a:rPr>
              <a:t>also written as pseudo-code. A method of writing up a set of instructions for a computer program using plain English. This is a good way of planning a program before coding.</a:t>
            </a:r>
          </a:p>
          <a:p>
            <a:pPr marL="0" indent="0">
              <a:buNone/>
            </a:pPr>
            <a:endParaRPr lang="en-US" sz="1600" b="1" dirty="0">
              <a:solidFill>
                <a:schemeClr val="bg1"/>
              </a:solidFill>
            </a:endParaRPr>
          </a:p>
          <a:p>
            <a:pPr marL="0" indent="0">
              <a:buNone/>
            </a:pPr>
            <a:r>
              <a:rPr lang="en-US" sz="1600" dirty="0">
                <a:solidFill>
                  <a:schemeClr val="bg1"/>
                </a:solidFill>
              </a:rPr>
              <a:t>Most programs are developed using programming languages. These languages have specific syntax that must be used so that the program will run properly. Pseudocode is not a programming language, it is a simple way of describing a set of instructions that does not have to use specific syntax.</a:t>
            </a:r>
          </a:p>
          <a:p>
            <a:pPr marL="0" indent="0">
              <a:buNone/>
            </a:pPr>
            <a:endParaRPr lang="en-US" sz="1600" b="1" dirty="0">
              <a:solidFill>
                <a:schemeClr val="bg1"/>
              </a:solidFill>
            </a:endParaRPr>
          </a:p>
          <a:p>
            <a:pPr marL="0" indent="0">
              <a:buNone/>
            </a:pPr>
            <a:endParaRPr lang="en-US" sz="1600" dirty="0">
              <a:solidFill>
                <a:schemeClr val="bg1"/>
              </a:solidFill>
            </a:endParaRPr>
          </a:p>
        </p:txBody>
      </p:sp>
    </p:spTree>
    <p:extLst>
      <p:ext uri="{BB962C8B-B14F-4D97-AF65-F5344CB8AC3E}">
        <p14:creationId xmlns:p14="http://schemas.microsoft.com/office/powerpoint/2010/main" val="3468556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a:t>
            </a:r>
            <a:endParaRPr dirty="0"/>
          </a:p>
        </p:txBody>
      </p:sp>
      <p:sp>
        <p:nvSpPr>
          <p:cNvPr id="341" name="Google Shape;341;p28"/>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p>
            <a:pPr marL="342900">
              <a:buFont typeface="Arial" panose="020B0604020202020204" pitchFamily="34" charset="0"/>
              <a:buChar char="•"/>
            </a:pPr>
            <a:r>
              <a:rPr lang="nl-BE" sz="1800" dirty="0" err="1"/>
              <a:t>What</a:t>
            </a:r>
            <a:r>
              <a:rPr lang="nl-BE" sz="1800" dirty="0"/>
              <a:t> is logica?</a:t>
            </a:r>
          </a:p>
          <a:p>
            <a:pPr marL="342900">
              <a:buFont typeface="Arial" panose="020B0604020202020204" pitchFamily="34" charset="0"/>
              <a:buChar char="•"/>
            </a:pPr>
            <a:r>
              <a:rPr lang="nl-BE" sz="1800" dirty="0" err="1"/>
              <a:t>What</a:t>
            </a:r>
            <a:r>
              <a:rPr lang="nl-BE" sz="1800" dirty="0"/>
              <a:t> is </a:t>
            </a:r>
            <a:r>
              <a:rPr lang="nl-BE" sz="1800" dirty="0" err="1"/>
              <a:t>an</a:t>
            </a:r>
            <a:r>
              <a:rPr lang="nl-BE" sz="1800" dirty="0"/>
              <a:t> </a:t>
            </a:r>
            <a:r>
              <a:rPr lang="nl-BE" sz="1800" dirty="0" err="1"/>
              <a:t>algorithm</a:t>
            </a:r>
            <a:r>
              <a:rPr lang="nl-BE" sz="1800" dirty="0"/>
              <a:t>?</a:t>
            </a:r>
          </a:p>
          <a:p>
            <a:pPr marL="342900">
              <a:buFont typeface="Arial" panose="020B0604020202020204" pitchFamily="34" charset="0"/>
              <a:buChar char="•"/>
            </a:pPr>
            <a:r>
              <a:rPr lang="nl-BE" sz="1800" dirty="0" err="1"/>
              <a:t>What</a:t>
            </a:r>
            <a:r>
              <a:rPr lang="nl-BE" sz="1800" dirty="0"/>
              <a:t> is logic </a:t>
            </a:r>
            <a:r>
              <a:rPr lang="nl-BE" sz="1800" dirty="0" err="1"/>
              <a:t>reasoning</a:t>
            </a:r>
            <a:r>
              <a:rPr lang="nl-BE" sz="1800" dirty="0"/>
              <a:t>?</a:t>
            </a:r>
          </a:p>
          <a:p>
            <a:pPr marL="342900">
              <a:buFont typeface="Arial" panose="020B0604020202020204" pitchFamily="34" charset="0"/>
              <a:buChar char="•"/>
            </a:pPr>
            <a:r>
              <a:rPr lang="nl-BE" sz="1800" dirty="0" err="1"/>
              <a:t>Why</a:t>
            </a:r>
            <a:r>
              <a:rPr lang="nl-BE" sz="1800" dirty="0"/>
              <a:t> </a:t>
            </a:r>
            <a:r>
              <a:rPr lang="nl-BE" sz="1800" dirty="0" err="1"/>
              <a:t>use</a:t>
            </a:r>
            <a:r>
              <a:rPr lang="nl-BE" sz="1800" dirty="0"/>
              <a:t> </a:t>
            </a:r>
            <a:r>
              <a:rPr lang="nl-BE" sz="1800" dirty="0" err="1"/>
              <a:t>logical</a:t>
            </a:r>
            <a:r>
              <a:rPr lang="nl-BE" sz="1800" dirty="0"/>
              <a:t> </a:t>
            </a:r>
            <a:r>
              <a:rPr lang="nl-BE" sz="1800" dirty="0" err="1"/>
              <a:t>reasoning</a:t>
            </a:r>
            <a:r>
              <a:rPr lang="nl-BE" sz="1800" dirty="0"/>
              <a:t>?</a:t>
            </a:r>
          </a:p>
          <a:p>
            <a:pPr marL="342900">
              <a:buFont typeface="Arial" panose="020B0604020202020204" pitchFamily="34" charset="0"/>
              <a:buChar char="•"/>
            </a:pPr>
            <a:r>
              <a:rPr lang="nl-BE" sz="1800" dirty="0" err="1"/>
              <a:t>Logical</a:t>
            </a:r>
            <a:r>
              <a:rPr lang="nl-BE" sz="1800" dirty="0"/>
              <a:t> </a:t>
            </a:r>
            <a:r>
              <a:rPr lang="nl-BE" sz="1800" dirty="0" err="1"/>
              <a:t>reasoning</a:t>
            </a:r>
            <a:r>
              <a:rPr lang="nl-BE" sz="1800" dirty="0"/>
              <a:t> in </a:t>
            </a:r>
            <a:r>
              <a:rPr lang="nl-BE" sz="1800" dirty="0" err="1"/>
              <a:t>practice</a:t>
            </a:r>
            <a:endParaRPr lang="nl-BE" sz="1800" dirty="0"/>
          </a:p>
          <a:p>
            <a:pPr marL="342900">
              <a:buFont typeface="Arial" panose="020B0604020202020204" pitchFamily="34" charset="0"/>
              <a:buChar char="•"/>
            </a:pPr>
            <a:r>
              <a:rPr lang="nl-BE" sz="1800" dirty="0" err="1"/>
              <a:t>Comparing</a:t>
            </a:r>
            <a:r>
              <a:rPr lang="nl-BE" sz="1800" dirty="0"/>
              <a:t> </a:t>
            </a:r>
            <a:r>
              <a:rPr lang="nl-BE" sz="1800" dirty="0" err="1"/>
              <a:t>algorithms</a:t>
            </a:r>
            <a:endParaRPr lang="nl-BE" sz="1800" dirty="0"/>
          </a:p>
          <a:p>
            <a:pPr marL="342900">
              <a:buFont typeface="Arial" panose="020B0604020202020204" pitchFamily="34" charset="0"/>
              <a:buChar char="•"/>
            </a:pPr>
            <a:r>
              <a:rPr lang="nl-BE" sz="1800" dirty="0" err="1"/>
              <a:t>Designing</a:t>
            </a:r>
            <a:r>
              <a:rPr lang="nl-BE" sz="1800" dirty="0"/>
              <a:t> </a:t>
            </a:r>
            <a:r>
              <a:rPr lang="nl-BE" sz="1800" dirty="0" err="1"/>
              <a:t>an</a:t>
            </a:r>
            <a:r>
              <a:rPr lang="nl-BE" sz="1800" dirty="0"/>
              <a:t> </a:t>
            </a:r>
            <a:r>
              <a:rPr lang="nl-BE" sz="1800" dirty="0" err="1"/>
              <a:t>algorithm</a:t>
            </a:r>
            <a:r>
              <a:rPr lang="nl-BE" sz="1800" dirty="0"/>
              <a:t> </a:t>
            </a:r>
            <a:r>
              <a:rPr lang="nl-BE" sz="1800" dirty="0" err="1"/>
              <a:t>logically</a:t>
            </a:r>
            <a:endParaRPr lang="nl-BE" sz="1800" dirty="0"/>
          </a:p>
          <a:p>
            <a:pPr marL="342900">
              <a:buFont typeface="Arial" panose="020B0604020202020204" pitchFamily="34" charset="0"/>
              <a:buChar char="•"/>
            </a:pPr>
            <a:endParaRPr sz="1800" dirty="0"/>
          </a:p>
        </p:txBody>
      </p:sp>
    </p:spTree>
    <p:extLst>
      <p:ext uri="{BB962C8B-B14F-4D97-AF65-F5344CB8AC3E}">
        <p14:creationId xmlns:p14="http://schemas.microsoft.com/office/powerpoint/2010/main" val="20730100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818147" y="343200"/>
            <a:ext cx="7047903"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nl-BE" dirty="0"/>
              <a:t>Flowcharts</a:t>
            </a:r>
          </a:p>
        </p:txBody>
      </p:sp>
      <p:sp>
        <p:nvSpPr>
          <p:cNvPr id="341" name="Google Shape;341;p28"/>
          <p:cNvSpPr txBox="1">
            <a:spLocks noGrp="1"/>
          </p:cNvSpPr>
          <p:nvPr>
            <p:ph type="subTitle" idx="1"/>
          </p:nvPr>
        </p:nvSpPr>
        <p:spPr>
          <a:xfrm flipH="1">
            <a:off x="719997" y="1012200"/>
            <a:ext cx="8000490" cy="3414175"/>
          </a:xfrm>
          <a:prstGeom prst="rect">
            <a:avLst/>
          </a:prstGeom>
        </p:spPr>
        <p:txBody>
          <a:bodyPr spcFirstLastPara="1" wrap="square" lIns="91425" tIns="91425" rIns="91425" bIns="91425" anchor="t" anchorCtr="0">
            <a:noAutofit/>
          </a:bodyPr>
          <a:lstStyle/>
          <a:p>
            <a:pPr marL="0" indent="0">
              <a:buNone/>
            </a:pPr>
            <a:r>
              <a:rPr lang="en-US" sz="1600" b="1" dirty="0">
                <a:solidFill>
                  <a:schemeClr val="bg1"/>
                </a:solidFill>
              </a:rPr>
              <a:t>A flowchart is a diagram that represents a set of instructions. Flowcharts normally use standard symbols to represent the different types of instructions. These symbols are used to construct the flowchart and show the step-by-step solution to the problem.</a:t>
            </a:r>
            <a:endParaRPr lang="en-US" sz="1600" dirty="0">
              <a:solidFill>
                <a:schemeClr val="bg1"/>
              </a:solidFill>
            </a:endParaRPr>
          </a:p>
        </p:txBody>
      </p:sp>
      <p:pic>
        <p:nvPicPr>
          <p:cNvPr id="3" name="Picture 2">
            <a:extLst>
              <a:ext uri="{FF2B5EF4-FFF2-40B4-BE49-F238E27FC236}">
                <a16:creationId xmlns:a16="http://schemas.microsoft.com/office/drawing/2014/main" id="{DCFAE6BC-17F0-422F-BD20-152E96C8A8CA}"/>
              </a:ext>
            </a:extLst>
          </p:cNvPr>
          <p:cNvPicPr>
            <a:picLocks noChangeAspect="1"/>
          </p:cNvPicPr>
          <p:nvPr/>
        </p:nvPicPr>
        <p:blipFill>
          <a:blip r:embed="rId3"/>
          <a:stretch>
            <a:fillRect/>
          </a:stretch>
        </p:blipFill>
        <p:spPr>
          <a:xfrm>
            <a:off x="2387065" y="2045509"/>
            <a:ext cx="3315534" cy="3049866"/>
          </a:xfrm>
          <a:prstGeom prst="rect">
            <a:avLst/>
          </a:prstGeom>
        </p:spPr>
      </p:pic>
    </p:spTree>
    <p:extLst>
      <p:ext uri="{BB962C8B-B14F-4D97-AF65-F5344CB8AC3E}">
        <p14:creationId xmlns:p14="http://schemas.microsoft.com/office/powerpoint/2010/main" val="1874978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818147" y="343200"/>
            <a:ext cx="7047903"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nl-BE" dirty="0"/>
              <a:t>Flowcharts</a:t>
            </a:r>
          </a:p>
        </p:txBody>
      </p:sp>
      <p:sp>
        <p:nvSpPr>
          <p:cNvPr id="341" name="Google Shape;341;p28"/>
          <p:cNvSpPr txBox="1">
            <a:spLocks noGrp="1"/>
          </p:cNvSpPr>
          <p:nvPr>
            <p:ph type="subTitle" idx="1"/>
          </p:nvPr>
        </p:nvSpPr>
        <p:spPr>
          <a:xfrm flipH="1">
            <a:off x="719997" y="1012200"/>
            <a:ext cx="8000490" cy="3414175"/>
          </a:xfrm>
          <a:prstGeom prst="rect">
            <a:avLst/>
          </a:prstGeom>
        </p:spPr>
        <p:txBody>
          <a:bodyPr spcFirstLastPara="1" wrap="square" lIns="91425" tIns="91425" rIns="91425" bIns="91425" anchor="t" anchorCtr="0">
            <a:noAutofit/>
          </a:bodyPr>
          <a:lstStyle/>
          <a:p>
            <a:pPr marL="0" indent="0">
              <a:buNone/>
            </a:pPr>
            <a:endParaRPr lang="en-US" sz="1600" dirty="0">
              <a:solidFill>
                <a:schemeClr val="bg1"/>
              </a:solidFill>
            </a:endParaRPr>
          </a:p>
        </p:txBody>
      </p:sp>
      <p:pic>
        <p:nvPicPr>
          <p:cNvPr id="4" name="Picture 3">
            <a:extLst>
              <a:ext uri="{FF2B5EF4-FFF2-40B4-BE49-F238E27FC236}">
                <a16:creationId xmlns:a16="http://schemas.microsoft.com/office/drawing/2014/main" id="{76E8D1D7-F60E-4C46-9946-36A60353C623}"/>
              </a:ext>
            </a:extLst>
          </p:cNvPr>
          <p:cNvPicPr>
            <a:picLocks noChangeAspect="1"/>
          </p:cNvPicPr>
          <p:nvPr/>
        </p:nvPicPr>
        <p:blipFill>
          <a:blip r:embed="rId3"/>
          <a:stretch>
            <a:fillRect/>
          </a:stretch>
        </p:blipFill>
        <p:spPr>
          <a:xfrm>
            <a:off x="1455821" y="1012200"/>
            <a:ext cx="5943600" cy="3886200"/>
          </a:xfrm>
          <a:prstGeom prst="rect">
            <a:avLst/>
          </a:prstGeom>
        </p:spPr>
      </p:pic>
    </p:spTree>
    <p:extLst>
      <p:ext uri="{BB962C8B-B14F-4D97-AF65-F5344CB8AC3E}">
        <p14:creationId xmlns:p14="http://schemas.microsoft.com/office/powerpoint/2010/main" val="1112280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416629"/>
            <a:ext cx="8425200" cy="745896"/>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Building functions</a:t>
            </a:r>
          </a:p>
        </p:txBody>
      </p:sp>
    </p:spTree>
    <p:extLst>
      <p:ext uri="{BB962C8B-B14F-4D97-AF65-F5344CB8AC3E}">
        <p14:creationId xmlns:p14="http://schemas.microsoft.com/office/powerpoint/2010/main" val="5459758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818147" y="343200"/>
            <a:ext cx="7047903"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nl-BE" dirty="0"/>
              <a:t>Python </a:t>
            </a:r>
            <a:r>
              <a:rPr lang="nl-BE" dirty="0" err="1"/>
              <a:t>excercis</a:t>
            </a:r>
            <a:endParaRPr lang="nl-BE" dirty="0"/>
          </a:p>
        </p:txBody>
      </p:sp>
      <p:sp>
        <p:nvSpPr>
          <p:cNvPr id="341" name="Google Shape;341;p28"/>
          <p:cNvSpPr txBox="1">
            <a:spLocks noGrp="1"/>
          </p:cNvSpPr>
          <p:nvPr>
            <p:ph type="subTitle" idx="1"/>
          </p:nvPr>
        </p:nvSpPr>
        <p:spPr>
          <a:xfrm flipH="1">
            <a:off x="719997" y="1530417"/>
            <a:ext cx="8000490" cy="3466456"/>
          </a:xfrm>
          <a:prstGeom prst="rect">
            <a:avLst/>
          </a:prstGeom>
        </p:spPr>
        <p:txBody>
          <a:bodyPr spcFirstLastPara="1" wrap="square" lIns="91425" tIns="91425" rIns="91425" bIns="91425" anchor="t" anchorCtr="0">
            <a:noAutofit/>
          </a:bodyPr>
          <a:lstStyle/>
          <a:p>
            <a:pPr indent="-457200"/>
            <a:r>
              <a:rPr lang="en-US" sz="2000" dirty="0">
                <a:solidFill>
                  <a:schemeClr val="bg1"/>
                </a:solidFill>
              </a:rPr>
              <a:t>Sum of two numbers</a:t>
            </a:r>
          </a:p>
          <a:p>
            <a:pPr indent="-457200"/>
            <a:endParaRPr lang="en-US" sz="2000" dirty="0">
              <a:solidFill>
                <a:schemeClr val="bg1"/>
              </a:solidFill>
            </a:endParaRPr>
          </a:p>
          <a:p>
            <a:pPr indent="-457200"/>
            <a:r>
              <a:rPr lang="en-US" sz="2000" dirty="0">
                <a:solidFill>
                  <a:schemeClr val="bg1"/>
                </a:solidFill>
              </a:rPr>
              <a:t>The avg of 3 numbers</a:t>
            </a:r>
          </a:p>
          <a:p>
            <a:pPr indent="-457200"/>
            <a:endParaRPr lang="en-US" sz="2000" dirty="0">
              <a:solidFill>
                <a:schemeClr val="bg1"/>
              </a:solidFill>
            </a:endParaRPr>
          </a:p>
          <a:p>
            <a:pPr indent="-457200"/>
            <a:r>
              <a:rPr lang="en-US" sz="2000" dirty="0">
                <a:solidFill>
                  <a:schemeClr val="bg1"/>
                </a:solidFill>
              </a:rPr>
              <a:t>Surface of a triangle</a:t>
            </a:r>
          </a:p>
          <a:p>
            <a:pPr indent="-457200"/>
            <a:endParaRPr lang="en-US" sz="2000" dirty="0">
              <a:solidFill>
                <a:schemeClr val="bg1"/>
              </a:solidFill>
            </a:endParaRPr>
          </a:p>
          <a:p>
            <a:pPr indent="-457200"/>
            <a:r>
              <a:rPr lang="en-US" sz="2000" dirty="0">
                <a:solidFill>
                  <a:schemeClr val="bg1"/>
                </a:solidFill>
              </a:rPr>
              <a:t>Volume of a </a:t>
            </a:r>
            <a:r>
              <a:rPr lang="en-US" sz="2000" dirty="0" err="1">
                <a:solidFill>
                  <a:schemeClr val="bg1"/>
                </a:solidFill>
              </a:rPr>
              <a:t>kubus</a:t>
            </a:r>
            <a:endParaRPr lang="en-US" sz="2000" dirty="0">
              <a:solidFill>
                <a:schemeClr val="bg1"/>
              </a:solidFill>
            </a:endParaRPr>
          </a:p>
          <a:p>
            <a:pPr indent="-457200"/>
            <a:endParaRPr lang="en-US" sz="2000" dirty="0">
              <a:solidFill>
                <a:schemeClr val="bg1"/>
              </a:solidFill>
            </a:endParaRPr>
          </a:p>
          <a:p>
            <a:pPr indent="-457200"/>
            <a:r>
              <a:rPr lang="en-US" sz="2000" dirty="0">
                <a:solidFill>
                  <a:schemeClr val="bg1"/>
                </a:solidFill>
              </a:rPr>
              <a:t>Two last numbers: </a:t>
            </a:r>
          </a:p>
          <a:p>
            <a:pPr lvl="1" indent="-457200" algn="l"/>
            <a:r>
              <a:rPr lang="en-US" sz="2000" dirty="0">
                <a:solidFill>
                  <a:schemeClr val="bg1"/>
                </a:solidFill>
              </a:rPr>
              <a:t>Input: 793257</a:t>
            </a:r>
          </a:p>
          <a:p>
            <a:pPr lvl="1" indent="-457200" algn="l"/>
            <a:r>
              <a:rPr lang="en-US" sz="2000" dirty="0">
                <a:solidFill>
                  <a:schemeClr val="bg1"/>
                </a:solidFill>
              </a:rPr>
              <a:t>Output: 57</a:t>
            </a:r>
          </a:p>
        </p:txBody>
      </p:sp>
    </p:spTree>
    <p:extLst>
      <p:ext uri="{BB962C8B-B14F-4D97-AF65-F5344CB8AC3E}">
        <p14:creationId xmlns:p14="http://schemas.microsoft.com/office/powerpoint/2010/main" val="4113333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818147" y="343200"/>
            <a:ext cx="7047903"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nl-BE" dirty="0" err="1"/>
              <a:t>Functions</a:t>
            </a:r>
            <a:r>
              <a:rPr lang="nl-BE" dirty="0"/>
              <a:t> in python</a:t>
            </a:r>
          </a:p>
        </p:txBody>
      </p:sp>
      <p:sp>
        <p:nvSpPr>
          <p:cNvPr id="341" name="Google Shape;341;p28"/>
          <p:cNvSpPr txBox="1">
            <a:spLocks noGrp="1"/>
          </p:cNvSpPr>
          <p:nvPr>
            <p:ph type="subTitle" idx="1"/>
          </p:nvPr>
        </p:nvSpPr>
        <p:spPr>
          <a:xfrm flipH="1">
            <a:off x="719997" y="1530417"/>
            <a:ext cx="8000490" cy="2895958"/>
          </a:xfrm>
          <a:prstGeom prst="rect">
            <a:avLst/>
          </a:prstGeom>
        </p:spPr>
        <p:txBody>
          <a:bodyPr spcFirstLastPara="1" wrap="square" lIns="91425" tIns="91425" rIns="91425" bIns="91425" anchor="t" anchorCtr="0">
            <a:noAutofit/>
          </a:bodyPr>
          <a:lstStyle/>
          <a:p>
            <a:pPr marL="0" indent="0">
              <a:buNone/>
            </a:pPr>
            <a:r>
              <a:rPr lang="en-US" sz="2000" dirty="0">
                <a:solidFill>
                  <a:schemeClr val="bg1"/>
                </a:solidFill>
              </a:rPr>
              <a:t>A function is a block of code which only runs when it is called. You can pass data, known as parameters, into a function.</a:t>
            </a:r>
          </a:p>
          <a:p>
            <a:pPr marL="0" indent="0">
              <a:buNone/>
            </a:pPr>
            <a:endParaRPr lang="en-US" sz="2000" dirty="0">
              <a:solidFill>
                <a:schemeClr val="bg1"/>
              </a:solidFill>
            </a:endParaRPr>
          </a:p>
          <a:p>
            <a:pPr marL="0" indent="0">
              <a:buNone/>
            </a:pPr>
            <a:r>
              <a:rPr lang="en-US" sz="2000" dirty="0">
                <a:solidFill>
                  <a:schemeClr val="bg1"/>
                </a:solidFill>
              </a:rPr>
              <a:t>def </a:t>
            </a:r>
            <a:r>
              <a:rPr lang="en-US" sz="2000" dirty="0" err="1">
                <a:solidFill>
                  <a:schemeClr val="bg1"/>
                </a:solidFill>
              </a:rPr>
              <a:t>my_function</a:t>
            </a:r>
            <a:r>
              <a:rPr lang="en-US" sz="2000" dirty="0">
                <a:solidFill>
                  <a:schemeClr val="bg1"/>
                </a:solidFill>
              </a:rPr>
              <a:t>():</a:t>
            </a:r>
          </a:p>
          <a:p>
            <a:pPr marL="0" indent="0">
              <a:buNone/>
            </a:pPr>
            <a:r>
              <a:rPr lang="en-US" sz="2000" dirty="0">
                <a:solidFill>
                  <a:schemeClr val="bg1"/>
                </a:solidFill>
              </a:rPr>
              <a:t>  print("Hello from a function")</a:t>
            </a:r>
          </a:p>
          <a:p>
            <a:pPr marL="0" indent="0">
              <a:buNone/>
            </a:pPr>
            <a:endParaRPr lang="en-US" sz="2000" dirty="0">
              <a:solidFill>
                <a:schemeClr val="bg1"/>
              </a:solidFill>
            </a:endParaRPr>
          </a:p>
          <a:p>
            <a:pPr marL="0" indent="0">
              <a:buNone/>
            </a:pPr>
            <a:r>
              <a:rPr lang="en-US" sz="2000" dirty="0" err="1">
                <a:solidFill>
                  <a:schemeClr val="bg1"/>
                </a:solidFill>
              </a:rPr>
              <a:t>my_function</a:t>
            </a:r>
            <a:r>
              <a:rPr lang="en-US" sz="2000" dirty="0">
                <a:solidFill>
                  <a:schemeClr val="bg1"/>
                </a:solidFill>
              </a:rPr>
              <a:t>()</a:t>
            </a:r>
          </a:p>
        </p:txBody>
      </p:sp>
    </p:spTree>
    <p:extLst>
      <p:ext uri="{BB962C8B-B14F-4D97-AF65-F5344CB8AC3E}">
        <p14:creationId xmlns:p14="http://schemas.microsoft.com/office/powerpoint/2010/main" val="1760630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818147" y="343200"/>
            <a:ext cx="7047903"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nl-BE" dirty="0"/>
              <a:t>Python </a:t>
            </a:r>
            <a:r>
              <a:rPr lang="nl-BE" dirty="0" err="1"/>
              <a:t>excercise</a:t>
            </a:r>
            <a:endParaRPr lang="nl-BE" dirty="0"/>
          </a:p>
        </p:txBody>
      </p:sp>
      <p:sp>
        <p:nvSpPr>
          <p:cNvPr id="341" name="Google Shape;341;p28"/>
          <p:cNvSpPr txBox="1">
            <a:spLocks noGrp="1"/>
          </p:cNvSpPr>
          <p:nvPr>
            <p:ph type="subTitle" idx="1"/>
          </p:nvPr>
        </p:nvSpPr>
        <p:spPr>
          <a:xfrm flipH="1">
            <a:off x="719997" y="1530417"/>
            <a:ext cx="8000490" cy="2895958"/>
          </a:xfrm>
          <a:prstGeom prst="rect">
            <a:avLst/>
          </a:prstGeom>
        </p:spPr>
        <p:txBody>
          <a:bodyPr spcFirstLastPara="1" wrap="square" lIns="91425" tIns="91425" rIns="91425" bIns="91425" anchor="t" anchorCtr="0">
            <a:noAutofit/>
          </a:bodyPr>
          <a:lstStyle/>
          <a:p>
            <a:pPr marL="0" indent="0">
              <a:buNone/>
            </a:pPr>
            <a:r>
              <a:rPr lang="en-US" sz="2000" dirty="0">
                <a:solidFill>
                  <a:schemeClr val="bg1"/>
                </a:solidFill>
              </a:rPr>
              <a:t>Exercises: </a:t>
            </a:r>
          </a:p>
          <a:p>
            <a:pPr marL="0" indent="0">
              <a:buNone/>
            </a:pPr>
            <a:endParaRPr lang="en-US" sz="2000" dirty="0">
              <a:solidFill>
                <a:schemeClr val="bg1"/>
              </a:solidFill>
            </a:endParaRPr>
          </a:p>
          <a:p>
            <a:pPr marL="0" indent="0">
              <a:buNone/>
            </a:pPr>
            <a:r>
              <a:rPr lang="en-US" sz="2000" dirty="0">
                <a:solidFill>
                  <a:schemeClr val="bg1"/>
                </a:solidFill>
              </a:rPr>
              <a:t>Write 4 functions </a:t>
            </a:r>
            <a:r>
              <a:rPr lang="en-US" sz="2000" dirty="0" err="1">
                <a:solidFill>
                  <a:schemeClr val="bg1"/>
                </a:solidFill>
              </a:rPr>
              <a:t>goLeft</a:t>
            </a:r>
            <a:r>
              <a:rPr lang="en-US" sz="2000" dirty="0">
                <a:solidFill>
                  <a:schemeClr val="bg1"/>
                </a:solidFill>
              </a:rPr>
              <a:t>(), </a:t>
            </a:r>
            <a:r>
              <a:rPr lang="en-US" sz="2000" dirty="0" err="1">
                <a:solidFill>
                  <a:schemeClr val="bg1"/>
                </a:solidFill>
              </a:rPr>
              <a:t>goRight</a:t>
            </a:r>
            <a:r>
              <a:rPr lang="en-US" sz="2000" dirty="0">
                <a:solidFill>
                  <a:schemeClr val="bg1"/>
                </a:solidFill>
              </a:rPr>
              <a:t>(), </a:t>
            </a:r>
            <a:r>
              <a:rPr lang="en-US" sz="2000" dirty="0" err="1">
                <a:solidFill>
                  <a:schemeClr val="bg1"/>
                </a:solidFill>
              </a:rPr>
              <a:t>goUp</a:t>
            </a:r>
            <a:r>
              <a:rPr lang="en-US" sz="2000" dirty="0">
                <a:solidFill>
                  <a:schemeClr val="bg1"/>
                </a:solidFill>
              </a:rPr>
              <a:t>(), </a:t>
            </a:r>
            <a:r>
              <a:rPr lang="en-US" sz="2000" dirty="0" err="1">
                <a:solidFill>
                  <a:schemeClr val="bg1"/>
                </a:solidFill>
              </a:rPr>
              <a:t>goDown</a:t>
            </a:r>
            <a:r>
              <a:rPr lang="en-US" sz="2000" dirty="0">
                <a:solidFill>
                  <a:schemeClr val="bg1"/>
                </a:solidFill>
              </a:rPr>
              <a:t>(). That print out the direction you going. Write a program that ask the user 1 direction, and uses the functions to print this direction.</a:t>
            </a:r>
          </a:p>
        </p:txBody>
      </p:sp>
    </p:spTree>
    <p:extLst>
      <p:ext uri="{BB962C8B-B14F-4D97-AF65-F5344CB8AC3E}">
        <p14:creationId xmlns:p14="http://schemas.microsoft.com/office/powerpoint/2010/main" val="184642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416629"/>
            <a:ext cx="8425200" cy="745896"/>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L</a:t>
            </a:r>
            <a:r>
              <a:rPr lang="en" dirty="0"/>
              <a:t>ogic reasoning</a:t>
            </a:r>
            <a:endParaRPr dirty="0"/>
          </a:p>
        </p:txBody>
      </p:sp>
    </p:spTree>
    <p:extLst>
      <p:ext uri="{BB962C8B-B14F-4D97-AF65-F5344CB8AC3E}">
        <p14:creationId xmlns:p14="http://schemas.microsoft.com/office/powerpoint/2010/main" val="3272756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Logic</a:t>
            </a:r>
            <a:endParaRPr dirty="0"/>
          </a:p>
        </p:txBody>
      </p:sp>
      <p:sp>
        <p:nvSpPr>
          <p:cNvPr id="341" name="Google Shape;341;p28"/>
          <p:cNvSpPr txBox="1">
            <a:spLocks noGrp="1"/>
          </p:cNvSpPr>
          <p:nvPr>
            <p:ph type="subTitle" idx="1"/>
          </p:nvPr>
        </p:nvSpPr>
        <p:spPr>
          <a:xfrm flipH="1">
            <a:off x="719998" y="1132375"/>
            <a:ext cx="7293941" cy="3294000"/>
          </a:xfrm>
          <a:prstGeom prst="rect">
            <a:avLst/>
          </a:prstGeom>
        </p:spPr>
        <p:txBody>
          <a:bodyPr spcFirstLastPara="1" wrap="square" lIns="91425" tIns="91425" rIns="91425" bIns="91425" anchor="t" anchorCtr="0">
            <a:noAutofit/>
          </a:bodyPr>
          <a:lstStyle/>
          <a:p>
            <a:pPr marL="342900">
              <a:buFont typeface="Arial" panose="020B0604020202020204" pitchFamily="34" charset="0"/>
              <a:buChar char="•"/>
            </a:pPr>
            <a:r>
              <a:rPr lang="en-US" sz="1600" dirty="0">
                <a:solidFill>
                  <a:schemeClr val="bg1"/>
                </a:solidFill>
              </a:rPr>
              <a:t>Logic is originally the science concerned with the study of correct reasoning. Already in antiquity(</a:t>
            </a:r>
            <a:r>
              <a:rPr lang="en-US" sz="1600" dirty="0" err="1">
                <a:solidFill>
                  <a:schemeClr val="bg1"/>
                </a:solidFill>
              </a:rPr>
              <a:t>oudheid</a:t>
            </a:r>
            <a:r>
              <a:rPr lang="en-US" sz="1600" dirty="0">
                <a:solidFill>
                  <a:schemeClr val="bg1"/>
                </a:solidFill>
              </a:rPr>
              <a:t>) it was noted that human reasoning can be systematically broken down into combinations of fixed patterns, so-called inferences. Examples of such inference are:</a:t>
            </a:r>
          </a:p>
          <a:p>
            <a:pPr marL="342900">
              <a:buFont typeface="Arial" panose="020B0604020202020204" pitchFamily="34" charset="0"/>
              <a:buChar char="•"/>
            </a:pPr>
            <a:endParaRPr lang="en-US" sz="1600" dirty="0">
              <a:solidFill>
                <a:schemeClr val="bg1"/>
              </a:solidFill>
            </a:endParaRPr>
          </a:p>
          <a:p>
            <a:pPr marL="800100" lvl="1" algn="l">
              <a:buFont typeface="Arial" panose="020B0604020202020204" pitchFamily="34" charset="0"/>
              <a:buChar char="•"/>
            </a:pPr>
            <a:r>
              <a:rPr lang="en-US" sz="1600" dirty="0">
                <a:solidFill>
                  <a:schemeClr val="bg1"/>
                </a:solidFill>
              </a:rPr>
              <a:t>If you have a headache, you don't like this chocolate. You like this chocolate =&gt; so you don't have a headache.</a:t>
            </a:r>
          </a:p>
          <a:p>
            <a:pPr marL="800100" lvl="1" algn="l">
              <a:buFont typeface="Arial" panose="020B0604020202020204" pitchFamily="34" charset="0"/>
              <a:buChar char="•"/>
            </a:pPr>
            <a:endParaRPr lang="en-US" sz="1600" dirty="0">
              <a:solidFill>
                <a:schemeClr val="bg1"/>
              </a:solidFill>
            </a:endParaRPr>
          </a:p>
          <a:p>
            <a:pPr marL="800100" lvl="1" algn="l">
              <a:buFont typeface="Arial" panose="020B0604020202020204" pitchFamily="34" charset="0"/>
              <a:buChar char="•"/>
            </a:pPr>
            <a:r>
              <a:rPr lang="en-US" sz="1600" dirty="0"/>
              <a:t>All caimans are reptiles. No reptile can whistle =&gt; so no caiman can whistle.</a:t>
            </a:r>
            <a:endParaRPr sz="1600" dirty="0"/>
          </a:p>
        </p:txBody>
      </p:sp>
    </p:spTree>
    <p:extLst>
      <p:ext uri="{BB962C8B-B14F-4D97-AF65-F5344CB8AC3E}">
        <p14:creationId xmlns:p14="http://schemas.microsoft.com/office/powerpoint/2010/main" val="1338858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is an algorithm?</a:t>
            </a:r>
            <a:endParaRPr dirty="0"/>
          </a:p>
        </p:txBody>
      </p:sp>
      <p:sp>
        <p:nvSpPr>
          <p:cNvPr id="341" name="Google Shape;341;p28"/>
          <p:cNvSpPr txBox="1">
            <a:spLocks noGrp="1"/>
          </p:cNvSpPr>
          <p:nvPr>
            <p:ph type="subTitle" idx="1"/>
          </p:nvPr>
        </p:nvSpPr>
        <p:spPr>
          <a:xfrm flipH="1">
            <a:off x="719998" y="1132375"/>
            <a:ext cx="7293941" cy="3294000"/>
          </a:xfrm>
          <a:prstGeom prst="rect">
            <a:avLst/>
          </a:prstGeom>
        </p:spPr>
        <p:txBody>
          <a:bodyPr spcFirstLastPara="1" wrap="square" lIns="91425" tIns="91425" rIns="91425" bIns="91425" anchor="t" anchorCtr="0">
            <a:noAutofit/>
          </a:bodyPr>
          <a:lstStyle/>
          <a:p>
            <a:pPr marL="342900">
              <a:buFont typeface="Arial" panose="020B0604020202020204" pitchFamily="34" charset="0"/>
              <a:buChar char="•"/>
            </a:pPr>
            <a:r>
              <a:rPr lang="en-US" sz="1600" dirty="0">
                <a:solidFill>
                  <a:schemeClr val="bg1"/>
                </a:solidFill>
              </a:rPr>
              <a:t>A sequence of logical instructions for carrying out a task. In computing, algorithm are needed to design computer programs.</a:t>
            </a:r>
          </a:p>
          <a:p>
            <a:pPr marL="342900">
              <a:buFont typeface="Arial" panose="020B0604020202020204" pitchFamily="34" charset="0"/>
              <a:buChar char="•"/>
            </a:pPr>
            <a:endParaRPr lang="en-US" sz="1600" dirty="0">
              <a:solidFill>
                <a:schemeClr val="bg1"/>
              </a:solidFill>
            </a:endParaRPr>
          </a:p>
          <a:p>
            <a:pPr marL="342900">
              <a:buFont typeface="Arial" panose="020B0604020202020204" pitchFamily="34" charset="0"/>
              <a:buChar char="•"/>
            </a:pPr>
            <a:r>
              <a:rPr lang="en-US" sz="1600" b="1" dirty="0">
                <a:solidFill>
                  <a:srgbClr val="FF0000"/>
                </a:solidFill>
              </a:rPr>
              <a:t>Instruction</a:t>
            </a:r>
            <a:r>
              <a:rPr lang="en-US" sz="1600" dirty="0">
                <a:solidFill>
                  <a:schemeClr val="bg1"/>
                </a:solidFill>
              </a:rPr>
              <a:t>: A single action that can be preformed by a computer processor.</a:t>
            </a:r>
          </a:p>
          <a:p>
            <a:pPr marL="342900">
              <a:buFont typeface="Arial" panose="020B0604020202020204" pitchFamily="34" charset="0"/>
              <a:buChar char="•"/>
            </a:pPr>
            <a:endParaRPr lang="en-US" sz="1600" dirty="0">
              <a:solidFill>
                <a:schemeClr val="bg1"/>
              </a:solidFill>
            </a:endParaRPr>
          </a:p>
          <a:p>
            <a:pPr marL="342900">
              <a:buFont typeface="Arial" panose="020B0604020202020204" pitchFamily="34" charset="0"/>
              <a:buChar char="•"/>
            </a:pPr>
            <a:r>
              <a:rPr lang="en-US" sz="1600" dirty="0">
                <a:solidFill>
                  <a:schemeClr val="accent2"/>
                </a:solidFill>
              </a:rPr>
              <a:t>Let think about some step in the next scenario’s:</a:t>
            </a:r>
          </a:p>
          <a:p>
            <a:pPr marL="800100" lvl="1" algn="l">
              <a:buFont typeface="Arial" panose="020B0604020202020204" pitchFamily="34" charset="0"/>
              <a:buChar char="•"/>
            </a:pPr>
            <a:r>
              <a:rPr lang="en-US" sz="1600" dirty="0">
                <a:solidFill>
                  <a:schemeClr val="bg1"/>
                </a:solidFill>
              </a:rPr>
              <a:t>Going to the amusement park. Which logical steps do you need to take.</a:t>
            </a:r>
            <a:endParaRPr lang="en-US" sz="1600" dirty="0">
              <a:solidFill>
                <a:schemeClr val="accent2"/>
              </a:solidFill>
            </a:endParaRPr>
          </a:p>
          <a:p>
            <a:pPr marL="800100" lvl="1" algn="l">
              <a:buFont typeface="Arial" panose="020B0604020202020204" pitchFamily="34" charset="0"/>
              <a:buChar char="•"/>
            </a:pPr>
            <a:r>
              <a:rPr lang="en-US" sz="1600" dirty="0">
                <a:solidFill>
                  <a:schemeClr val="bg1"/>
                </a:solidFill>
              </a:rPr>
              <a:t>Buying a product from a </a:t>
            </a:r>
            <a:r>
              <a:rPr lang="en-US" sz="1600" dirty="0" err="1">
                <a:solidFill>
                  <a:schemeClr val="bg1"/>
                </a:solidFill>
              </a:rPr>
              <a:t>webshop</a:t>
            </a:r>
            <a:r>
              <a:rPr lang="en-US" sz="1600" dirty="0">
                <a:solidFill>
                  <a:schemeClr val="bg1"/>
                </a:solidFill>
              </a:rPr>
              <a:t>.</a:t>
            </a:r>
          </a:p>
          <a:p>
            <a:pPr marL="800100" lvl="1" algn="l">
              <a:buFont typeface="Arial" panose="020B0604020202020204" pitchFamily="34" charset="0"/>
              <a:buChar char="•"/>
            </a:pPr>
            <a:r>
              <a:rPr lang="en-US" sz="1600" dirty="0" err="1">
                <a:solidFill>
                  <a:schemeClr val="bg1"/>
                </a:solidFill>
              </a:rPr>
              <a:t>Enrollement</a:t>
            </a:r>
            <a:r>
              <a:rPr lang="en-US" sz="1600" dirty="0">
                <a:solidFill>
                  <a:schemeClr val="bg1"/>
                </a:solidFill>
              </a:rPr>
              <a:t> of a course. </a:t>
            </a:r>
          </a:p>
        </p:txBody>
      </p:sp>
    </p:spTree>
    <p:extLst>
      <p:ext uri="{BB962C8B-B14F-4D97-AF65-F5344CB8AC3E}">
        <p14:creationId xmlns:p14="http://schemas.microsoft.com/office/powerpoint/2010/main" val="3111547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is logic reasoning? </a:t>
            </a:r>
            <a:endParaRPr dirty="0"/>
          </a:p>
        </p:txBody>
      </p:sp>
      <p:sp>
        <p:nvSpPr>
          <p:cNvPr id="341" name="Google Shape;341;p28"/>
          <p:cNvSpPr txBox="1">
            <a:spLocks noGrp="1"/>
          </p:cNvSpPr>
          <p:nvPr>
            <p:ph type="subTitle" idx="1"/>
          </p:nvPr>
        </p:nvSpPr>
        <p:spPr>
          <a:xfrm flipH="1">
            <a:off x="719998" y="1132375"/>
            <a:ext cx="7293941" cy="3294000"/>
          </a:xfrm>
          <a:prstGeom prst="rect">
            <a:avLst/>
          </a:prstGeom>
        </p:spPr>
        <p:txBody>
          <a:bodyPr spcFirstLastPara="1" wrap="square" lIns="91425" tIns="91425" rIns="91425" bIns="91425" anchor="t" anchorCtr="0">
            <a:noAutofit/>
          </a:bodyPr>
          <a:lstStyle/>
          <a:p>
            <a:pPr marL="342900">
              <a:buFont typeface="Arial" panose="020B0604020202020204" pitchFamily="34" charset="0"/>
              <a:buChar char="•"/>
            </a:pPr>
            <a:r>
              <a:rPr lang="en-US" sz="1600" dirty="0">
                <a:solidFill>
                  <a:schemeClr val="bg1"/>
                </a:solidFill>
              </a:rPr>
              <a:t>Logical reasoning is the process of applying rules to problem solving. Algorithms are designed as a set of steps to follow to solve a problem. At the same time, a set of rules is determined. For example, selection is based on rules:</a:t>
            </a:r>
          </a:p>
          <a:p>
            <a:pPr marL="800100" lvl="1" algn="l">
              <a:buFont typeface="Arial" panose="020B0604020202020204" pitchFamily="34" charset="0"/>
              <a:buChar char="•"/>
            </a:pPr>
            <a:r>
              <a:rPr lang="en-US" sz="1600" dirty="0"/>
              <a:t>if a condition is met, do this</a:t>
            </a:r>
          </a:p>
          <a:p>
            <a:pPr marL="800100" lvl="1" algn="l">
              <a:buFont typeface="Arial" panose="020B0604020202020204" pitchFamily="34" charset="0"/>
              <a:buChar char="•"/>
            </a:pPr>
            <a:r>
              <a:rPr lang="en-US" sz="1600" dirty="0"/>
              <a:t>if not, do that</a:t>
            </a:r>
          </a:p>
          <a:p>
            <a:pPr marL="482600" lvl="1" indent="0" algn="l">
              <a:buNone/>
            </a:pPr>
            <a:endParaRPr lang="en-US" sz="1600" dirty="0"/>
          </a:p>
          <a:p>
            <a:pPr marL="342900">
              <a:buFont typeface="Arial" panose="020B0604020202020204" pitchFamily="34" charset="0"/>
              <a:buChar char="•"/>
            </a:pPr>
            <a:r>
              <a:rPr lang="en-US" sz="1600" dirty="0"/>
              <a:t>These rules govern the path that is followed through the algorithm.</a:t>
            </a:r>
          </a:p>
          <a:p>
            <a:pPr marL="342900">
              <a:buFont typeface="Arial" panose="020B0604020202020204" pitchFamily="34" charset="0"/>
              <a:buChar char="•"/>
            </a:pPr>
            <a:endParaRPr lang="en-US" sz="1600" dirty="0"/>
          </a:p>
          <a:p>
            <a:pPr marL="342900">
              <a:buFont typeface="Arial" panose="020B0604020202020204" pitchFamily="34" charset="0"/>
              <a:buChar char="•"/>
            </a:pPr>
            <a:r>
              <a:rPr lang="en-US" sz="1600" b="1" dirty="0">
                <a:solidFill>
                  <a:schemeClr val="accent3"/>
                </a:solidFill>
              </a:rPr>
              <a:t>Rules are built using logical reasoning to ensure that the algorithm performs correctly.</a:t>
            </a:r>
          </a:p>
          <a:p>
            <a:pPr marL="342900">
              <a:buFont typeface="Arial" panose="020B0604020202020204" pitchFamily="34" charset="0"/>
              <a:buChar char="•"/>
            </a:pPr>
            <a:endParaRPr lang="en-US" sz="1600" dirty="0"/>
          </a:p>
          <a:p>
            <a:pPr marL="342900">
              <a:buFont typeface="Arial" panose="020B0604020202020204" pitchFamily="34" charset="0"/>
              <a:buChar char="•"/>
            </a:pPr>
            <a:endParaRPr lang="en-US" sz="1600" dirty="0"/>
          </a:p>
          <a:p>
            <a:pPr marL="342900">
              <a:buFont typeface="Arial" panose="020B0604020202020204" pitchFamily="34" charset="0"/>
              <a:buChar char="•"/>
            </a:pPr>
            <a:endParaRPr lang="en-US" sz="1600" dirty="0"/>
          </a:p>
          <a:p>
            <a:pPr marL="0" indent="0">
              <a:buNone/>
            </a:pPr>
            <a:endParaRPr lang="en-US" sz="1600" dirty="0"/>
          </a:p>
        </p:txBody>
      </p:sp>
    </p:spTree>
    <p:extLst>
      <p:ext uri="{BB962C8B-B14F-4D97-AF65-F5344CB8AC3E}">
        <p14:creationId xmlns:p14="http://schemas.microsoft.com/office/powerpoint/2010/main" val="3716302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Logic reasoning example </a:t>
            </a:r>
            <a:endParaRPr dirty="0"/>
          </a:p>
        </p:txBody>
      </p:sp>
      <p:sp>
        <p:nvSpPr>
          <p:cNvPr id="341" name="Google Shape;341;p28"/>
          <p:cNvSpPr txBox="1">
            <a:spLocks noGrp="1"/>
          </p:cNvSpPr>
          <p:nvPr>
            <p:ph type="subTitle" idx="1"/>
          </p:nvPr>
        </p:nvSpPr>
        <p:spPr>
          <a:xfrm flipH="1">
            <a:off x="719998" y="1132375"/>
            <a:ext cx="7293941" cy="3294000"/>
          </a:xfrm>
          <a:prstGeom prst="rect">
            <a:avLst/>
          </a:prstGeom>
        </p:spPr>
        <p:txBody>
          <a:bodyPr spcFirstLastPara="1" wrap="square" lIns="91425" tIns="91425" rIns="91425" bIns="91425" anchor="t" anchorCtr="0">
            <a:noAutofit/>
          </a:bodyPr>
          <a:lstStyle/>
          <a:p>
            <a:pPr marL="342900">
              <a:buFont typeface="Arial" panose="020B0604020202020204" pitchFamily="34" charset="0"/>
              <a:buChar char="•"/>
            </a:pPr>
            <a:endParaRPr lang="en-US" sz="1600" dirty="0"/>
          </a:p>
          <a:p>
            <a:pPr marL="342900">
              <a:buFont typeface="Arial" panose="020B0604020202020204" pitchFamily="34" charset="0"/>
              <a:buChar char="•"/>
            </a:pPr>
            <a:endParaRPr lang="en-US" sz="1600" dirty="0"/>
          </a:p>
          <a:p>
            <a:pPr marL="342900">
              <a:buFont typeface="Arial" panose="020B0604020202020204" pitchFamily="34" charset="0"/>
              <a:buChar char="•"/>
            </a:pPr>
            <a:endParaRPr lang="en-US" sz="1600" dirty="0"/>
          </a:p>
          <a:p>
            <a:pPr marL="0" indent="0">
              <a:buNone/>
            </a:pPr>
            <a:endParaRPr lang="en-US" sz="1600" dirty="0"/>
          </a:p>
        </p:txBody>
      </p:sp>
      <p:pic>
        <p:nvPicPr>
          <p:cNvPr id="3" name="Picture 2">
            <a:extLst>
              <a:ext uri="{FF2B5EF4-FFF2-40B4-BE49-F238E27FC236}">
                <a16:creationId xmlns:a16="http://schemas.microsoft.com/office/drawing/2014/main" id="{A1CA63E5-2AC2-47B7-A00B-C2BDFE1DB339}"/>
              </a:ext>
            </a:extLst>
          </p:cNvPr>
          <p:cNvPicPr>
            <a:picLocks noChangeAspect="1"/>
          </p:cNvPicPr>
          <p:nvPr/>
        </p:nvPicPr>
        <p:blipFill>
          <a:blip r:embed="rId3"/>
          <a:stretch>
            <a:fillRect/>
          </a:stretch>
        </p:blipFill>
        <p:spPr>
          <a:xfrm>
            <a:off x="2280454" y="1132375"/>
            <a:ext cx="4173027" cy="3578825"/>
          </a:xfrm>
          <a:prstGeom prst="rect">
            <a:avLst/>
          </a:prstGeom>
        </p:spPr>
      </p:pic>
    </p:spTree>
    <p:extLst>
      <p:ext uri="{BB962C8B-B14F-4D97-AF65-F5344CB8AC3E}">
        <p14:creationId xmlns:p14="http://schemas.microsoft.com/office/powerpoint/2010/main" val="745807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Why use logical reasoning?</a:t>
            </a:r>
            <a:endParaRPr dirty="0"/>
          </a:p>
        </p:txBody>
      </p:sp>
      <p:sp>
        <p:nvSpPr>
          <p:cNvPr id="341" name="Google Shape;341;p28"/>
          <p:cNvSpPr txBox="1">
            <a:spLocks noGrp="1"/>
          </p:cNvSpPr>
          <p:nvPr>
            <p:ph type="subTitle" idx="1"/>
          </p:nvPr>
        </p:nvSpPr>
        <p:spPr>
          <a:xfrm flipH="1">
            <a:off x="719998" y="1132375"/>
            <a:ext cx="7293941" cy="3294000"/>
          </a:xfrm>
          <a:prstGeom prst="rect">
            <a:avLst/>
          </a:prstGeom>
        </p:spPr>
        <p:txBody>
          <a:bodyPr spcFirstLastPara="1" wrap="square" lIns="91425" tIns="91425" rIns="91425" bIns="91425" anchor="t" anchorCtr="0">
            <a:noAutofit/>
          </a:bodyPr>
          <a:lstStyle/>
          <a:p>
            <a:pPr marL="342900">
              <a:buFont typeface="Arial" panose="020B0604020202020204" pitchFamily="34" charset="0"/>
              <a:buChar char="•"/>
            </a:pPr>
            <a:r>
              <a:rPr lang="en-US" sz="1600" dirty="0">
                <a:solidFill>
                  <a:schemeClr val="bg1"/>
                </a:solidFill>
              </a:rPr>
              <a:t>Algorithms are step-by-step instructions to solve a problem, created along with rules that decide which path to take when a decision is faced.</a:t>
            </a:r>
          </a:p>
          <a:p>
            <a:pPr marL="342900">
              <a:buFont typeface="Arial" panose="020B0604020202020204" pitchFamily="34" charset="0"/>
              <a:buChar char="•"/>
            </a:pPr>
            <a:endParaRPr lang="en-US" sz="1600" dirty="0">
              <a:solidFill>
                <a:schemeClr val="bg1"/>
              </a:solidFill>
            </a:endParaRPr>
          </a:p>
          <a:p>
            <a:pPr marL="342900">
              <a:buFont typeface="Arial" panose="020B0604020202020204" pitchFamily="34" charset="0"/>
              <a:buChar char="•"/>
            </a:pPr>
            <a:r>
              <a:rPr lang="en-US" sz="1600" dirty="0">
                <a:solidFill>
                  <a:schemeClr val="bg1"/>
                </a:solidFill>
              </a:rPr>
              <a:t>When trying to solve a problem, it may be that more than one solution is found. A different algorithm can be built from each solution. Logical reasoning determines if algorithms will work by predicting what happens when the algorithm’s steps - and the rules they consist of - are followed.</a:t>
            </a:r>
          </a:p>
          <a:p>
            <a:pPr marL="342900">
              <a:buFont typeface="Arial" panose="020B0604020202020204" pitchFamily="34" charset="0"/>
              <a:buChar char="•"/>
            </a:pPr>
            <a:endParaRPr lang="en-US" sz="1600" dirty="0">
              <a:solidFill>
                <a:schemeClr val="bg1"/>
              </a:solidFill>
            </a:endParaRPr>
          </a:p>
          <a:p>
            <a:pPr marL="342900">
              <a:buFont typeface="Arial" panose="020B0604020202020204" pitchFamily="34" charset="0"/>
              <a:buChar char="•"/>
            </a:pPr>
            <a:r>
              <a:rPr lang="en-US" sz="1600" b="1" dirty="0">
                <a:solidFill>
                  <a:schemeClr val="accent3"/>
                </a:solidFill>
              </a:rPr>
              <a:t>Predictions from each algorithm can be used to compare solutions and decide on the best one.</a:t>
            </a:r>
          </a:p>
        </p:txBody>
      </p:sp>
    </p:spTree>
    <p:extLst>
      <p:ext uri="{BB962C8B-B14F-4D97-AF65-F5344CB8AC3E}">
        <p14:creationId xmlns:p14="http://schemas.microsoft.com/office/powerpoint/2010/main" val="4061927660"/>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786</TotalTime>
  <Words>3627</Words>
  <Application>Microsoft Office PowerPoint</Application>
  <PresentationFormat>On-screen Show (16:9)</PresentationFormat>
  <Paragraphs>336</Paragraphs>
  <Slides>35</Slides>
  <Notes>35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Roboto Condensed Light</vt:lpstr>
      <vt:lpstr>inherit</vt:lpstr>
      <vt:lpstr>Roboto</vt:lpstr>
      <vt:lpstr>Arial</vt:lpstr>
      <vt:lpstr>Anaheim</vt:lpstr>
      <vt:lpstr>Overpass Mono</vt:lpstr>
      <vt:lpstr>ReithSans</vt:lpstr>
      <vt:lpstr>Programming Lesson by Slidesgo</vt:lpstr>
      <vt:lpstr>Logica </vt:lpstr>
      <vt:lpstr>Goals of this lesson</vt:lpstr>
      <vt:lpstr>Table of content</vt:lpstr>
      <vt:lpstr>Logic reasoning</vt:lpstr>
      <vt:lpstr>Logic</vt:lpstr>
      <vt:lpstr>What is an algorithm?</vt:lpstr>
      <vt:lpstr>What is logic reasoning? </vt:lpstr>
      <vt:lpstr>Logic reasoning example </vt:lpstr>
      <vt:lpstr>Why use logical reasoning?</vt:lpstr>
      <vt:lpstr>Logica</vt:lpstr>
      <vt:lpstr>Logical reasoning in practice</vt:lpstr>
      <vt:lpstr>Logical reasoning practice</vt:lpstr>
      <vt:lpstr>Logical reasoning practice</vt:lpstr>
      <vt:lpstr>Deductive reasoning</vt:lpstr>
      <vt:lpstr>Logical deduction </vt:lpstr>
      <vt:lpstr>Example of deductive reasoning</vt:lpstr>
      <vt:lpstr>Invalid Deductive Reasoning </vt:lpstr>
      <vt:lpstr>Deductive vs. Inductive Reasoning   </vt:lpstr>
      <vt:lpstr>Syllogisms</vt:lpstr>
      <vt:lpstr>Comparing algorithms</vt:lpstr>
      <vt:lpstr>Comparing algorithms</vt:lpstr>
      <vt:lpstr>Different solution</vt:lpstr>
      <vt:lpstr>Quiz</vt:lpstr>
      <vt:lpstr>Quiz</vt:lpstr>
      <vt:lpstr>Quiz</vt:lpstr>
      <vt:lpstr>Desgning algorithms</vt:lpstr>
      <vt:lpstr>Designing an algorithm </vt:lpstr>
      <vt:lpstr>Designing an algorithm </vt:lpstr>
      <vt:lpstr>Pseudocode</vt:lpstr>
      <vt:lpstr>Flowcharts</vt:lpstr>
      <vt:lpstr>Flowcharts</vt:lpstr>
      <vt:lpstr>Building functions</vt:lpstr>
      <vt:lpstr>Python excercis</vt:lpstr>
      <vt:lpstr>Functions in python</vt:lpstr>
      <vt:lpstr>Python excercise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LESSON</dc:title>
  <dc:creator>Serhat Erdogan</dc:creator>
  <cp:lastModifiedBy>Serhat Erdogan</cp:lastModifiedBy>
  <cp:revision>1</cp:revision>
  <dcterms:modified xsi:type="dcterms:W3CDTF">2022-09-21T14:16:29Z</dcterms:modified>
</cp:coreProperties>
</file>