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7.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_rels/notesSlide20.xml.rels" ContentType="application/vnd.openxmlformats-package.relationships+xml"/>
  <Override PartName="/ppt/notesSlides/_rels/notesSlide7.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6.xml.rels" ContentType="application/vnd.openxmlformats-package.relationships+xml"/>
  <Override PartName="/ppt/notesSlides/_rels/notesSlide18.xml.rels" ContentType="application/vnd.openxmlformats-package.relationships+xml"/>
  <Override PartName="/ppt/notesSlides/notesSlide18.xml" ContentType="application/vnd.openxmlformats-officedocument.presentationml.notesSlid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jpeg" ContentType="image/jpeg"/>
  <Override PartName="/ppt/media/image3.png" ContentType="image/png"/>
  <Override PartName="/ppt/media/image2.jpeg" ContentType="image/jpeg"/>
  <Override PartName="/ppt/media/image8.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nl-BE" sz="1400" spc="-1" strike="noStrike">
                <a:solidFill>
                  <a:srgbClr val="000000"/>
                </a:solidFill>
                <a:latin typeface="Arial"/>
              </a:rPr>
              <a:t>Klik om de dia te verplaatsen</a:t>
            </a:r>
            <a:endParaRPr b="0" lang="nl-BE" sz="1400" spc="-1" strike="noStrike">
              <a:solidFill>
                <a:srgbClr val="000000"/>
              </a:solidFill>
              <a:latin typeface="Arial"/>
            </a:endParaRPr>
          </a:p>
        </p:txBody>
      </p:sp>
      <p:sp>
        <p:nvSpPr>
          <p:cNvPr id="25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nl-BE" sz="2000" spc="-1" strike="noStrike">
                <a:latin typeface="Arial"/>
              </a:rPr>
              <a:t>Klik om het formaat van de notities te bewerken</a:t>
            </a:r>
            <a:endParaRPr b="0" lang="nl-BE" sz="2000" spc="-1" strike="noStrike">
              <a:latin typeface="Arial"/>
            </a:endParaRPr>
          </a:p>
        </p:txBody>
      </p:sp>
      <p:sp>
        <p:nvSpPr>
          <p:cNvPr id="25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nl-BE" sz="1400" spc="-1" strike="noStrike">
                <a:latin typeface="Times New Roman"/>
              </a:rPr>
              <a:t>&lt;koptekst&gt;</a:t>
            </a:r>
            <a:endParaRPr b="0" lang="nl-BE" sz="1400" spc="-1" strike="noStrike">
              <a:latin typeface="Times New Roman"/>
            </a:endParaRPr>
          </a:p>
        </p:txBody>
      </p:sp>
      <p:sp>
        <p:nvSpPr>
          <p:cNvPr id="255"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nl-BE" sz="1400" spc="-1" strike="noStrike">
                <a:latin typeface="Times New Roman"/>
              </a:defRPr>
            </a:lvl1pPr>
          </a:lstStyle>
          <a:p>
            <a:pPr indent="0" algn="r">
              <a:buNone/>
            </a:pPr>
            <a:r>
              <a:rPr b="0" lang="nl-BE" sz="1400" spc="-1" strike="noStrike">
                <a:latin typeface="Times New Roman"/>
              </a:rPr>
              <a:t>&lt;datum/tijd&gt;</a:t>
            </a:r>
            <a:endParaRPr b="0" lang="nl-BE" sz="1400" spc="-1" strike="noStrike">
              <a:latin typeface="Times New Roman"/>
            </a:endParaRPr>
          </a:p>
        </p:txBody>
      </p:sp>
      <p:sp>
        <p:nvSpPr>
          <p:cNvPr id="256"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nl-BE" sz="1400" spc="-1" strike="noStrike">
                <a:latin typeface="Times New Roman"/>
              </a:defRPr>
            </a:lvl1pPr>
          </a:lstStyle>
          <a:p>
            <a:pPr indent="0">
              <a:buNone/>
            </a:pPr>
            <a:r>
              <a:rPr b="0" lang="nl-BE" sz="1400" spc="-1" strike="noStrike">
                <a:latin typeface="Times New Roman"/>
              </a:rPr>
              <a:t>&lt;voettekst&gt;</a:t>
            </a:r>
            <a:endParaRPr b="0" lang="nl-BE" sz="1400" spc="-1" strike="noStrike">
              <a:latin typeface="Times New Roman"/>
            </a:endParaRPr>
          </a:p>
        </p:txBody>
      </p:sp>
      <p:sp>
        <p:nvSpPr>
          <p:cNvPr id="257"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nl-BE" sz="1400" spc="-1" strike="noStrike">
                <a:latin typeface="Times New Roman"/>
              </a:defRPr>
            </a:lvl1pPr>
          </a:lstStyle>
          <a:p>
            <a:pPr indent="0" algn="r">
              <a:buNone/>
            </a:pPr>
            <a:fld id="{57862F9E-2C73-4E56-88D4-7BD02BF35C62}" type="slidenum">
              <a:rPr b="0" lang="nl-BE" sz="1400" spc="-1" strike="noStrike">
                <a:latin typeface="Times New Roman"/>
              </a:rPr>
              <a:t>&lt;nummer&gt;</a:t>
            </a:fld>
            <a:endParaRPr b="0" lang="nl-B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Img"/>
          </p:nvPr>
        </p:nvSpPr>
        <p:spPr>
          <a:xfrm>
            <a:off x="380880" y="685800"/>
            <a:ext cx="6095520" cy="3428640"/>
          </a:xfrm>
          <a:prstGeom prst="rect">
            <a:avLst/>
          </a:prstGeom>
          <a:ln w="0">
            <a:noFill/>
          </a:ln>
        </p:spPr>
      </p:sp>
      <p:sp>
        <p:nvSpPr>
          <p:cNvPr id="304"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en-US" sz="1100" spc="-1" strike="noStrike">
                <a:latin typeface="Arial"/>
              </a:rPr>
              <a:t>https://www.spec-india.com/blog/functional-programming-languages</a:t>
            </a:r>
            <a:endParaRPr b="0" lang="nl-BE" sz="11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380880" y="685800"/>
            <a:ext cx="6095520" cy="3428640"/>
          </a:xfrm>
          <a:prstGeom prst="rect">
            <a:avLst/>
          </a:prstGeom>
          <a:ln w="0">
            <a:noFill/>
          </a:ln>
        </p:spPr>
      </p:sp>
      <p:sp>
        <p:nvSpPr>
          <p:cNvPr id="306"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en-US" sz="1100" spc="-1" strike="noStrike">
                <a:solidFill>
                  <a:srgbClr val="202124"/>
                </a:solidFill>
                <a:latin typeface="arial"/>
              </a:rPr>
              <a:t>The Short Answer. There are </a:t>
            </a:r>
            <a:r>
              <a:rPr b="1" lang="en-US" sz="1100" spc="-1" strike="noStrike">
                <a:solidFill>
                  <a:srgbClr val="202124"/>
                </a:solidFill>
                <a:latin typeface="arial"/>
              </a:rPr>
              <a:t>about 700</a:t>
            </a:r>
            <a:r>
              <a:rPr b="0" lang="en-US" sz="1100" spc="-1" strike="noStrike">
                <a:solidFill>
                  <a:srgbClr val="202124"/>
                </a:solidFill>
                <a:latin typeface="arial"/>
              </a:rPr>
              <a:t> programming languages, including esoteric coding languages. Some sources that only list notable languages still count up to an impressive 245 languages.</a:t>
            </a:r>
            <a:endParaRPr b="0" lang="nl-BE" sz="1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380880" y="685800"/>
            <a:ext cx="6095520" cy="3428640"/>
          </a:xfrm>
          <a:prstGeom prst="rect">
            <a:avLst/>
          </a:prstGeom>
          <a:ln w="0">
            <a:noFill/>
          </a:ln>
        </p:spPr>
      </p:sp>
      <p:sp>
        <p:nvSpPr>
          <p:cNvPr id="308"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en-US" sz="1100" spc="-1" strike="noStrike">
                <a:latin typeface="Arial"/>
              </a:rPr>
              <a:t>https://www.spec-india.com/blog/functional-programming-languages</a:t>
            </a:r>
            <a:endParaRPr b="0" lang="nl-BE" sz="11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380880" y="685800"/>
            <a:ext cx="6095520" cy="3428640"/>
          </a:xfrm>
          <a:prstGeom prst="rect">
            <a:avLst/>
          </a:prstGeom>
          <a:ln w="0">
            <a:noFill/>
          </a:ln>
        </p:spPr>
      </p:sp>
      <p:sp>
        <p:nvSpPr>
          <p:cNvPr id="310"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en-US" sz="1100" spc="-1" strike="noStrike">
                <a:latin typeface="Arial"/>
              </a:rPr>
              <a:t>https://www.spec-india.com/blog/functional-programming-languages</a:t>
            </a:r>
            <a:endParaRPr b="0" lang="nl-BE" sz="11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380880" y="685800"/>
            <a:ext cx="6095520" cy="3428640"/>
          </a:xfrm>
          <a:prstGeom prst="rect">
            <a:avLst/>
          </a:prstGeom>
          <a:ln w="0">
            <a:noFill/>
          </a:ln>
        </p:spPr>
      </p:sp>
      <p:sp>
        <p:nvSpPr>
          <p:cNvPr id="312"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en-US" sz="1100" spc="-1" strike="noStrike">
                <a:latin typeface="Arial"/>
              </a:rPr>
              <a:t>https://www.spec-india.com/blog/functional-programming-languages</a:t>
            </a:r>
            <a:endParaRPr b="0" lang="nl-BE"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380880" y="685800"/>
            <a:ext cx="6095520" cy="3428640"/>
          </a:xfrm>
          <a:prstGeom prst="rect">
            <a:avLst/>
          </a:prstGeom>
          <a:ln w="0">
            <a:noFill/>
          </a:ln>
        </p:spPr>
      </p:sp>
      <p:sp>
        <p:nvSpPr>
          <p:cNvPr id="302"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en-US" sz="1100" spc="-1" strike="noStrike">
                <a:latin typeface="Arial"/>
              </a:rPr>
              <a:t>https://www.thinkful.com/blog/programmer-vs-developer/</a:t>
            </a:r>
            <a:endParaRPr b="0" lang="nl-BE" sz="1100" spc="-1" strike="noStrike">
              <a:latin typeface="Arial"/>
            </a:endParaRPr>
          </a:p>
          <a:p>
            <a:pPr indent="0">
              <a:lnSpc>
                <a:spcPct val="100000"/>
              </a:lnSpc>
              <a:buNone/>
              <a:tabLst>
                <a:tab algn="l" pos="0"/>
              </a:tabLst>
            </a:pPr>
            <a:r>
              <a:rPr b="0" lang="en-US" sz="1100" spc="-1" strike="noStrike">
                <a:latin typeface="Arial"/>
              </a:rPr>
              <a:t>https://www.vdab.be/beroep/263af849-d6f5-425b-9eb9-41aefc558f96/software-ontwikkelaar</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What is a Programmer?</a:t>
            </a:r>
            <a:endParaRPr b="0" lang="nl-BE" sz="1100" spc="-1" strike="noStrike">
              <a:latin typeface="Arial"/>
            </a:endParaRPr>
          </a:p>
          <a:p>
            <a:pPr indent="0">
              <a:lnSpc>
                <a:spcPct val="100000"/>
              </a:lnSpc>
              <a:buNone/>
              <a:tabLst>
                <a:tab algn="l" pos="0"/>
              </a:tabLst>
            </a:pPr>
            <a:r>
              <a:rPr b="0" lang="en-US" sz="1100" spc="-1" strike="noStrike">
                <a:latin typeface="Arial"/>
              </a:rPr>
              <a:t>A programmer is a professional who writes or creates code for computer applications or software programs. Programmers provide specific instructions pertaining to programming. To be a programmer, you’ll have to actively think about solutions, sometimes abstract in nature, before beginning to code. Programmers have a strong background in coding and computing across several programming languages that often include Structured Query language (SQL), PHP, HTML, JAVA, Extensible Markup Language (XML), C, and C++.</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A programmer may be an expert in multiple fields like databases, web development, security development, and more. Depending on their programming skill sets and areas of expertise, they may choose to specialize as application programmers, system programmers, AI and machine learning engineers, or game programmers.</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Programmers are primarily responsible for writing code that gives life to computer applications and software programs. They deliberately use multiple programming languages to test out errors and make sure that the code is functional.</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What Is A Developer?</a:t>
            </a:r>
            <a:endParaRPr b="0" lang="nl-BE" sz="1100" spc="-1" strike="noStrike">
              <a:latin typeface="Arial"/>
            </a:endParaRPr>
          </a:p>
          <a:p>
            <a:pPr indent="0">
              <a:lnSpc>
                <a:spcPct val="100000"/>
              </a:lnSpc>
              <a:buNone/>
              <a:tabLst>
                <a:tab algn="l" pos="0"/>
              </a:tabLst>
            </a:pPr>
            <a:r>
              <a:rPr b="0" lang="en-US" sz="1100" spc="-1" strike="noStrike">
                <a:latin typeface="Arial"/>
              </a:rPr>
              <a:t>A developer, also known as a software developer or software coder, builds computer applications by writing, debugging, and executing the source of code in a computer application. Unlike programmers, developers are usually specialized in a specific set of programming languages. They are also more involved with structuring and developing software core for building software programs. Depending on their specialization, they may be application developers, software developers, web developers, or mobile developers. Though the primary function of a developer is to write code, they may be involved with other tasks related to software documentation, design, software architecture, or the overall development of software.</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However, there is some overlap between the functions or work processes of a software developer and those of a programmer. They both use specialized software to organize data. They also use software to look after the security and recovery of data. Additionally, a software developer has to check the compatibility of systems to make sure that the systems run smoothly for everyone involved.</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How to Excel as a Programmer</a:t>
            </a:r>
            <a:endParaRPr b="0" lang="nl-BE" sz="1100" spc="-1" strike="noStrike">
              <a:latin typeface="Arial"/>
            </a:endParaRPr>
          </a:p>
          <a:p>
            <a:pPr indent="0">
              <a:lnSpc>
                <a:spcPct val="100000"/>
              </a:lnSpc>
              <a:buNone/>
              <a:tabLst>
                <a:tab algn="l" pos="0"/>
              </a:tabLst>
            </a:pPr>
            <a:r>
              <a:rPr b="0" lang="en-US" sz="1100" spc="-1" strike="noStrike">
                <a:latin typeface="Arial"/>
              </a:rPr>
              <a:t>Besides having a strong foundational knowledge in computer science, a programmer should know how to write clear, logical code. Additionally, to stand out as an efficient programmer, you must be able to read and edit other people’s code. Reviewing existing code gives you an opportunity to understand what works and what doesn’t: insight that’s valuable when you’re updating someone else’s application. Reading another programmer’s code could also encourage you to learn new languages, and see how multiple languages interact.</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It is essential for a good programmer to have debugging skills. This becomes important if there’s dysfunctional software, in which case the programmer will need to trace back to the root of the problem. These skills can help a programmer build a flow document. Flow documents help programmers investigate the code and find the specific problem, instead of changing the code entirely.</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Apart from the technical aspect, a programmer must be a strong team player. They should also remain optimistic when they’re met with failure, and love to research issues: great programmers are able to learn from their mistakes and constantly improve their craft.  </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How to Excel As A Developer</a:t>
            </a:r>
            <a:endParaRPr b="0" lang="nl-BE" sz="1100" spc="-1" strike="noStrike">
              <a:latin typeface="Arial"/>
            </a:endParaRPr>
          </a:p>
          <a:p>
            <a:pPr indent="0">
              <a:lnSpc>
                <a:spcPct val="100000"/>
              </a:lnSpc>
              <a:buNone/>
              <a:tabLst>
                <a:tab algn="l" pos="0"/>
              </a:tabLst>
            </a:pPr>
            <a:r>
              <a:rPr b="0" lang="en-US" sz="1100" spc="-1" strike="noStrike">
                <a:latin typeface="Arial"/>
              </a:rPr>
              <a:t>Every successful developer has to be a good programmer. If you want to be a developer, you must understand how to read and write code. Skillful programming is an art that is a prerequisite to becoming a developer. Even if a software developer has over ten years of experience, they must continue to practice coding to remain proficient.</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If you’re interested in knowing which code languages every developer needs to know, we’ve got some recommendations. If you want to be a developer, you shouldn’t aim to find the exact or perfect solution; there is none. Instead, focus on getting as close to your desired goal as quickly as possible. If you practice your skills by taking on personal projects outside the workplace, you’ll become a faster, more efficient programmer. Lastly, despite the experience, an efficient developer should avoid using third-party libraries blindly without verifying the source code.</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Other than coding skills, a developer must also be equipped with project management skills and soft skills.</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Difference in Compensation</a:t>
            </a:r>
            <a:endParaRPr b="0" lang="nl-BE" sz="1100" spc="-1" strike="noStrike">
              <a:latin typeface="Arial"/>
            </a:endParaRPr>
          </a:p>
          <a:p>
            <a:pPr indent="0">
              <a:lnSpc>
                <a:spcPct val="100000"/>
              </a:lnSpc>
              <a:buNone/>
              <a:tabLst>
                <a:tab algn="l" pos="0"/>
              </a:tabLst>
            </a:pPr>
            <a:r>
              <a:rPr b="0" lang="en-US" sz="1100" spc="-1" strike="noStrike">
                <a:latin typeface="Arial"/>
              </a:rPr>
              <a:t>Even though most of the tasks of a programmer and a developer are closely related, their job profiles and career choices are different. The technical skills required for a programmer are coding languages suxh as SQL, JAVA, Microsoft C#, .Net Programming, and JavaScript. On the other hand, the technical skills required for a developer are typically JavaScript, jQuery, web application development, HTML5, and Hypertext Preprocessor. Despite a slight overlap of skills between the two, companies look for different skills during recruitment. Besides being technical, both of the jobs demand that the individuals possess interpersonal skills like communication and team collaboration.</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Programmers may choose to become a programming analyst, SAS programmer, systems programmer, mainframe developer, or .Net programmer. Developers, on the other hand, can work as a PHP developer, web application designer, front end developer, user interface developer, and user experience designer. Both of the professions pay well in today’s rapidly evolving IT market. According to a 2018 report, the average annual salary for computer programmers in the U.S. grew to $84,280, while the annual median salary of developers was $103,620.</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The difference in the salaries of these two career paths fluctuates.  This difference exists because the work of a programmer is more specialized, while developers require a broader range of skills. However, despite the difference in salaries, both are excellent career choices if you’re passionate about coding and crafting user-friendly applications.</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How to Begin</a:t>
            </a:r>
            <a:endParaRPr b="0" lang="nl-BE" sz="1100" spc="-1" strike="noStrike">
              <a:latin typeface="Arial"/>
            </a:endParaRPr>
          </a:p>
          <a:p>
            <a:pPr indent="0">
              <a:lnSpc>
                <a:spcPct val="100000"/>
              </a:lnSpc>
              <a:buNone/>
              <a:tabLst>
                <a:tab algn="l" pos="0"/>
              </a:tabLst>
            </a:pPr>
            <a:r>
              <a:rPr b="0" lang="en-US" sz="1100" spc="-1" strike="noStrike">
                <a:latin typeface="Arial"/>
              </a:rPr>
              <a:t>If you want to become a programmer, some companies may only require a certificate course in programming or an Associate’s degree. It’s always advisable to enroll yourself in a software engineering course that includes system design and development, programming logic, database management, SQL, and programming languages. Programmers must continue to write and learn different codes as the field is rapidly advancing. With experience, a programmer gradually grows to become a supervisor, lead programmer, or analyst.</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On the other hand, a developer must be educated in either computer science or software engineering. You may encounter math requirements like calculus, linear algebra, and differential equations. Software engineering also offers specialized programs in computer programming, networking, and operating systems.</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Software developers work in two major areas—system software and application software, both of which require efficient knowledge base in Java, C, and C++. Patience is one of the key soft skills that software developers and coders need besides specialization in various languages and programs.</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Deciding Whether to Be A Programmer or A Developer</a:t>
            </a:r>
            <a:endParaRPr b="0" lang="nl-BE" sz="1100" spc="-1" strike="noStrike">
              <a:latin typeface="Arial"/>
            </a:endParaRPr>
          </a:p>
          <a:p>
            <a:pPr indent="0">
              <a:lnSpc>
                <a:spcPct val="100000"/>
              </a:lnSpc>
              <a:buNone/>
              <a:tabLst>
                <a:tab algn="l" pos="0"/>
              </a:tabLst>
            </a:pPr>
            <a:r>
              <a:rPr b="0" lang="en-US" sz="1100" spc="-1" strike="noStrike">
                <a:latin typeface="Arial"/>
              </a:rPr>
              <a:t>To review, it’s the scope of work that differentiates these two professions. While programmers are involved with more in-depth work and require more technical specialization than developers, developers need to handle a broader range of work that includes overseeing the whole project, or even managing a team of developers.</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All in all, choosing a career as a programmer or a developer is entirely up to your preference. Both are challenging careers that are in high demand. Both provide very comfortable salaries and lead to a wide array of enviable benefits, like work-from-home opportunities and generous paid vacation time.</a:t>
            </a:r>
            <a:endParaRPr b="0" lang="nl-BE" sz="1100" spc="-1" strike="noStrike">
              <a:latin typeface="Arial"/>
            </a:endParaRPr>
          </a:p>
          <a:p>
            <a:pPr indent="0">
              <a:lnSpc>
                <a:spcPct val="100000"/>
              </a:lnSpc>
              <a:buNone/>
              <a:tabLst>
                <a:tab algn="l" pos="0"/>
              </a:tabLst>
            </a:pPr>
            <a:endParaRPr b="0" lang="nl-BE" sz="1100" spc="-1" strike="noStrike">
              <a:latin typeface="Arial"/>
            </a:endParaRPr>
          </a:p>
          <a:p>
            <a:pPr indent="0">
              <a:lnSpc>
                <a:spcPct val="100000"/>
              </a:lnSpc>
              <a:buNone/>
              <a:tabLst>
                <a:tab algn="l" pos="0"/>
              </a:tabLst>
            </a:pPr>
            <a:r>
              <a:rPr b="0" lang="en-US" sz="1100" spc="-1" strike="noStrike">
                <a:latin typeface="Arial"/>
              </a:rPr>
              <a:t>Browse our tips for becoming a software engineer to learn more about careers in the tech world, and how to turn your coding skills into a full-time profession.</a:t>
            </a:r>
            <a:endParaRPr b="0" lang="nl-BE"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8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nl-B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8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8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8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54680" y="2714760"/>
            <a:ext cx="8424720" cy="2075400"/>
          </a:xfrm>
          <a:prstGeom prst="rect">
            <a:avLst/>
          </a:prstGeom>
          <a:noFill/>
          <a:ln w="0">
            <a:noFill/>
          </a:ln>
        </p:spPr>
        <p:txBody>
          <a:bodyPr lIns="0" rIns="0" tIns="0" bIns="0" anchor="ctr">
            <a:noAutofit/>
          </a:bodyPr>
          <a:p>
            <a:pPr algn="ctr"/>
            <a:endParaRPr b="0" lang="nl-B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9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9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nl-B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9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9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0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0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0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0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0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1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1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1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1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1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1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3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nl-BE"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4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4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4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454680" y="2714760"/>
            <a:ext cx="8424720" cy="2075400"/>
          </a:xfrm>
          <a:prstGeom prst="rect">
            <a:avLst/>
          </a:prstGeom>
          <a:noFill/>
          <a:ln w="0">
            <a:noFill/>
          </a:ln>
        </p:spPr>
        <p:txBody>
          <a:bodyPr lIns="0" rIns="0" tIns="0" bIns="0" anchor="ctr">
            <a:noAutofit/>
          </a:bodyPr>
          <a:p>
            <a:pPr algn="ctr"/>
            <a:endParaRPr b="0" lang="nl-BE"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4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5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5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5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5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5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5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6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6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6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6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6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6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7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7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7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7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nl-BE"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7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8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8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454680" y="2714760"/>
            <a:ext cx="8424720" cy="2075400"/>
          </a:xfrm>
          <a:prstGeom prst="rect">
            <a:avLst/>
          </a:prstGeom>
          <a:noFill/>
          <a:ln w="0">
            <a:noFill/>
          </a:ln>
        </p:spPr>
        <p:txBody>
          <a:bodyPr lIns="0" rIns="0" tIns="0" bIns="0" anchor="ctr">
            <a:noAutofit/>
          </a:bodyPr>
          <a:p>
            <a:pPr algn="ctr"/>
            <a:endParaRPr b="0" lang="nl-BE"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8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9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9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9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9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19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19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2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0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0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20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0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0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0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1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1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6"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21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nl-BE"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21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22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2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3"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4" name="PlaceHolder 1"/>
          <p:cNvSpPr>
            <a:spLocks noGrp="1"/>
          </p:cNvSpPr>
          <p:nvPr>
            <p:ph type="subTitle"/>
          </p:nvPr>
        </p:nvSpPr>
        <p:spPr>
          <a:xfrm>
            <a:off x="454680" y="2714760"/>
            <a:ext cx="8424720" cy="2075400"/>
          </a:xfrm>
          <a:prstGeom prst="rect">
            <a:avLst/>
          </a:prstGeom>
          <a:noFill/>
          <a:ln w="0">
            <a:noFill/>
          </a:ln>
        </p:spPr>
        <p:txBody>
          <a:bodyPr lIns="0" rIns="0" tIns="0" bIns="0" anchor="ctr">
            <a:noAutofit/>
          </a:bodyPr>
          <a:p>
            <a:pPr algn="ctr"/>
            <a:endParaRPr b="0" lang="nl-BE"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22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2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2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23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3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2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3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23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3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2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4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4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4680" y="2714760"/>
            <a:ext cx="8424720" cy="2075400"/>
          </a:xfrm>
          <a:prstGeom prst="rect">
            <a:avLst/>
          </a:prstGeom>
          <a:noFill/>
          <a:ln w="0">
            <a:noFill/>
          </a:ln>
        </p:spPr>
        <p:txBody>
          <a:bodyPr lIns="0" rIns="0" tIns="0" bIns="0" anchor="ctr">
            <a:noAutofit/>
          </a:bodyPr>
          <a:p>
            <a:pPr algn="ctr"/>
            <a:endParaRPr b="0" lang="nl-BE"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24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4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4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4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5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25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4680" y="2714760"/>
            <a:ext cx="8424720" cy="447480"/>
          </a:xfrm>
          <a:prstGeom prst="rect">
            <a:avLst/>
          </a:prstGeom>
          <a:noFill/>
          <a:ln w="0">
            <a:noFill/>
          </a:ln>
        </p:spPr>
        <p:txBody>
          <a:bodyPr lIns="0" rIns="0" tIns="0" bIns="0" anchor="ctr">
            <a:noAutofit/>
          </a:bodyPr>
          <a:p>
            <a:pPr indent="0">
              <a:buNone/>
            </a:pPr>
            <a:endParaRPr b="0" lang="nl-BE" sz="1400" spc="-1" strike="noStrike">
              <a:solidFill>
                <a:srgbClr val="000000"/>
              </a:solidFill>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nl-BE"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0" name="Google Shape;9;p2"/>
          <p:cNvGrpSpPr/>
          <p:nvPr/>
        </p:nvGrpSpPr>
        <p:grpSpPr>
          <a:xfrm>
            <a:off x="7362360" y="1723680"/>
            <a:ext cx="1781280" cy="3419280"/>
            <a:chOff x="7362360" y="1723680"/>
            <a:chExt cx="1781280" cy="3419280"/>
          </a:xfrm>
        </p:grpSpPr>
        <p:sp>
          <p:nvSpPr>
            <p:cNvPr id="1" name="Google Shape;10;p2"/>
            <p:cNvSpPr/>
            <p:nvPr/>
          </p:nvSpPr>
          <p:spPr>
            <a:xfrm>
              <a:off x="7823880" y="1723680"/>
              <a:ext cx="1319760" cy="131760"/>
            </a:xfrm>
            <a:custGeom>
              <a:avLst/>
              <a:gdLst>
                <a:gd name="textAreaLeft" fmla="*/ 0 w 1319760"/>
                <a:gd name="textAreaRight" fmla="*/ 1320120 w 1319760"/>
                <a:gd name="textAreaTop" fmla="*/ 0 h 131760"/>
                <a:gd name="textAreaBottom" fmla="*/ 132120 h 131760"/>
              </a:gdLst>
              <a:ahLst/>
              <a:rect l="textAreaLeft" t="textAreaTop" r="textAreaRight" b="textAreaBottom"/>
              <a:pathLst>
                <a:path w="19277" h="1930">
                  <a:moveTo>
                    <a:pt x="1" y="1"/>
                  </a:moveTo>
                  <a:lnTo>
                    <a:pt x="1" y="1930"/>
                  </a:lnTo>
                  <a:lnTo>
                    <a:pt x="19277" y="1930"/>
                  </a:lnTo>
                  <a:lnTo>
                    <a:pt x="19277" y="1"/>
                  </a:lnTo>
                  <a:close/>
                </a:path>
              </a:pathLst>
            </a:custGeom>
            <a:solidFill>
              <a:srgbClr val="ffffff">
                <a:alpha val="6000"/>
              </a:srgbClr>
            </a:solidFill>
            <a:ln w="0">
              <a:noFill/>
            </a:ln>
          </p:spPr>
          <p:style>
            <a:lnRef idx="0"/>
            <a:fillRef idx="0"/>
            <a:effectRef idx="0"/>
            <a:fontRef idx="minor"/>
          </p:style>
        </p:sp>
        <p:sp>
          <p:nvSpPr>
            <p:cNvPr id="2" name="Google Shape;11;p2"/>
            <p:cNvSpPr/>
            <p:nvPr/>
          </p:nvSpPr>
          <p:spPr>
            <a:xfrm>
              <a:off x="7749720" y="1942920"/>
              <a:ext cx="865800" cy="131760"/>
            </a:xfrm>
            <a:custGeom>
              <a:avLst/>
              <a:gdLst>
                <a:gd name="textAreaLeft" fmla="*/ 0 w 865800"/>
                <a:gd name="textAreaRight" fmla="*/ 866160 w 865800"/>
                <a:gd name="textAreaTop" fmla="*/ 0 h 131760"/>
                <a:gd name="textAreaBottom" fmla="*/ 132120 h 131760"/>
              </a:gdLst>
              <a:ahLst/>
              <a:rect l="textAreaLeft" t="textAreaTop" r="textAreaRight" b="textAreaBottom"/>
              <a:pathLst>
                <a:path w="12645" h="1930">
                  <a:moveTo>
                    <a:pt x="0" y="1"/>
                  </a:moveTo>
                  <a:lnTo>
                    <a:pt x="0" y="1929"/>
                  </a:lnTo>
                  <a:lnTo>
                    <a:pt x="12645" y="1929"/>
                  </a:lnTo>
                  <a:lnTo>
                    <a:pt x="12645" y="1"/>
                  </a:lnTo>
                  <a:close/>
                </a:path>
              </a:pathLst>
            </a:custGeom>
            <a:solidFill>
              <a:srgbClr val="ffffff">
                <a:alpha val="6000"/>
              </a:srgbClr>
            </a:solidFill>
            <a:ln w="0">
              <a:noFill/>
            </a:ln>
          </p:spPr>
          <p:style>
            <a:lnRef idx="0"/>
            <a:fillRef idx="0"/>
            <a:effectRef idx="0"/>
            <a:fontRef idx="minor"/>
          </p:style>
        </p:sp>
        <p:sp>
          <p:nvSpPr>
            <p:cNvPr id="3" name="Google Shape;12;p2"/>
            <p:cNvSpPr/>
            <p:nvPr/>
          </p:nvSpPr>
          <p:spPr>
            <a:xfrm>
              <a:off x="8821080" y="1942920"/>
              <a:ext cx="322560" cy="131760"/>
            </a:xfrm>
            <a:custGeom>
              <a:avLst/>
              <a:gdLst>
                <a:gd name="textAreaLeft" fmla="*/ 0 w 322560"/>
                <a:gd name="textAreaRight" fmla="*/ 322920 w 322560"/>
                <a:gd name="textAreaTop" fmla="*/ 0 h 131760"/>
                <a:gd name="textAreaBottom" fmla="*/ 132120 h 131760"/>
              </a:gdLst>
              <a:ahLst/>
              <a:rect l="textAreaLeft" t="textAreaTop" r="textAreaRight" b="textAreaBottom"/>
              <a:pathLst>
                <a:path w="4715" h="1930">
                  <a:moveTo>
                    <a:pt x="0" y="1"/>
                  </a:moveTo>
                  <a:lnTo>
                    <a:pt x="0" y="1929"/>
                  </a:lnTo>
                  <a:lnTo>
                    <a:pt x="4715" y="1929"/>
                  </a:lnTo>
                  <a:lnTo>
                    <a:pt x="4715" y="1"/>
                  </a:lnTo>
                  <a:close/>
                </a:path>
              </a:pathLst>
            </a:custGeom>
            <a:solidFill>
              <a:srgbClr val="ffffff">
                <a:alpha val="6000"/>
              </a:srgbClr>
            </a:solidFill>
            <a:ln w="0">
              <a:noFill/>
            </a:ln>
          </p:spPr>
          <p:style>
            <a:lnRef idx="0"/>
            <a:fillRef idx="0"/>
            <a:effectRef idx="0"/>
            <a:fontRef idx="minor"/>
          </p:style>
        </p:sp>
        <p:sp>
          <p:nvSpPr>
            <p:cNvPr id="4" name="Google Shape;13;p2"/>
            <p:cNvSpPr/>
            <p:nvPr/>
          </p:nvSpPr>
          <p:spPr>
            <a:xfrm>
              <a:off x="8411040" y="2161440"/>
              <a:ext cx="732600" cy="132480"/>
            </a:xfrm>
            <a:custGeom>
              <a:avLst/>
              <a:gdLst>
                <a:gd name="textAreaLeft" fmla="*/ 0 w 732600"/>
                <a:gd name="textAreaRight" fmla="*/ 732960 w 732600"/>
                <a:gd name="textAreaTop" fmla="*/ 0 h 132480"/>
                <a:gd name="textAreaBottom" fmla="*/ 132840 h 132480"/>
              </a:gdLst>
              <a:ahLst/>
              <a:rect l="textAreaLeft" t="textAreaTop" r="textAreaRight" b="textAreaBottom"/>
              <a:pathLst>
                <a:path w="10704" h="1942">
                  <a:moveTo>
                    <a:pt x="0" y="0"/>
                  </a:moveTo>
                  <a:lnTo>
                    <a:pt x="0" y="1941"/>
                  </a:lnTo>
                  <a:lnTo>
                    <a:pt x="10704" y="1941"/>
                  </a:lnTo>
                  <a:lnTo>
                    <a:pt x="10704" y="0"/>
                  </a:lnTo>
                  <a:close/>
                </a:path>
              </a:pathLst>
            </a:custGeom>
            <a:solidFill>
              <a:srgbClr val="ffffff">
                <a:alpha val="6000"/>
              </a:srgbClr>
            </a:solidFill>
            <a:ln w="0">
              <a:noFill/>
            </a:ln>
          </p:spPr>
          <p:style>
            <a:lnRef idx="0"/>
            <a:fillRef idx="0"/>
            <a:effectRef idx="0"/>
            <a:fontRef idx="minor"/>
          </p:style>
        </p:sp>
        <p:sp>
          <p:nvSpPr>
            <p:cNvPr id="5" name="Google Shape;14;p2"/>
            <p:cNvSpPr/>
            <p:nvPr/>
          </p:nvSpPr>
          <p:spPr>
            <a:xfrm>
              <a:off x="8703720" y="2381040"/>
              <a:ext cx="439920" cy="132480"/>
            </a:xfrm>
            <a:custGeom>
              <a:avLst/>
              <a:gdLst>
                <a:gd name="textAreaLeft" fmla="*/ 0 w 439920"/>
                <a:gd name="textAreaRight" fmla="*/ 440280 w 439920"/>
                <a:gd name="textAreaTop" fmla="*/ 0 h 132480"/>
                <a:gd name="textAreaBottom" fmla="*/ 132840 h 132480"/>
              </a:gdLst>
              <a:ahLst/>
              <a:rect l="textAreaLeft" t="textAreaTop" r="textAreaRight" b="textAreaBottom"/>
              <a:pathLst>
                <a:path w="6430" h="1941">
                  <a:moveTo>
                    <a:pt x="1" y="0"/>
                  </a:moveTo>
                  <a:lnTo>
                    <a:pt x="1" y="1941"/>
                  </a:lnTo>
                  <a:lnTo>
                    <a:pt x="6430" y="1941"/>
                  </a:lnTo>
                  <a:lnTo>
                    <a:pt x="6430" y="0"/>
                  </a:lnTo>
                  <a:close/>
                </a:path>
              </a:pathLst>
            </a:custGeom>
            <a:solidFill>
              <a:srgbClr val="ffffff">
                <a:alpha val="6000"/>
              </a:srgbClr>
            </a:solidFill>
            <a:ln w="0">
              <a:noFill/>
            </a:ln>
          </p:spPr>
          <p:style>
            <a:lnRef idx="0"/>
            <a:fillRef idx="0"/>
            <a:effectRef idx="0"/>
            <a:fontRef idx="minor"/>
          </p:style>
        </p:sp>
        <p:sp>
          <p:nvSpPr>
            <p:cNvPr id="6" name="Google Shape;15;p2"/>
            <p:cNvSpPr/>
            <p:nvPr/>
          </p:nvSpPr>
          <p:spPr>
            <a:xfrm>
              <a:off x="7956000" y="2381040"/>
              <a:ext cx="597240" cy="132480"/>
            </a:xfrm>
            <a:custGeom>
              <a:avLst/>
              <a:gdLst>
                <a:gd name="textAreaLeft" fmla="*/ 0 w 597240"/>
                <a:gd name="textAreaRight" fmla="*/ 597600 w 597240"/>
                <a:gd name="textAreaTop" fmla="*/ 0 h 132480"/>
                <a:gd name="textAreaBottom" fmla="*/ 132840 h 132480"/>
              </a:gdLst>
              <a:ahLst/>
              <a:rect l="textAreaLeft" t="textAreaTop" r="textAreaRight" b="textAreaBottom"/>
              <a:pathLst>
                <a:path w="8728" h="1941">
                  <a:moveTo>
                    <a:pt x="1" y="0"/>
                  </a:moveTo>
                  <a:lnTo>
                    <a:pt x="1" y="1941"/>
                  </a:lnTo>
                  <a:lnTo>
                    <a:pt x="8728" y="1941"/>
                  </a:lnTo>
                  <a:lnTo>
                    <a:pt x="8728" y="0"/>
                  </a:lnTo>
                  <a:close/>
                </a:path>
              </a:pathLst>
            </a:custGeom>
            <a:solidFill>
              <a:srgbClr val="ffffff">
                <a:alpha val="6000"/>
              </a:srgbClr>
            </a:solidFill>
            <a:ln w="0">
              <a:noFill/>
            </a:ln>
          </p:spPr>
          <p:style>
            <a:lnRef idx="0"/>
            <a:fillRef idx="0"/>
            <a:effectRef idx="0"/>
            <a:fontRef idx="minor"/>
          </p:style>
        </p:sp>
        <p:sp>
          <p:nvSpPr>
            <p:cNvPr id="7" name="Google Shape;16;p2"/>
            <p:cNvSpPr/>
            <p:nvPr/>
          </p:nvSpPr>
          <p:spPr>
            <a:xfrm>
              <a:off x="7648560" y="2600280"/>
              <a:ext cx="1495080" cy="131760"/>
            </a:xfrm>
            <a:custGeom>
              <a:avLst/>
              <a:gdLst>
                <a:gd name="textAreaLeft" fmla="*/ 0 w 1495080"/>
                <a:gd name="textAreaRight" fmla="*/ 1495440 w 1495080"/>
                <a:gd name="textAreaTop" fmla="*/ 0 h 131760"/>
                <a:gd name="textAreaBottom" fmla="*/ 132120 h 131760"/>
              </a:gdLst>
              <a:ahLst/>
              <a:rect l="textAreaLeft" t="textAreaTop" r="textAreaRight" b="textAreaBottom"/>
              <a:pathLst>
                <a:path w="21837" h="1929">
                  <a:moveTo>
                    <a:pt x="1" y="0"/>
                  </a:moveTo>
                  <a:lnTo>
                    <a:pt x="1" y="1929"/>
                  </a:lnTo>
                  <a:lnTo>
                    <a:pt x="21837" y="1929"/>
                  </a:lnTo>
                  <a:lnTo>
                    <a:pt x="21837" y="0"/>
                  </a:lnTo>
                  <a:close/>
                </a:path>
              </a:pathLst>
            </a:custGeom>
            <a:solidFill>
              <a:srgbClr val="ffffff">
                <a:alpha val="6000"/>
              </a:srgbClr>
            </a:solidFill>
            <a:ln w="0">
              <a:noFill/>
            </a:ln>
          </p:spPr>
          <p:style>
            <a:lnRef idx="0"/>
            <a:fillRef idx="0"/>
            <a:effectRef idx="0"/>
            <a:fontRef idx="minor"/>
          </p:style>
        </p:sp>
        <p:sp>
          <p:nvSpPr>
            <p:cNvPr id="8" name="Google Shape;17;p2"/>
            <p:cNvSpPr/>
            <p:nvPr/>
          </p:nvSpPr>
          <p:spPr>
            <a:xfrm>
              <a:off x="8264160" y="2819520"/>
              <a:ext cx="879480" cy="131760"/>
            </a:xfrm>
            <a:custGeom>
              <a:avLst/>
              <a:gdLst>
                <a:gd name="textAreaLeft" fmla="*/ 0 w 879480"/>
                <a:gd name="textAreaRight" fmla="*/ 879840 w 879480"/>
                <a:gd name="textAreaTop" fmla="*/ 0 h 131760"/>
                <a:gd name="textAreaBottom" fmla="*/ 132120 h 131760"/>
              </a:gdLst>
              <a:ahLst/>
              <a:rect l="textAreaLeft" t="textAreaTop" r="textAreaRight" b="textAreaBottom"/>
              <a:pathLst>
                <a:path w="12847" h="1930">
                  <a:moveTo>
                    <a:pt x="0" y="1"/>
                  </a:moveTo>
                  <a:lnTo>
                    <a:pt x="0" y="1930"/>
                  </a:lnTo>
                  <a:lnTo>
                    <a:pt x="12847" y="1930"/>
                  </a:lnTo>
                  <a:lnTo>
                    <a:pt x="12847" y="1"/>
                  </a:lnTo>
                  <a:close/>
                </a:path>
              </a:pathLst>
            </a:custGeom>
            <a:solidFill>
              <a:srgbClr val="ffffff">
                <a:alpha val="6000"/>
              </a:srgbClr>
            </a:solidFill>
            <a:ln w="0">
              <a:noFill/>
            </a:ln>
          </p:spPr>
          <p:style>
            <a:lnRef idx="0"/>
            <a:fillRef idx="0"/>
            <a:effectRef idx="0"/>
            <a:fontRef idx="minor"/>
          </p:style>
        </p:sp>
        <p:sp>
          <p:nvSpPr>
            <p:cNvPr id="9" name="Google Shape;18;p2"/>
            <p:cNvSpPr/>
            <p:nvPr/>
          </p:nvSpPr>
          <p:spPr>
            <a:xfrm>
              <a:off x="8821080" y="3038760"/>
              <a:ext cx="322560" cy="131760"/>
            </a:xfrm>
            <a:custGeom>
              <a:avLst/>
              <a:gdLst>
                <a:gd name="textAreaLeft" fmla="*/ 0 w 322560"/>
                <a:gd name="textAreaRight" fmla="*/ 322920 w 322560"/>
                <a:gd name="textAreaTop" fmla="*/ 0 h 131760"/>
                <a:gd name="textAreaBottom" fmla="*/ 132120 h 131760"/>
              </a:gdLst>
              <a:ahLst/>
              <a:rect l="textAreaLeft" t="textAreaTop" r="textAreaRight" b="textAreaBottom"/>
              <a:pathLst>
                <a:path w="4715" h="1930">
                  <a:moveTo>
                    <a:pt x="0" y="1"/>
                  </a:moveTo>
                  <a:lnTo>
                    <a:pt x="0" y="1929"/>
                  </a:lnTo>
                  <a:lnTo>
                    <a:pt x="4715" y="1929"/>
                  </a:lnTo>
                  <a:lnTo>
                    <a:pt x="4715" y="1"/>
                  </a:lnTo>
                  <a:close/>
                </a:path>
              </a:pathLst>
            </a:custGeom>
            <a:solidFill>
              <a:srgbClr val="ffffff">
                <a:alpha val="6000"/>
              </a:srgbClr>
            </a:solidFill>
            <a:ln w="0">
              <a:noFill/>
            </a:ln>
          </p:spPr>
          <p:style>
            <a:lnRef idx="0"/>
            <a:fillRef idx="0"/>
            <a:effectRef idx="0"/>
            <a:fontRef idx="minor"/>
          </p:style>
        </p:sp>
        <p:sp>
          <p:nvSpPr>
            <p:cNvPr id="10" name="Google Shape;19;p2"/>
            <p:cNvSpPr/>
            <p:nvPr/>
          </p:nvSpPr>
          <p:spPr>
            <a:xfrm>
              <a:off x="7749720" y="2161440"/>
              <a:ext cx="498600" cy="132480"/>
            </a:xfrm>
            <a:custGeom>
              <a:avLst/>
              <a:gdLst>
                <a:gd name="textAreaLeft" fmla="*/ 0 w 498600"/>
                <a:gd name="textAreaRight" fmla="*/ 498960 w 498600"/>
                <a:gd name="textAreaTop" fmla="*/ 0 h 132480"/>
                <a:gd name="textAreaBottom" fmla="*/ 132840 h 132480"/>
              </a:gdLst>
              <a:ahLst/>
              <a:rect l="textAreaLeft" t="textAreaTop" r="textAreaRight" b="textAreaBottom"/>
              <a:pathLst>
                <a:path w="7287" h="1942">
                  <a:moveTo>
                    <a:pt x="0" y="0"/>
                  </a:moveTo>
                  <a:lnTo>
                    <a:pt x="0" y="1941"/>
                  </a:lnTo>
                  <a:lnTo>
                    <a:pt x="7287" y="1941"/>
                  </a:lnTo>
                  <a:lnTo>
                    <a:pt x="7287" y="0"/>
                  </a:lnTo>
                  <a:close/>
                </a:path>
              </a:pathLst>
            </a:custGeom>
            <a:solidFill>
              <a:srgbClr val="ffffff">
                <a:alpha val="6000"/>
              </a:srgbClr>
            </a:solidFill>
            <a:ln w="0">
              <a:noFill/>
            </a:ln>
          </p:spPr>
          <p:style>
            <a:lnRef idx="0"/>
            <a:fillRef idx="0"/>
            <a:effectRef idx="0"/>
            <a:fontRef idx="minor"/>
          </p:style>
        </p:sp>
        <p:sp>
          <p:nvSpPr>
            <p:cNvPr id="11" name="Google Shape;20;p2"/>
            <p:cNvSpPr/>
            <p:nvPr/>
          </p:nvSpPr>
          <p:spPr>
            <a:xfrm>
              <a:off x="7985160" y="4134960"/>
              <a:ext cx="322560" cy="131760"/>
            </a:xfrm>
            <a:custGeom>
              <a:avLst/>
              <a:gdLst>
                <a:gd name="textAreaLeft" fmla="*/ 0 w 322560"/>
                <a:gd name="textAreaRight" fmla="*/ 322920 w 322560"/>
                <a:gd name="textAreaTop" fmla="*/ 0 h 131760"/>
                <a:gd name="textAreaBottom" fmla="*/ 132120 h 131760"/>
              </a:gdLst>
              <a:ahLst/>
              <a:rect l="textAreaLeft" t="textAreaTop" r="textAreaRight" b="textAreaBottom"/>
              <a:pathLst>
                <a:path w="4716" h="1930">
                  <a:moveTo>
                    <a:pt x="0" y="1"/>
                  </a:moveTo>
                  <a:lnTo>
                    <a:pt x="0" y="1929"/>
                  </a:lnTo>
                  <a:lnTo>
                    <a:pt x="4715" y="1929"/>
                  </a:lnTo>
                  <a:lnTo>
                    <a:pt x="4715" y="1"/>
                  </a:lnTo>
                  <a:close/>
                </a:path>
              </a:pathLst>
            </a:custGeom>
            <a:solidFill>
              <a:srgbClr val="ffffff">
                <a:alpha val="6000"/>
              </a:srgbClr>
            </a:solidFill>
            <a:ln w="0">
              <a:noFill/>
            </a:ln>
          </p:spPr>
          <p:style>
            <a:lnRef idx="0"/>
            <a:fillRef idx="0"/>
            <a:effectRef idx="0"/>
            <a:fontRef idx="minor"/>
          </p:style>
        </p:sp>
        <p:sp>
          <p:nvSpPr>
            <p:cNvPr id="12" name="Google Shape;21;p2"/>
            <p:cNvSpPr/>
            <p:nvPr/>
          </p:nvSpPr>
          <p:spPr>
            <a:xfrm>
              <a:off x="7486920" y="4134960"/>
              <a:ext cx="321840" cy="131760"/>
            </a:xfrm>
            <a:custGeom>
              <a:avLst/>
              <a:gdLst>
                <a:gd name="textAreaLeft" fmla="*/ 0 w 321840"/>
                <a:gd name="textAreaRight" fmla="*/ 322200 w 321840"/>
                <a:gd name="textAreaTop" fmla="*/ 0 h 131760"/>
                <a:gd name="textAreaBottom" fmla="*/ 132120 h 131760"/>
              </a:gdLst>
              <a:ahLst/>
              <a:rect l="textAreaLeft" t="textAreaTop" r="textAreaRight" b="textAreaBottom"/>
              <a:pathLst>
                <a:path w="4704" h="1930">
                  <a:moveTo>
                    <a:pt x="0" y="1"/>
                  </a:moveTo>
                  <a:lnTo>
                    <a:pt x="0" y="1929"/>
                  </a:lnTo>
                  <a:lnTo>
                    <a:pt x="4703" y="1929"/>
                  </a:lnTo>
                  <a:lnTo>
                    <a:pt x="4703" y="1"/>
                  </a:lnTo>
                  <a:close/>
                </a:path>
              </a:pathLst>
            </a:custGeom>
            <a:solidFill>
              <a:srgbClr val="ffffff">
                <a:alpha val="6000"/>
              </a:srgbClr>
            </a:solidFill>
            <a:ln w="0">
              <a:noFill/>
            </a:ln>
          </p:spPr>
          <p:style>
            <a:lnRef idx="0"/>
            <a:fillRef idx="0"/>
            <a:effectRef idx="0"/>
            <a:fontRef idx="minor"/>
          </p:style>
        </p:sp>
        <p:sp>
          <p:nvSpPr>
            <p:cNvPr id="13" name="Google Shape;22;p2"/>
            <p:cNvSpPr/>
            <p:nvPr/>
          </p:nvSpPr>
          <p:spPr>
            <a:xfrm>
              <a:off x="8117280" y="3257280"/>
              <a:ext cx="1026360" cy="132480"/>
            </a:xfrm>
            <a:custGeom>
              <a:avLst/>
              <a:gdLst>
                <a:gd name="textAreaLeft" fmla="*/ 0 w 1026360"/>
                <a:gd name="textAreaRight" fmla="*/ 1026720 w 1026360"/>
                <a:gd name="textAreaTop" fmla="*/ 0 h 132480"/>
                <a:gd name="textAreaBottom" fmla="*/ 132840 h 132480"/>
              </a:gdLst>
              <a:ahLst/>
              <a:rect l="textAreaLeft" t="textAreaTop" r="textAreaRight" b="textAreaBottom"/>
              <a:pathLst>
                <a:path w="14991" h="1942">
                  <a:moveTo>
                    <a:pt x="1" y="0"/>
                  </a:moveTo>
                  <a:lnTo>
                    <a:pt x="1" y="1941"/>
                  </a:lnTo>
                  <a:lnTo>
                    <a:pt x="14991" y="1941"/>
                  </a:lnTo>
                  <a:lnTo>
                    <a:pt x="14991" y="0"/>
                  </a:lnTo>
                  <a:close/>
                </a:path>
              </a:pathLst>
            </a:custGeom>
            <a:solidFill>
              <a:srgbClr val="ffffff">
                <a:alpha val="6000"/>
              </a:srgbClr>
            </a:solidFill>
            <a:ln w="0">
              <a:noFill/>
            </a:ln>
          </p:spPr>
          <p:style>
            <a:lnRef idx="0"/>
            <a:fillRef idx="0"/>
            <a:effectRef idx="0"/>
            <a:fontRef idx="minor"/>
          </p:style>
        </p:sp>
        <p:sp>
          <p:nvSpPr>
            <p:cNvPr id="14" name="Google Shape;23;p2"/>
            <p:cNvSpPr/>
            <p:nvPr/>
          </p:nvSpPr>
          <p:spPr>
            <a:xfrm>
              <a:off x="7749720" y="3476880"/>
              <a:ext cx="807120" cy="132480"/>
            </a:xfrm>
            <a:custGeom>
              <a:avLst/>
              <a:gdLst>
                <a:gd name="textAreaLeft" fmla="*/ 0 w 807120"/>
                <a:gd name="textAreaRight" fmla="*/ 807480 w 807120"/>
                <a:gd name="textAreaTop" fmla="*/ 0 h 132480"/>
                <a:gd name="textAreaBottom" fmla="*/ 132840 h 132480"/>
              </a:gdLst>
              <a:ahLst/>
              <a:rect l="textAreaLeft" t="textAreaTop" r="textAreaRight" b="textAreaBottom"/>
              <a:pathLst>
                <a:path w="11788" h="1941">
                  <a:moveTo>
                    <a:pt x="0" y="0"/>
                  </a:moveTo>
                  <a:lnTo>
                    <a:pt x="0" y="1941"/>
                  </a:lnTo>
                  <a:lnTo>
                    <a:pt x="11787" y="1941"/>
                  </a:lnTo>
                  <a:lnTo>
                    <a:pt x="11787" y="0"/>
                  </a:lnTo>
                  <a:close/>
                </a:path>
              </a:pathLst>
            </a:custGeom>
            <a:solidFill>
              <a:srgbClr val="ffffff">
                <a:alpha val="6000"/>
              </a:srgbClr>
            </a:solidFill>
            <a:ln w="0">
              <a:noFill/>
            </a:ln>
          </p:spPr>
          <p:style>
            <a:lnRef idx="0"/>
            <a:fillRef idx="0"/>
            <a:effectRef idx="0"/>
            <a:fontRef idx="minor"/>
          </p:style>
        </p:sp>
        <p:sp>
          <p:nvSpPr>
            <p:cNvPr id="15" name="Google Shape;24;p2"/>
            <p:cNvSpPr/>
            <p:nvPr/>
          </p:nvSpPr>
          <p:spPr>
            <a:xfrm>
              <a:off x="8703720" y="3476880"/>
              <a:ext cx="439920" cy="132480"/>
            </a:xfrm>
            <a:custGeom>
              <a:avLst/>
              <a:gdLst>
                <a:gd name="textAreaLeft" fmla="*/ 0 w 439920"/>
                <a:gd name="textAreaRight" fmla="*/ 440280 w 439920"/>
                <a:gd name="textAreaTop" fmla="*/ 0 h 132480"/>
                <a:gd name="textAreaBottom" fmla="*/ 132840 h 132480"/>
              </a:gdLst>
              <a:ahLst/>
              <a:rect l="textAreaLeft" t="textAreaTop" r="textAreaRight" b="textAreaBottom"/>
              <a:pathLst>
                <a:path w="6430" h="1941">
                  <a:moveTo>
                    <a:pt x="1" y="0"/>
                  </a:moveTo>
                  <a:lnTo>
                    <a:pt x="1" y="1941"/>
                  </a:lnTo>
                  <a:lnTo>
                    <a:pt x="6430" y="1941"/>
                  </a:lnTo>
                  <a:lnTo>
                    <a:pt x="6430" y="0"/>
                  </a:lnTo>
                  <a:close/>
                </a:path>
              </a:pathLst>
            </a:custGeom>
            <a:solidFill>
              <a:srgbClr val="ffffff">
                <a:alpha val="6000"/>
              </a:srgbClr>
            </a:solidFill>
            <a:ln w="0">
              <a:noFill/>
            </a:ln>
          </p:spPr>
          <p:style>
            <a:lnRef idx="0"/>
            <a:fillRef idx="0"/>
            <a:effectRef idx="0"/>
            <a:fontRef idx="minor"/>
          </p:style>
        </p:sp>
        <p:sp>
          <p:nvSpPr>
            <p:cNvPr id="16" name="Google Shape;25;p2"/>
            <p:cNvSpPr/>
            <p:nvPr/>
          </p:nvSpPr>
          <p:spPr>
            <a:xfrm>
              <a:off x="7897320" y="3038760"/>
              <a:ext cx="732600" cy="131760"/>
            </a:xfrm>
            <a:custGeom>
              <a:avLst/>
              <a:gdLst>
                <a:gd name="textAreaLeft" fmla="*/ 0 w 732600"/>
                <a:gd name="textAreaRight" fmla="*/ 732960 w 732600"/>
                <a:gd name="textAreaTop" fmla="*/ 0 h 131760"/>
                <a:gd name="textAreaBottom" fmla="*/ 132120 h 131760"/>
              </a:gdLst>
              <a:ahLst/>
              <a:rect l="textAreaLeft" t="textAreaTop" r="textAreaRight" b="textAreaBottom"/>
              <a:pathLst>
                <a:path w="10704" h="1930">
                  <a:moveTo>
                    <a:pt x="0" y="1"/>
                  </a:moveTo>
                  <a:lnTo>
                    <a:pt x="0" y="1929"/>
                  </a:lnTo>
                  <a:lnTo>
                    <a:pt x="10704" y="1929"/>
                  </a:lnTo>
                  <a:lnTo>
                    <a:pt x="10704" y="1"/>
                  </a:lnTo>
                  <a:close/>
                </a:path>
              </a:pathLst>
            </a:custGeom>
            <a:solidFill>
              <a:srgbClr val="ffffff">
                <a:alpha val="6000"/>
              </a:srgbClr>
            </a:solidFill>
            <a:ln w="0">
              <a:noFill/>
            </a:ln>
          </p:spPr>
          <p:style>
            <a:lnRef idx="0"/>
            <a:fillRef idx="0"/>
            <a:effectRef idx="0"/>
            <a:fontRef idx="minor"/>
          </p:style>
        </p:sp>
        <p:sp>
          <p:nvSpPr>
            <p:cNvPr id="17" name="Google Shape;26;p2"/>
            <p:cNvSpPr/>
            <p:nvPr/>
          </p:nvSpPr>
          <p:spPr>
            <a:xfrm>
              <a:off x="8411040" y="3696120"/>
              <a:ext cx="732600" cy="131760"/>
            </a:xfrm>
            <a:custGeom>
              <a:avLst/>
              <a:gdLst>
                <a:gd name="textAreaLeft" fmla="*/ 0 w 732600"/>
                <a:gd name="textAreaRight" fmla="*/ 732960 w 732600"/>
                <a:gd name="textAreaTop" fmla="*/ 0 h 131760"/>
                <a:gd name="textAreaBottom" fmla="*/ 132120 h 131760"/>
              </a:gdLst>
              <a:ahLst/>
              <a:rect l="textAreaLeft" t="textAreaTop" r="textAreaRight" b="textAreaBottom"/>
              <a:pathLst>
                <a:path w="10704" h="1929">
                  <a:moveTo>
                    <a:pt x="0" y="0"/>
                  </a:moveTo>
                  <a:lnTo>
                    <a:pt x="0" y="1929"/>
                  </a:lnTo>
                  <a:lnTo>
                    <a:pt x="10704" y="1929"/>
                  </a:lnTo>
                  <a:lnTo>
                    <a:pt x="10704" y="0"/>
                  </a:lnTo>
                  <a:close/>
                </a:path>
              </a:pathLst>
            </a:custGeom>
            <a:solidFill>
              <a:srgbClr val="ffffff">
                <a:alpha val="6000"/>
              </a:srgbClr>
            </a:solidFill>
            <a:ln w="0">
              <a:noFill/>
            </a:ln>
          </p:spPr>
          <p:style>
            <a:lnRef idx="0"/>
            <a:fillRef idx="0"/>
            <a:effectRef idx="0"/>
            <a:fontRef idx="minor"/>
          </p:style>
        </p:sp>
        <p:sp>
          <p:nvSpPr>
            <p:cNvPr id="18" name="Google Shape;27;p2"/>
            <p:cNvSpPr/>
            <p:nvPr/>
          </p:nvSpPr>
          <p:spPr>
            <a:xfrm>
              <a:off x="8821080" y="3915360"/>
              <a:ext cx="322560" cy="131760"/>
            </a:xfrm>
            <a:custGeom>
              <a:avLst/>
              <a:gdLst>
                <a:gd name="textAreaLeft" fmla="*/ 0 w 322560"/>
                <a:gd name="textAreaRight" fmla="*/ 322920 w 322560"/>
                <a:gd name="textAreaTop" fmla="*/ 0 h 131760"/>
                <a:gd name="textAreaBottom" fmla="*/ 132120 h 131760"/>
              </a:gdLst>
              <a:ahLst/>
              <a:rect l="textAreaLeft" t="textAreaTop" r="textAreaRight" b="textAreaBottom"/>
              <a:pathLst>
                <a:path w="4715" h="1930">
                  <a:moveTo>
                    <a:pt x="0" y="1"/>
                  </a:moveTo>
                  <a:lnTo>
                    <a:pt x="0" y="1930"/>
                  </a:lnTo>
                  <a:lnTo>
                    <a:pt x="4715" y="1930"/>
                  </a:lnTo>
                  <a:lnTo>
                    <a:pt x="4715" y="1"/>
                  </a:lnTo>
                  <a:close/>
                </a:path>
              </a:pathLst>
            </a:custGeom>
            <a:solidFill>
              <a:srgbClr val="ffffff">
                <a:alpha val="6000"/>
              </a:srgbClr>
            </a:solidFill>
            <a:ln w="0">
              <a:noFill/>
            </a:ln>
          </p:spPr>
          <p:style>
            <a:lnRef idx="0"/>
            <a:fillRef idx="0"/>
            <a:effectRef idx="0"/>
            <a:fontRef idx="minor"/>
          </p:style>
        </p:sp>
        <p:sp>
          <p:nvSpPr>
            <p:cNvPr id="19" name="Google Shape;28;p2"/>
            <p:cNvSpPr/>
            <p:nvPr/>
          </p:nvSpPr>
          <p:spPr>
            <a:xfrm>
              <a:off x="7956000" y="3696120"/>
              <a:ext cx="322560" cy="131760"/>
            </a:xfrm>
            <a:custGeom>
              <a:avLst/>
              <a:gdLst>
                <a:gd name="textAreaLeft" fmla="*/ 0 w 322560"/>
                <a:gd name="textAreaRight" fmla="*/ 322920 w 322560"/>
                <a:gd name="textAreaTop" fmla="*/ 0 h 131760"/>
                <a:gd name="textAreaBottom" fmla="*/ 132120 h 131760"/>
              </a:gdLst>
              <a:ahLst/>
              <a:rect l="textAreaLeft" t="textAreaTop" r="textAreaRight" b="textAreaBottom"/>
              <a:pathLst>
                <a:path w="4716" h="1929">
                  <a:moveTo>
                    <a:pt x="1" y="0"/>
                  </a:moveTo>
                  <a:lnTo>
                    <a:pt x="1" y="1929"/>
                  </a:lnTo>
                  <a:lnTo>
                    <a:pt x="4715" y="1929"/>
                  </a:lnTo>
                  <a:lnTo>
                    <a:pt x="4715" y="0"/>
                  </a:lnTo>
                  <a:close/>
                </a:path>
              </a:pathLst>
            </a:custGeom>
            <a:solidFill>
              <a:srgbClr val="ffffff">
                <a:alpha val="6000"/>
              </a:srgbClr>
            </a:solidFill>
            <a:ln w="0">
              <a:noFill/>
            </a:ln>
          </p:spPr>
          <p:style>
            <a:lnRef idx="0"/>
            <a:fillRef idx="0"/>
            <a:effectRef idx="0"/>
            <a:fontRef idx="minor"/>
          </p:style>
        </p:sp>
        <p:sp>
          <p:nvSpPr>
            <p:cNvPr id="20" name="Google Shape;29;p2"/>
            <p:cNvSpPr/>
            <p:nvPr/>
          </p:nvSpPr>
          <p:spPr>
            <a:xfrm>
              <a:off x="8411040" y="4134960"/>
              <a:ext cx="732600" cy="131760"/>
            </a:xfrm>
            <a:custGeom>
              <a:avLst/>
              <a:gdLst>
                <a:gd name="textAreaLeft" fmla="*/ 0 w 732600"/>
                <a:gd name="textAreaRight" fmla="*/ 732960 w 732600"/>
                <a:gd name="textAreaTop" fmla="*/ 0 h 131760"/>
                <a:gd name="textAreaBottom" fmla="*/ 132120 h 131760"/>
              </a:gdLst>
              <a:ahLst/>
              <a:rect l="textAreaLeft" t="textAreaTop" r="textAreaRight" b="textAreaBottom"/>
              <a:pathLst>
                <a:path w="10704" h="1930">
                  <a:moveTo>
                    <a:pt x="0" y="1"/>
                  </a:moveTo>
                  <a:lnTo>
                    <a:pt x="0" y="1929"/>
                  </a:lnTo>
                  <a:lnTo>
                    <a:pt x="10704" y="1929"/>
                  </a:lnTo>
                  <a:lnTo>
                    <a:pt x="10704" y="1"/>
                  </a:lnTo>
                  <a:close/>
                </a:path>
              </a:pathLst>
            </a:custGeom>
            <a:solidFill>
              <a:srgbClr val="ffffff">
                <a:alpha val="6000"/>
              </a:srgbClr>
            </a:solidFill>
            <a:ln w="0">
              <a:noFill/>
            </a:ln>
          </p:spPr>
          <p:style>
            <a:lnRef idx="0"/>
            <a:fillRef idx="0"/>
            <a:effectRef idx="0"/>
            <a:fontRef idx="minor"/>
          </p:style>
        </p:sp>
        <p:sp>
          <p:nvSpPr>
            <p:cNvPr id="21" name="Google Shape;30;p2"/>
            <p:cNvSpPr/>
            <p:nvPr/>
          </p:nvSpPr>
          <p:spPr>
            <a:xfrm>
              <a:off x="7823880" y="3915360"/>
              <a:ext cx="862560" cy="131760"/>
            </a:xfrm>
            <a:custGeom>
              <a:avLst/>
              <a:gdLst>
                <a:gd name="textAreaLeft" fmla="*/ 0 w 862560"/>
                <a:gd name="textAreaRight" fmla="*/ 862920 w 862560"/>
                <a:gd name="textAreaTop" fmla="*/ 0 h 131760"/>
                <a:gd name="textAreaBottom" fmla="*/ 132120 h 131760"/>
              </a:gdLst>
              <a:ahLst/>
              <a:rect l="textAreaLeft" t="textAreaTop" r="textAreaRight" b="textAreaBottom"/>
              <a:pathLst>
                <a:path w="12598" h="1930">
                  <a:moveTo>
                    <a:pt x="1" y="1"/>
                  </a:moveTo>
                  <a:lnTo>
                    <a:pt x="1" y="1930"/>
                  </a:lnTo>
                  <a:lnTo>
                    <a:pt x="12598" y="1930"/>
                  </a:lnTo>
                  <a:lnTo>
                    <a:pt x="12598" y="1"/>
                  </a:lnTo>
                  <a:close/>
                </a:path>
              </a:pathLst>
            </a:custGeom>
            <a:solidFill>
              <a:srgbClr val="ffffff">
                <a:alpha val="6000"/>
              </a:srgbClr>
            </a:solidFill>
            <a:ln w="0">
              <a:noFill/>
            </a:ln>
          </p:spPr>
          <p:style>
            <a:lnRef idx="0"/>
            <a:fillRef idx="0"/>
            <a:effectRef idx="0"/>
            <a:fontRef idx="minor"/>
          </p:style>
        </p:sp>
        <p:sp>
          <p:nvSpPr>
            <p:cNvPr id="22" name="Google Shape;31;p2"/>
            <p:cNvSpPr/>
            <p:nvPr/>
          </p:nvSpPr>
          <p:spPr>
            <a:xfrm>
              <a:off x="7648560" y="4354200"/>
              <a:ext cx="1495080" cy="131760"/>
            </a:xfrm>
            <a:custGeom>
              <a:avLst/>
              <a:gdLst>
                <a:gd name="textAreaLeft" fmla="*/ 0 w 1495080"/>
                <a:gd name="textAreaRight" fmla="*/ 1495440 w 1495080"/>
                <a:gd name="textAreaTop" fmla="*/ 0 h 131760"/>
                <a:gd name="textAreaBottom" fmla="*/ 132120 h 131760"/>
              </a:gdLst>
              <a:ahLst/>
              <a:rect l="textAreaLeft" t="textAreaTop" r="textAreaRight" b="textAreaBottom"/>
              <a:pathLst>
                <a:path w="21837" h="1930">
                  <a:moveTo>
                    <a:pt x="1" y="0"/>
                  </a:moveTo>
                  <a:lnTo>
                    <a:pt x="1" y="1929"/>
                  </a:lnTo>
                  <a:lnTo>
                    <a:pt x="21837" y="1929"/>
                  </a:lnTo>
                  <a:lnTo>
                    <a:pt x="21837" y="0"/>
                  </a:lnTo>
                  <a:close/>
                </a:path>
              </a:pathLst>
            </a:custGeom>
            <a:solidFill>
              <a:srgbClr val="ffffff">
                <a:alpha val="6000"/>
              </a:srgbClr>
            </a:solidFill>
            <a:ln w="0">
              <a:noFill/>
            </a:ln>
          </p:spPr>
          <p:style>
            <a:lnRef idx="0"/>
            <a:fillRef idx="0"/>
            <a:effectRef idx="0"/>
            <a:fontRef idx="minor"/>
          </p:style>
        </p:sp>
        <p:sp>
          <p:nvSpPr>
            <p:cNvPr id="23" name="Google Shape;32;p2"/>
            <p:cNvSpPr/>
            <p:nvPr/>
          </p:nvSpPr>
          <p:spPr>
            <a:xfrm>
              <a:off x="8732880" y="4572720"/>
              <a:ext cx="410760" cy="132480"/>
            </a:xfrm>
            <a:custGeom>
              <a:avLst/>
              <a:gdLst>
                <a:gd name="textAreaLeft" fmla="*/ 0 w 410760"/>
                <a:gd name="textAreaRight" fmla="*/ 411120 w 410760"/>
                <a:gd name="textAreaTop" fmla="*/ 0 h 132480"/>
                <a:gd name="textAreaBottom" fmla="*/ 132840 h 132480"/>
              </a:gdLst>
              <a:ahLst/>
              <a:rect l="textAreaLeft" t="textAreaTop" r="textAreaRight" b="textAreaBottom"/>
              <a:pathLst>
                <a:path w="6001" h="1941">
                  <a:moveTo>
                    <a:pt x="0" y="0"/>
                  </a:moveTo>
                  <a:lnTo>
                    <a:pt x="0" y="1941"/>
                  </a:lnTo>
                  <a:lnTo>
                    <a:pt x="6001" y="1941"/>
                  </a:lnTo>
                  <a:lnTo>
                    <a:pt x="6001" y="0"/>
                  </a:lnTo>
                  <a:close/>
                </a:path>
              </a:pathLst>
            </a:custGeom>
            <a:solidFill>
              <a:srgbClr val="ffffff">
                <a:alpha val="6000"/>
              </a:srgbClr>
            </a:solidFill>
            <a:ln w="0">
              <a:noFill/>
            </a:ln>
          </p:spPr>
          <p:style>
            <a:lnRef idx="0"/>
            <a:fillRef idx="0"/>
            <a:effectRef idx="0"/>
            <a:fontRef idx="minor"/>
          </p:style>
        </p:sp>
        <p:sp>
          <p:nvSpPr>
            <p:cNvPr id="24" name="Google Shape;33;p2"/>
            <p:cNvSpPr/>
            <p:nvPr/>
          </p:nvSpPr>
          <p:spPr>
            <a:xfrm>
              <a:off x="7779600" y="4572720"/>
              <a:ext cx="773640" cy="132480"/>
            </a:xfrm>
            <a:custGeom>
              <a:avLst/>
              <a:gdLst>
                <a:gd name="textAreaLeft" fmla="*/ 0 w 773640"/>
                <a:gd name="textAreaRight" fmla="*/ 774000 w 773640"/>
                <a:gd name="textAreaTop" fmla="*/ 0 h 132480"/>
                <a:gd name="textAreaBottom" fmla="*/ 132840 h 132480"/>
              </a:gdLst>
              <a:ahLst/>
              <a:rect l="textAreaLeft" t="textAreaTop" r="textAreaRight" b="textAreaBottom"/>
              <a:pathLst>
                <a:path w="11300" h="1941">
                  <a:moveTo>
                    <a:pt x="1" y="0"/>
                  </a:moveTo>
                  <a:lnTo>
                    <a:pt x="1" y="1941"/>
                  </a:lnTo>
                  <a:lnTo>
                    <a:pt x="11300" y="1941"/>
                  </a:lnTo>
                  <a:lnTo>
                    <a:pt x="11300" y="0"/>
                  </a:lnTo>
                  <a:close/>
                </a:path>
              </a:pathLst>
            </a:custGeom>
            <a:solidFill>
              <a:srgbClr val="ffffff">
                <a:alpha val="6000"/>
              </a:srgbClr>
            </a:solidFill>
            <a:ln w="0">
              <a:noFill/>
            </a:ln>
          </p:spPr>
          <p:style>
            <a:lnRef idx="0"/>
            <a:fillRef idx="0"/>
            <a:effectRef idx="0"/>
            <a:fontRef idx="minor"/>
          </p:style>
        </p:sp>
        <p:sp>
          <p:nvSpPr>
            <p:cNvPr id="25" name="Google Shape;34;p2"/>
            <p:cNvSpPr/>
            <p:nvPr/>
          </p:nvSpPr>
          <p:spPr>
            <a:xfrm>
              <a:off x="7362360" y="4791960"/>
              <a:ext cx="833040" cy="132480"/>
            </a:xfrm>
            <a:custGeom>
              <a:avLst/>
              <a:gdLst>
                <a:gd name="textAreaLeft" fmla="*/ 0 w 833040"/>
                <a:gd name="textAreaRight" fmla="*/ 833400 w 833040"/>
                <a:gd name="textAreaTop" fmla="*/ 0 h 132480"/>
                <a:gd name="textAreaBottom" fmla="*/ 132840 h 132480"/>
              </a:gdLst>
              <a:ahLst/>
              <a:rect l="textAreaLeft" t="textAreaTop" r="textAreaRight" b="textAreaBottom"/>
              <a:pathLst>
                <a:path w="12169" h="1942">
                  <a:moveTo>
                    <a:pt x="1" y="1"/>
                  </a:moveTo>
                  <a:lnTo>
                    <a:pt x="1" y="1942"/>
                  </a:lnTo>
                  <a:lnTo>
                    <a:pt x="12169" y="1942"/>
                  </a:lnTo>
                  <a:lnTo>
                    <a:pt x="12169" y="1"/>
                  </a:lnTo>
                  <a:close/>
                </a:path>
              </a:pathLst>
            </a:custGeom>
            <a:solidFill>
              <a:srgbClr val="ffffff">
                <a:alpha val="6000"/>
              </a:srgbClr>
            </a:solidFill>
            <a:ln w="0">
              <a:noFill/>
            </a:ln>
          </p:spPr>
          <p:style>
            <a:lnRef idx="0"/>
            <a:fillRef idx="0"/>
            <a:effectRef idx="0"/>
            <a:fontRef idx="minor"/>
          </p:style>
        </p:sp>
        <p:sp>
          <p:nvSpPr>
            <p:cNvPr id="26" name="Google Shape;35;p2"/>
            <p:cNvSpPr/>
            <p:nvPr/>
          </p:nvSpPr>
          <p:spPr>
            <a:xfrm>
              <a:off x="8348040" y="4791960"/>
              <a:ext cx="795600" cy="132480"/>
            </a:xfrm>
            <a:custGeom>
              <a:avLst/>
              <a:gdLst>
                <a:gd name="textAreaLeft" fmla="*/ 0 w 795600"/>
                <a:gd name="textAreaRight" fmla="*/ 795960 w 795600"/>
                <a:gd name="textAreaTop" fmla="*/ 0 h 132480"/>
                <a:gd name="textAreaBottom" fmla="*/ 132840 h 132480"/>
              </a:gdLst>
              <a:ahLst/>
              <a:rect l="textAreaLeft" t="textAreaTop" r="textAreaRight" b="textAreaBottom"/>
              <a:pathLst>
                <a:path w="11621" h="1942">
                  <a:moveTo>
                    <a:pt x="0" y="1"/>
                  </a:moveTo>
                  <a:lnTo>
                    <a:pt x="0" y="1942"/>
                  </a:lnTo>
                  <a:lnTo>
                    <a:pt x="11621" y="1942"/>
                  </a:lnTo>
                  <a:lnTo>
                    <a:pt x="11621" y="1"/>
                  </a:lnTo>
                  <a:close/>
                </a:path>
              </a:pathLst>
            </a:custGeom>
            <a:solidFill>
              <a:srgbClr val="ffffff">
                <a:alpha val="6000"/>
              </a:srgbClr>
            </a:solidFill>
            <a:ln w="0">
              <a:noFill/>
            </a:ln>
          </p:spPr>
          <p:style>
            <a:lnRef idx="0"/>
            <a:fillRef idx="0"/>
            <a:effectRef idx="0"/>
            <a:fontRef idx="minor"/>
          </p:style>
        </p:sp>
        <p:sp>
          <p:nvSpPr>
            <p:cNvPr id="27" name="Google Shape;36;p2"/>
            <p:cNvSpPr/>
            <p:nvPr/>
          </p:nvSpPr>
          <p:spPr>
            <a:xfrm>
              <a:off x="8029440" y="5011200"/>
              <a:ext cx="1114200" cy="131760"/>
            </a:xfrm>
            <a:custGeom>
              <a:avLst/>
              <a:gdLst>
                <a:gd name="textAreaLeft" fmla="*/ 0 w 1114200"/>
                <a:gd name="textAreaRight" fmla="*/ 1114560 w 1114200"/>
                <a:gd name="textAreaTop" fmla="*/ 0 h 131760"/>
                <a:gd name="textAreaBottom" fmla="*/ 132120 h 131760"/>
              </a:gdLst>
              <a:ahLst/>
              <a:rect l="textAreaLeft" t="textAreaTop" r="textAreaRight" b="textAreaBottom"/>
              <a:pathLst>
                <a:path w="16276" h="1930">
                  <a:moveTo>
                    <a:pt x="0" y="1"/>
                  </a:moveTo>
                  <a:lnTo>
                    <a:pt x="0" y="1930"/>
                  </a:lnTo>
                  <a:lnTo>
                    <a:pt x="16276" y="1930"/>
                  </a:lnTo>
                  <a:lnTo>
                    <a:pt x="16276" y="1"/>
                  </a:lnTo>
                  <a:close/>
                </a:path>
              </a:pathLst>
            </a:custGeom>
            <a:solidFill>
              <a:srgbClr val="ffffff">
                <a:alpha val="6000"/>
              </a:srgbClr>
            </a:solidFill>
            <a:ln w="0">
              <a:noFill/>
            </a:ln>
          </p:spPr>
          <p:style>
            <a:lnRef idx="0"/>
            <a:fillRef idx="0"/>
            <a:effectRef idx="0"/>
            <a:fontRef idx="minor"/>
          </p:style>
        </p:sp>
      </p:grpSp>
      <p:sp>
        <p:nvSpPr>
          <p:cNvPr id="28" name="Google Shape;37;p2"/>
          <p:cNvSpPr/>
          <p:nvPr/>
        </p:nvSpPr>
        <p:spPr>
          <a:xfrm>
            <a:off x="1962360" y="0"/>
            <a:ext cx="2721600" cy="387000"/>
          </a:xfrm>
          <a:custGeom>
            <a:avLst/>
            <a:gdLst>
              <a:gd name="textAreaLeft" fmla="*/ 0 w 2721600"/>
              <a:gd name="textAreaRight" fmla="*/ 2721960 w 2721600"/>
              <a:gd name="textAreaTop" fmla="*/ 0 h 387000"/>
              <a:gd name="textAreaBottom" fmla="*/ 387360 h 387000"/>
            </a:gdLst>
            <a:ahLst/>
            <a:rect l="textAreaLeft" t="textAreaTop" r="textAreaRight" b="textAreaBottom"/>
            <a:pathLst>
              <a:path w="39744" h="5657">
                <a:moveTo>
                  <a:pt x="1" y="1"/>
                </a:moveTo>
                <a:lnTo>
                  <a:pt x="1" y="5656"/>
                </a:lnTo>
                <a:lnTo>
                  <a:pt x="39744" y="5656"/>
                </a:lnTo>
                <a:lnTo>
                  <a:pt x="39744" y="1"/>
                </a:lnTo>
                <a:close/>
              </a:path>
            </a:pathLst>
          </a:custGeom>
          <a:solidFill>
            <a:schemeClr val="dk2"/>
          </a:solidFill>
          <a:ln w="0">
            <a:noFill/>
          </a:ln>
        </p:spPr>
        <p:style>
          <a:lnRef idx="0"/>
          <a:fillRef idx="0"/>
          <a:effectRef idx="0"/>
          <a:fontRef idx="minor"/>
        </p:style>
      </p:sp>
      <p:sp>
        <p:nvSpPr>
          <p:cNvPr id="29" name="Google Shape;38;p2"/>
          <p:cNvSpPr/>
          <p:nvPr/>
        </p:nvSpPr>
        <p:spPr>
          <a:xfrm>
            <a:off x="873720" y="0"/>
            <a:ext cx="664200" cy="387000"/>
          </a:xfrm>
          <a:custGeom>
            <a:avLst/>
            <a:gdLst>
              <a:gd name="textAreaLeft" fmla="*/ 0 w 664200"/>
              <a:gd name="textAreaRight" fmla="*/ 664560 w 664200"/>
              <a:gd name="textAreaTop" fmla="*/ 0 h 387000"/>
              <a:gd name="textAreaBottom" fmla="*/ 387360 h 387000"/>
            </a:gdLst>
            <a:ahLst/>
            <a:rect l="textAreaLeft" t="textAreaTop" r="textAreaRight" b="textAreaBottom"/>
            <a:pathLst>
              <a:path w="9705" h="5657">
                <a:moveTo>
                  <a:pt x="1" y="1"/>
                </a:moveTo>
                <a:lnTo>
                  <a:pt x="1" y="5656"/>
                </a:lnTo>
                <a:lnTo>
                  <a:pt x="9704" y="5656"/>
                </a:lnTo>
                <a:lnTo>
                  <a:pt x="9704" y="1"/>
                </a:lnTo>
                <a:close/>
              </a:path>
            </a:pathLst>
          </a:custGeom>
          <a:solidFill>
            <a:schemeClr val="lt2"/>
          </a:solidFill>
          <a:ln w="0">
            <a:noFill/>
          </a:ln>
        </p:spPr>
        <p:style>
          <a:lnRef idx="0"/>
          <a:fillRef idx="0"/>
          <a:effectRef idx="0"/>
          <a:fontRef idx="minor"/>
        </p:style>
      </p:sp>
      <p:sp>
        <p:nvSpPr>
          <p:cNvPr id="30" name="Google Shape;39;p2"/>
          <p:cNvSpPr/>
          <p:nvPr/>
        </p:nvSpPr>
        <p:spPr>
          <a:xfrm>
            <a:off x="1049040" y="938520"/>
            <a:ext cx="211680" cy="385560"/>
          </a:xfrm>
          <a:custGeom>
            <a:avLst/>
            <a:gdLst>
              <a:gd name="textAreaLeft" fmla="*/ 0 w 211680"/>
              <a:gd name="textAreaRight" fmla="*/ 212040 w 211680"/>
              <a:gd name="textAreaTop" fmla="*/ 0 h 385560"/>
              <a:gd name="textAreaBottom" fmla="*/ 385920 h 385560"/>
            </a:gdLst>
            <a:ahLst/>
            <a:rect l="textAreaLeft" t="textAreaTop" r="textAreaRight" b="textAreaBottom"/>
            <a:pathLst>
              <a:path w="3097" h="5633">
                <a:moveTo>
                  <a:pt x="2239" y="1"/>
                </a:moveTo>
                <a:lnTo>
                  <a:pt x="1" y="5275"/>
                </a:lnTo>
                <a:lnTo>
                  <a:pt x="846" y="5633"/>
                </a:lnTo>
                <a:lnTo>
                  <a:pt x="3096" y="370"/>
                </a:lnTo>
                <a:lnTo>
                  <a:pt x="2239" y="1"/>
                </a:lnTo>
                <a:close/>
              </a:path>
            </a:pathLst>
          </a:custGeom>
          <a:solidFill>
            <a:schemeClr val="dk2"/>
          </a:solidFill>
          <a:ln w="0">
            <a:noFill/>
          </a:ln>
        </p:spPr>
        <p:style>
          <a:lnRef idx="0"/>
          <a:fillRef idx="0"/>
          <a:effectRef idx="0"/>
          <a:fontRef idx="minor"/>
        </p:style>
      </p:sp>
      <p:sp>
        <p:nvSpPr>
          <p:cNvPr id="31" name="Google Shape;40;p2"/>
          <p:cNvSpPr/>
          <p:nvPr/>
        </p:nvSpPr>
        <p:spPr>
          <a:xfrm>
            <a:off x="873720" y="1008720"/>
            <a:ext cx="167040" cy="245160"/>
          </a:xfrm>
          <a:custGeom>
            <a:avLst/>
            <a:gdLst>
              <a:gd name="textAreaLeft" fmla="*/ 0 w 167040"/>
              <a:gd name="textAreaRight" fmla="*/ 167400 w 167040"/>
              <a:gd name="textAreaTop" fmla="*/ 0 h 245160"/>
              <a:gd name="textAreaBottom" fmla="*/ 245520 h 245160"/>
            </a:gdLst>
            <a:ahLst/>
            <a:rect l="textAreaLeft" t="textAreaTop" r="textAreaRight" b="textAreaBottom"/>
            <a:pathLst>
              <a:path w="2442" h="3585">
                <a:moveTo>
                  <a:pt x="1787" y="1"/>
                </a:moveTo>
                <a:lnTo>
                  <a:pt x="1" y="1787"/>
                </a:lnTo>
                <a:lnTo>
                  <a:pt x="1787" y="3585"/>
                </a:lnTo>
                <a:lnTo>
                  <a:pt x="2442" y="2930"/>
                </a:lnTo>
                <a:lnTo>
                  <a:pt x="1299" y="1787"/>
                </a:lnTo>
                <a:lnTo>
                  <a:pt x="2442" y="656"/>
                </a:lnTo>
                <a:lnTo>
                  <a:pt x="1787" y="1"/>
                </a:lnTo>
                <a:close/>
              </a:path>
            </a:pathLst>
          </a:custGeom>
          <a:solidFill>
            <a:schemeClr val="dk2"/>
          </a:solidFill>
          <a:ln w="0">
            <a:noFill/>
          </a:ln>
        </p:spPr>
        <p:style>
          <a:lnRef idx="0"/>
          <a:fillRef idx="0"/>
          <a:effectRef idx="0"/>
          <a:fontRef idx="minor"/>
        </p:style>
      </p:sp>
      <p:sp>
        <p:nvSpPr>
          <p:cNvPr id="32" name="Google Shape;41;p2"/>
          <p:cNvSpPr/>
          <p:nvPr/>
        </p:nvSpPr>
        <p:spPr>
          <a:xfrm>
            <a:off x="1268640" y="1008720"/>
            <a:ext cx="167760" cy="245160"/>
          </a:xfrm>
          <a:custGeom>
            <a:avLst/>
            <a:gdLst>
              <a:gd name="textAreaLeft" fmla="*/ 0 w 167760"/>
              <a:gd name="textAreaRight" fmla="*/ 168120 w 167760"/>
              <a:gd name="textAreaTop" fmla="*/ 0 h 245160"/>
              <a:gd name="textAreaBottom" fmla="*/ 245520 h 245160"/>
            </a:gdLst>
            <a:ahLst/>
            <a:rect l="textAreaLeft" t="textAreaTop" r="textAreaRight" b="textAreaBottom"/>
            <a:pathLst>
              <a:path w="2454" h="3585">
                <a:moveTo>
                  <a:pt x="655" y="1"/>
                </a:moveTo>
                <a:lnTo>
                  <a:pt x="0" y="656"/>
                </a:lnTo>
                <a:lnTo>
                  <a:pt x="1143" y="1787"/>
                </a:lnTo>
                <a:lnTo>
                  <a:pt x="0" y="2930"/>
                </a:lnTo>
                <a:lnTo>
                  <a:pt x="655" y="3585"/>
                </a:lnTo>
                <a:lnTo>
                  <a:pt x="2453" y="1787"/>
                </a:lnTo>
                <a:lnTo>
                  <a:pt x="655" y="1"/>
                </a:lnTo>
                <a:close/>
              </a:path>
            </a:pathLst>
          </a:custGeom>
          <a:solidFill>
            <a:schemeClr val="dk2"/>
          </a:solidFill>
          <a:ln w="0">
            <a:noFill/>
          </a:ln>
        </p:spPr>
        <p:style>
          <a:lnRef idx="0"/>
          <a:fillRef idx="0"/>
          <a:effectRef idx="0"/>
          <a:fontRef idx="minor"/>
        </p:style>
      </p:sp>
      <p:sp>
        <p:nvSpPr>
          <p:cNvPr id="33" name="Google Shape;42;p2"/>
          <p:cNvSpPr/>
          <p:nvPr/>
        </p:nvSpPr>
        <p:spPr>
          <a:xfrm>
            <a:off x="3516120" y="4983480"/>
            <a:ext cx="1054080" cy="159480"/>
          </a:xfrm>
          <a:custGeom>
            <a:avLst/>
            <a:gdLst>
              <a:gd name="textAreaLeft" fmla="*/ 0 w 1054080"/>
              <a:gd name="textAreaRight" fmla="*/ 1054440 w 1054080"/>
              <a:gd name="textAreaTop" fmla="*/ 0 h 159480"/>
              <a:gd name="textAreaBottom" fmla="*/ 159840 h 159480"/>
            </a:gdLst>
            <a:ahLst/>
            <a:rect l="textAreaLeft" t="textAreaTop" r="textAreaRight" b="textAreaBottom"/>
            <a:pathLst>
              <a:path w="15396" h="2335">
                <a:moveTo>
                  <a:pt x="1" y="1"/>
                </a:moveTo>
                <a:lnTo>
                  <a:pt x="1" y="2335"/>
                </a:lnTo>
                <a:lnTo>
                  <a:pt x="15395" y="2335"/>
                </a:lnTo>
                <a:lnTo>
                  <a:pt x="15395" y="1"/>
                </a:lnTo>
                <a:close/>
              </a:path>
            </a:pathLst>
          </a:custGeom>
          <a:solidFill>
            <a:schemeClr val="dk2"/>
          </a:solidFill>
          <a:ln w="0">
            <a:noFill/>
          </a:ln>
        </p:spPr>
        <p:style>
          <a:lnRef idx="0"/>
          <a:fillRef idx="0"/>
          <a:effectRef idx="0"/>
          <a:fontRef idx="minor"/>
        </p:style>
      </p:sp>
      <p:sp>
        <p:nvSpPr>
          <p:cNvPr id="34" name="Google Shape;43;p2"/>
          <p:cNvSpPr/>
          <p:nvPr/>
        </p:nvSpPr>
        <p:spPr>
          <a:xfrm>
            <a:off x="1160280" y="4983480"/>
            <a:ext cx="2152440" cy="159480"/>
          </a:xfrm>
          <a:custGeom>
            <a:avLst/>
            <a:gdLst>
              <a:gd name="textAreaLeft" fmla="*/ 0 w 2152440"/>
              <a:gd name="textAreaRight" fmla="*/ 2152800 w 2152440"/>
              <a:gd name="textAreaTop" fmla="*/ 0 h 159480"/>
              <a:gd name="textAreaBottom" fmla="*/ 159840 h 159480"/>
            </a:gdLst>
            <a:ahLst/>
            <a:rect l="textAreaLeft" t="textAreaTop" r="textAreaRight" b="textAreaBottom"/>
            <a:pathLst>
              <a:path w="31433" h="2335">
                <a:moveTo>
                  <a:pt x="0" y="1"/>
                </a:moveTo>
                <a:lnTo>
                  <a:pt x="0" y="2335"/>
                </a:lnTo>
                <a:lnTo>
                  <a:pt x="31433" y="2335"/>
                </a:lnTo>
                <a:lnTo>
                  <a:pt x="31433" y="1"/>
                </a:lnTo>
                <a:close/>
              </a:path>
            </a:pathLst>
          </a:custGeom>
          <a:solidFill>
            <a:schemeClr val="lt2"/>
          </a:solidFill>
          <a:ln w="0">
            <a:noFill/>
          </a:ln>
        </p:spPr>
        <p:style>
          <a:lnRef idx="0"/>
          <a:fillRef idx="0"/>
          <a:effectRef idx="0"/>
          <a:fontRef idx="minor"/>
        </p:style>
      </p:sp>
      <p:sp>
        <p:nvSpPr>
          <p:cNvPr id="35" name="Google Shape;44;p2"/>
          <p:cNvSpPr/>
          <p:nvPr/>
        </p:nvSpPr>
        <p:spPr>
          <a:xfrm>
            <a:off x="1805400" y="4452120"/>
            <a:ext cx="3750480" cy="160200"/>
          </a:xfrm>
          <a:custGeom>
            <a:avLst/>
            <a:gdLst>
              <a:gd name="textAreaLeft" fmla="*/ 0 w 3750480"/>
              <a:gd name="textAreaRight" fmla="*/ 3750840 w 3750480"/>
              <a:gd name="textAreaTop" fmla="*/ 0 h 160200"/>
              <a:gd name="textAreaBottom" fmla="*/ 160560 h 160200"/>
            </a:gdLst>
            <a:ahLst/>
            <a:rect l="textAreaLeft" t="textAreaTop" r="textAreaRight" b="textAreaBottom"/>
            <a:pathLst>
              <a:path w="54770" h="2346">
                <a:moveTo>
                  <a:pt x="0" y="0"/>
                </a:moveTo>
                <a:lnTo>
                  <a:pt x="0" y="2346"/>
                </a:lnTo>
                <a:lnTo>
                  <a:pt x="54769" y="2346"/>
                </a:lnTo>
                <a:lnTo>
                  <a:pt x="54769" y="0"/>
                </a:lnTo>
                <a:close/>
              </a:path>
            </a:pathLst>
          </a:custGeom>
          <a:solidFill>
            <a:schemeClr val="lt2"/>
          </a:solidFill>
          <a:ln w="0">
            <a:noFill/>
          </a:ln>
        </p:spPr>
        <p:style>
          <a:lnRef idx="0"/>
          <a:fillRef idx="0"/>
          <a:effectRef idx="0"/>
          <a:fontRef idx="minor"/>
        </p:style>
      </p:sp>
      <p:sp>
        <p:nvSpPr>
          <p:cNvPr id="36" name="Google Shape;45;p2"/>
          <p:cNvSpPr/>
          <p:nvPr/>
        </p:nvSpPr>
        <p:spPr>
          <a:xfrm>
            <a:off x="0" y="4452120"/>
            <a:ext cx="1490400" cy="160200"/>
          </a:xfrm>
          <a:custGeom>
            <a:avLst/>
            <a:gdLst>
              <a:gd name="textAreaLeft" fmla="*/ 0 w 1490400"/>
              <a:gd name="textAreaRight" fmla="*/ 1490760 w 1490400"/>
              <a:gd name="textAreaTop" fmla="*/ 0 h 160200"/>
              <a:gd name="textAreaBottom" fmla="*/ 160560 h 160200"/>
            </a:gdLst>
            <a:ahLst/>
            <a:rect l="textAreaLeft" t="textAreaTop" r="textAreaRight" b="textAreaBottom"/>
            <a:pathLst>
              <a:path w="21766" h="2346">
                <a:moveTo>
                  <a:pt x="1" y="0"/>
                </a:moveTo>
                <a:lnTo>
                  <a:pt x="1" y="2346"/>
                </a:lnTo>
                <a:lnTo>
                  <a:pt x="21765" y="2346"/>
                </a:lnTo>
                <a:lnTo>
                  <a:pt x="21765" y="0"/>
                </a:lnTo>
                <a:close/>
              </a:path>
            </a:pathLst>
          </a:custGeom>
          <a:solidFill>
            <a:srgbClr val="ffffff"/>
          </a:solidFill>
          <a:ln w="0">
            <a:noFill/>
          </a:ln>
        </p:spPr>
        <p:style>
          <a:lnRef idx="0"/>
          <a:fillRef idx="0"/>
          <a:effectRef idx="0"/>
          <a:fontRef idx="minor"/>
        </p:style>
      </p:sp>
      <p:sp>
        <p:nvSpPr>
          <p:cNvPr id="37" name="Google Shape;46;p2"/>
          <p:cNvSpPr/>
          <p:nvPr/>
        </p:nvSpPr>
        <p:spPr>
          <a:xfrm>
            <a:off x="596160" y="4717800"/>
            <a:ext cx="3218040" cy="160200"/>
          </a:xfrm>
          <a:custGeom>
            <a:avLst/>
            <a:gdLst>
              <a:gd name="textAreaLeft" fmla="*/ 0 w 3218040"/>
              <a:gd name="textAreaRight" fmla="*/ 3218400 w 3218040"/>
              <a:gd name="textAreaTop" fmla="*/ 0 h 160200"/>
              <a:gd name="textAreaBottom" fmla="*/ 160560 h 160200"/>
            </a:gdLst>
            <a:ahLst/>
            <a:rect l="textAreaLeft" t="textAreaTop" r="textAreaRight" b="textAreaBottom"/>
            <a:pathLst>
              <a:path w="46995" h="2347">
                <a:moveTo>
                  <a:pt x="0" y="1"/>
                </a:moveTo>
                <a:lnTo>
                  <a:pt x="0" y="2346"/>
                </a:lnTo>
                <a:lnTo>
                  <a:pt x="46994" y="2346"/>
                </a:lnTo>
                <a:lnTo>
                  <a:pt x="46994" y="1"/>
                </a:lnTo>
                <a:close/>
              </a:path>
            </a:pathLst>
          </a:custGeom>
          <a:solidFill>
            <a:schemeClr val="dk2"/>
          </a:solidFill>
          <a:ln w="0">
            <a:noFill/>
          </a:ln>
        </p:spPr>
        <p:style>
          <a:lnRef idx="0"/>
          <a:fillRef idx="0"/>
          <a:effectRef idx="0"/>
          <a:fontRef idx="minor"/>
        </p:style>
      </p:sp>
      <p:sp>
        <p:nvSpPr>
          <p:cNvPr id="38" name="Google Shape;47;p2"/>
          <p:cNvSpPr/>
          <p:nvPr/>
        </p:nvSpPr>
        <p:spPr>
          <a:xfrm>
            <a:off x="0" y="4717800"/>
            <a:ext cx="364320" cy="160200"/>
          </a:xfrm>
          <a:custGeom>
            <a:avLst/>
            <a:gdLst>
              <a:gd name="textAreaLeft" fmla="*/ 0 w 364320"/>
              <a:gd name="textAreaRight" fmla="*/ 364680 w 364320"/>
              <a:gd name="textAreaTop" fmla="*/ 0 h 160200"/>
              <a:gd name="textAreaBottom" fmla="*/ 160560 h 160200"/>
            </a:gdLst>
            <a:ahLst/>
            <a:rect l="textAreaLeft" t="textAreaTop" r="textAreaRight" b="textAreaBottom"/>
            <a:pathLst>
              <a:path w="5323" h="2347">
                <a:moveTo>
                  <a:pt x="1" y="1"/>
                </a:moveTo>
                <a:lnTo>
                  <a:pt x="1" y="2346"/>
                </a:lnTo>
                <a:lnTo>
                  <a:pt x="5323" y="2346"/>
                </a:lnTo>
                <a:lnTo>
                  <a:pt x="5323" y="1"/>
                </a:lnTo>
                <a:close/>
              </a:path>
            </a:pathLst>
          </a:custGeom>
          <a:solidFill>
            <a:schemeClr val="lt2"/>
          </a:solidFill>
          <a:ln w="0">
            <a:noFill/>
          </a:ln>
        </p:spPr>
        <p:style>
          <a:lnRef idx="0"/>
          <a:fillRef idx="0"/>
          <a:effectRef idx="0"/>
          <a:fontRef idx="minor"/>
        </p:style>
      </p:sp>
      <p:sp>
        <p:nvSpPr>
          <p:cNvPr id="39" name="Google Shape;48;p2"/>
          <p:cNvSpPr/>
          <p:nvPr/>
        </p:nvSpPr>
        <p:spPr>
          <a:xfrm>
            <a:off x="0" y="4983480"/>
            <a:ext cx="828000" cy="159480"/>
          </a:xfrm>
          <a:custGeom>
            <a:avLst/>
            <a:gdLst>
              <a:gd name="textAreaLeft" fmla="*/ 0 w 828000"/>
              <a:gd name="textAreaRight" fmla="*/ 828360 w 828000"/>
              <a:gd name="textAreaTop" fmla="*/ 0 h 159480"/>
              <a:gd name="textAreaBottom" fmla="*/ 159840 h 159480"/>
            </a:gdLst>
            <a:ahLst/>
            <a:rect l="textAreaLeft" t="textAreaTop" r="textAreaRight" b="textAreaBottom"/>
            <a:pathLst>
              <a:path w="12098" h="2335">
                <a:moveTo>
                  <a:pt x="1" y="1"/>
                </a:moveTo>
                <a:lnTo>
                  <a:pt x="1" y="2335"/>
                </a:lnTo>
                <a:lnTo>
                  <a:pt x="12098" y="2335"/>
                </a:lnTo>
                <a:lnTo>
                  <a:pt x="12098" y="1"/>
                </a:lnTo>
                <a:close/>
              </a:path>
            </a:pathLst>
          </a:custGeom>
          <a:solidFill>
            <a:srgbClr val="ffffff"/>
          </a:solidFill>
          <a:ln w="0">
            <a:noFill/>
          </a:ln>
        </p:spPr>
        <p:style>
          <a:lnRef idx="0"/>
          <a:fillRef idx="0"/>
          <a:effectRef idx="0"/>
          <a:fontRef idx="minor"/>
        </p:style>
      </p:sp>
      <p:sp>
        <p:nvSpPr>
          <p:cNvPr id="40" name="PlaceHolder 1"/>
          <p:cNvSpPr>
            <a:spLocks noGrp="1"/>
          </p:cNvSpPr>
          <p:nvPr>
            <p:ph type="title"/>
          </p:nvPr>
        </p:nvSpPr>
        <p:spPr>
          <a:xfrm>
            <a:off x="718560" y="1369080"/>
            <a:ext cx="8520120" cy="1910160"/>
          </a:xfrm>
          <a:prstGeom prst="rect">
            <a:avLst/>
          </a:prstGeom>
          <a:noFill/>
          <a:ln w="0">
            <a:noFill/>
          </a:ln>
        </p:spPr>
        <p:txBody>
          <a:bodyPr tIns="91440" bIns="0" anchor="b">
            <a:noAutofit/>
          </a:bodyPr>
          <a:p>
            <a:pPr indent="0">
              <a:buNone/>
            </a:pPr>
            <a:r>
              <a:rPr b="0" lang="nl-BE" sz="7400" spc="-1" strike="noStrike">
                <a:solidFill>
                  <a:srgbClr val="000000"/>
                </a:solidFill>
                <a:latin typeface="Arial"/>
              </a:rPr>
              <a:t>Klik om de opmaak van de titeltekst te bewerken</a:t>
            </a:r>
            <a:endParaRPr b="0" lang="nl-BE" sz="7400" spc="-1" strike="noStrike">
              <a:solidFill>
                <a:srgbClr val="000000"/>
              </a:solidFill>
              <a:latin typeface="Arial"/>
            </a:endParaRP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nl-BE" sz="1400" spc="-1" strike="noStrike">
                <a:solidFill>
                  <a:srgbClr val="000000"/>
                </a:solidFill>
                <a:latin typeface="Arial"/>
              </a:rPr>
              <a:t>Klik om de opmaak van de overzichtstekst te bewerken</a:t>
            </a:r>
            <a:endParaRPr b="0" lang="nl-BE"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nl-BE" sz="1400" spc="-1" strike="noStrike">
                <a:solidFill>
                  <a:srgbClr val="000000"/>
                </a:solidFill>
                <a:latin typeface="Arial"/>
              </a:rPr>
              <a:t>Tweede overzichtsniveau</a:t>
            </a:r>
            <a:endParaRPr b="0" lang="nl-BE"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nl-BE" sz="1400" spc="-1" strike="noStrike">
                <a:solidFill>
                  <a:srgbClr val="000000"/>
                </a:solidFill>
                <a:latin typeface="Arial"/>
              </a:rPr>
              <a:t>Derde overzichtsniveau</a:t>
            </a:r>
            <a:endParaRPr b="0" lang="nl-BE"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nl-BE" sz="1400" spc="-1" strike="noStrike">
                <a:solidFill>
                  <a:srgbClr val="000000"/>
                </a:solidFill>
                <a:latin typeface="Arial"/>
              </a:rPr>
              <a:t>Vierde overzichtsniveau</a:t>
            </a:r>
            <a:endParaRPr b="0" lang="nl-BE"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nl-BE" sz="2000" spc="-1" strike="noStrike">
                <a:solidFill>
                  <a:srgbClr val="000000"/>
                </a:solidFill>
                <a:latin typeface="Arial"/>
              </a:rPr>
              <a:t>Vijfde overzichtsniveau</a:t>
            </a:r>
            <a:endParaRPr b="0" lang="nl-BE"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nl-BE" sz="2000" spc="-1" strike="noStrike">
                <a:solidFill>
                  <a:srgbClr val="000000"/>
                </a:solidFill>
                <a:latin typeface="Arial"/>
              </a:rPr>
              <a:t>Zesde overzichtsniveau</a:t>
            </a:r>
            <a:endParaRPr b="0" lang="nl-BE"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nl-BE" sz="2000" spc="-1" strike="noStrike">
                <a:solidFill>
                  <a:srgbClr val="000000"/>
                </a:solidFill>
                <a:latin typeface="Arial"/>
              </a:rPr>
              <a:t>Zevende overzichtsniveau</a:t>
            </a:r>
            <a:endParaRPr b="0" lang="nl-B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1278000" y="343080"/>
            <a:ext cx="6587640" cy="668520"/>
          </a:xfrm>
          <a:prstGeom prst="rect">
            <a:avLst/>
          </a:prstGeom>
          <a:noFill/>
          <a:ln w="0">
            <a:noFill/>
          </a:ln>
        </p:spPr>
        <p:txBody>
          <a:bodyPr tIns="91440" bIns="91440" anchor="t">
            <a:noAutofit/>
          </a:bodyPr>
          <a:p>
            <a:pPr indent="0">
              <a:buNone/>
            </a:pPr>
            <a:r>
              <a:rPr b="0" lang="nl-BE" sz="3000" spc="-1" strike="noStrike">
                <a:solidFill>
                  <a:srgbClr val="000000"/>
                </a:solidFill>
                <a:latin typeface="Arial"/>
              </a:rPr>
              <a:t>Klik om de opmaak van de titeltekst te bewerken</a:t>
            </a:r>
            <a:endParaRPr b="0" lang="nl-BE" sz="3000" spc="-1" strike="noStrike">
              <a:solidFill>
                <a:srgbClr val="000000"/>
              </a:solidFill>
              <a:latin typeface="Arial"/>
            </a:endParaRPr>
          </a:p>
        </p:txBody>
      </p:sp>
      <p:sp>
        <p:nvSpPr>
          <p:cNvPr id="7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nl-BE" sz="1400" spc="-1" strike="noStrike">
                <a:solidFill>
                  <a:srgbClr val="000000"/>
                </a:solidFill>
                <a:latin typeface="Arial"/>
              </a:rPr>
              <a:t>Klik om de opmaak van de overzichtstekst te bewerken</a:t>
            </a:r>
            <a:endParaRPr b="0" lang="nl-BE"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nl-BE" sz="1400" spc="-1" strike="noStrike">
                <a:solidFill>
                  <a:srgbClr val="000000"/>
                </a:solidFill>
                <a:latin typeface="Arial"/>
              </a:rPr>
              <a:t>Tweede overzichtsniveau</a:t>
            </a:r>
            <a:endParaRPr b="0" lang="nl-BE"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nl-BE" sz="1400" spc="-1" strike="noStrike">
                <a:solidFill>
                  <a:srgbClr val="000000"/>
                </a:solidFill>
                <a:latin typeface="Arial"/>
              </a:rPr>
              <a:t>Derde overzichtsniveau</a:t>
            </a:r>
            <a:endParaRPr b="0" lang="nl-BE"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nl-BE" sz="1400" spc="-1" strike="noStrike">
                <a:solidFill>
                  <a:srgbClr val="000000"/>
                </a:solidFill>
                <a:latin typeface="Arial"/>
              </a:rPr>
              <a:t>Vierde overzichtsniveau</a:t>
            </a:r>
            <a:endParaRPr b="0" lang="nl-BE"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nl-BE" sz="2000" spc="-1" strike="noStrike">
                <a:solidFill>
                  <a:srgbClr val="000000"/>
                </a:solidFill>
                <a:latin typeface="Arial"/>
              </a:rPr>
              <a:t>Vijfde overzichtsniveau</a:t>
            </a:r>
            <a:endParaRPr b="0" lang="nl-BE"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nl-BE" sz="2000" spc="-1" strike="noStrike">
                <a:solidFill>
                  <a:srgbClr val="000000"/>
                </a:solidFill>
                <a:latin typeface="Arial"/>
              </a:rPr>
              <a:t>Zesde overzichtsniveau</a:t>
            </a:r>
            <a:endParaRPr b="0" lang="nl-BE"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nl-BE" sz="2000" spc="-1" strike="noStrike">
                <a:solidFill>
                  <a:srgbClr val="000000"/>
                </a:solidFill>
                <a:latin typeface="Arial"/>
              </a:rPr>
              <a:t>Zevende overzichtsniveau</a:t>
            </a:r>
            <a:endParaRPr b="0" lang="nl-B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16" name="Google Shape;68;p4"/>
          <p:cNvSpPr/>
          <p:nvPr/>
        </p:nvSpPr>
        <p:spPr>
          <a:xfrm>
            <a:off x="0" y="3268800"/>
            <a:ext cx="667440" cy="354960"/>
          </a:xfrm>
          <a:custGeom>
            <a:avLst/>
            <a:gdLst>
              <a:gd name="textAreaLeft" fmla="*/ 0 w 667440"/>
              <a:gd name="textAreaRight" fmla="*/ 667800 w 667440"/>
              <a:gd name="textAreaTop" fmla="*/ 0 h 354960"/>
              <a:gd name="textAreaBottom" fmla="*/ 355320 h 354960"/>
            </a:gdLst>
            <a:ahLst/>
            <a:rect l="textAreaLeft" t="textAreaTop" r="textAreaRight" b="textAreaBottom"/>
            <a:pathLst>
              <a:path w="2882" h="2764">
                <a:moveTo>
                  <a:pt x="0" y="1"/>
                </a:moveTo>
                <a:lnTo>
                  <a:pt x="0" y="2763"/>
                </a:lnTo>
                <a:lnTo>
                  <a:pt x="2881" y="2763"/>
                </a:lnTo>
                <a:lnTo>
                  <a:pt x="2881" y="1"/>
                </a:lnTo>
                <a:close/>
              </a:path>
            </a:pathLst>
          </a:custGeom>
          <a:solidFill>
            <a:schemeClr val="lt1"/>
          </a:solidFill>
          <a:ln w="0">
            <a:noFill/>
          </a:ln>
        </p:spPr>
        <p:style>
          <a:lnRef idx="0"/>
          <a:fillRef idx="0"/>
          <a:effectRef idx="0"/>
          <a:fontRef idx="minor"/>
        </p:style>
      </p:sp>
      <p:sp>
        <p:nvSpPr>
          <p:cNvPr id="117" name="Google Shape;69;p4"/>
          <p:cNvSpPr/>
          <p:nvPr/>
        </p:nvSpPr>
        <p:spPr>
          <a:xfrm>
            <a:off x="7959960" y="322920"/>
            <a:ext cx="1183320" cy="354960"/>
          </a:xfrm>
          <a:custGeom>
            <a:avLst/>
            <a:gdLst>
              <a:gd name="textAreaLeft" fmla="*/ 0 w 1183320"/>
              <a:gd name="textAreaRight" fmla="*/ 1183680 w 1183320"/>
              <a:gd name="textAreaTop" fmla="*/ 0 h 354960"/>
              <a:gd name="textAreaBottom" fmla="*/ 355320 h 354960"/>
            </a:gdLst>
            <a:ahLst/>
            <a:rect l="textAreaLeft" t="textAreaTop" r="textAreaRight" b="textAreaBottom"/>
            <a:pathLst>
              <a:path w="9205" h="2763">
                <a:moveTo>
                  <a:pt x="1" y="0"/>
                </a:moveTo>
                <a:lnTo>
                  <a:pt x="1" y="2762"/>
                </a:lnTo>
                <a:lnTo>
                  <a:pt x="9204" y="2762"/>
                </a:lnTo>
                <a:lnTo>
                  <a:pt x="9204" y="0"/>
                </a:lnTo>
                <a:close/>
              </a:path>
            </a:pathLst>
          </a:custGeom>
          <a:solidFill>
            <a:schemeClr val="lt1"/>
          </a:solidFill>
          <a:ln w="0">
            <a:noFill/>
          </a:ln>
        </p:spPr>
        <p:style>
          <a:lnRef idx="0"/>
          <a:fillRef idx="0"/>
          <a:effectRef idx="0"/>
          <a:fontRef idx="minor"/>
        </p:style>
      </p:sp>
      <p:sp>
        <p:nvSpPr>
          <p:cNvPr id="118" name="Google Shape;70;p4"/>
          <p:cNvSpPr/>
          <p:nvPr/>
        </p:nvSpPr>
        <p:spPr>
          <a:xfrm>
            <a:off x="7173000" y="912600"/>
            <a:ext cx="1970280" cy="354960"/>
          </a:xfrm>
          <a:custGeom>
            <a:avLst/>
            <a:gdLst>
              <a:gd name="textAreaLeft" fmla="*/ 0 w 1970280"/>
              <a:gd name="textAreaRight" fmla="*/ 1970640 w 1970280"/>
              <a:gd name="textAreaTop" fmla="*/ 0 h 354960"/>
              <a:gd name="textAreaBottom" fmla="*/ 355320 h 354960"/>
            </a:gdLst>
            <a:ahLst/>
            <a:rect l="textAreaLeft" t="textAreaTop" r="textAreaRight" b="textAreaBottom"/>
            <a:pathLst>
              <a:path w="15325" h="2763">
                <a:moveTo>
                  <a:pt x="1" y="0"/>
                </a:moveTo>
                <a:lnTo>
                  <a:pt x="1" y="2762"/>
                </a:lnTo>
                <a:lnTo>
                  <a:pt x="15324" y="2762"/>
                </a:lnTo>
                <a:lnTo>
                  <a:pt x="15324" y="0"/>
                </a:lnTo>
                <a:close/>
              </a:path>
            </a:pathLst>
          </a:custGeom>
          <a:solidFill>
            <a:srgbClr val="ffffff">
              <a:alpha val="2000"/>
            </a:srgbClr>
          </a:solidFill>
          <a:ln w="0">
            <a:noFill/>
          </a:ln>
        </p:spPr>
        <p:style>
          <a:lnRef idx="0"/>
          <a:fillRef idx="0"/>
          <a:effectRef idx="0"/>
          <a:fontRef idx="minor"/>
        </p:style>
      </p:sp>
      <p:sp>
        <p:nvSpPr>
          <p:cNvPr id="119" name="Google Shape;71;p4"/>
          <p:cNvSpPr/>
          <p:nvPr/>
        </p:nvSpPr>
        <p:spPr>
          <a:xfrm>
            <a:off x="7173000" y="2089800"/>
            <a:ext cx="1970280" cy="356400"/>
          </a:xfrm>
          <a:custGeom>
            <a:avLst/>
            <a:gdLst>
              <a:gd name="textAreaLeft" fmla="*/ 0 w 1970280"/>
              <a:gd name="textAreaRight" fmla="*/ 1970640 w 1970280"/>
              <a:gd name="textAreaTop" fmla="*/ 0 h 356400"/>
              <a:gd name="textAreaBottom" fmla="*/ 356760 h 356400"/>
            </a:gdLst>
            <a:ahLst/>
            <a:rect l="textAreaLeft" t="textAreaTop" r="textAreaRight" b="textAreaBottom"/>
            <a:pathLst>
              <a:path w="15325" h="2775">
                <a:moveTo>
                  <a:pt x="1" y="0"/>
                </a:moveTo>
                <a:lnTo>
                  <a:pt x="1" y="2774"/>
                </a:lnTo>
                <a:lnTo>
                  <a:pt x="15324" y="2774"/>
                </a:lnTo>
                <a:lnTo>
                  <a:pt x="15324" y="0"/>
                </a:lnTo>
                <a:close/>
              </a:path>
            </a:pathLst>
          </a:custGeom>
          <a:solidFill>
            <a:srgbClr val="ffffff">
              <a:alpha val="13000"/>
            </a:srgbClr>
          </a:solidFill>
          <a:ln w="0">
            <a:noFill/>
          </a:ln>
        </p:spPr>
        <p:style>
          <a:lnRef idx="0"/>
          <a:fillRef idx="0"/>
          <a:effectRef idx="0"/>
          <a:fontRef idx="minor"/>
        </p:style>
      </p:sp>
      <p:sp>
        <p:nvSpPr>
          <p:cNvPr id="120" name="Google Shape;72;p4"/>
          <p:cNvSpPr/>
          <p:nvPr/>
        </p:nvSpPr>
        <p:spPr>
          <a:xfrm>
            <a:off x="0" y="2089800"/>
            <a:ext cx="552600" cy="356400"/>
          </a:xfrm>
          <a:custGeom>
            <a:avLst/>
            <a:gdLst>
              <a:gd name="textAreaLeft" fmla="*/ 0 w 552600"/>
              <a:gd name="textAreaRight" fmla="*/ 552960 w 552600"/>
              <a:gd name="textAreaTop" fmla="*/ 0 h 356400"/>
              <a:gd name="textAreaBottom" fmla="*/ 356760 h 356400"/>
            </a:gdLst>
            <a:ahLst/>
            <a:rect l="textAreaLeft" t="textAreaTop" r="textAreaRight" b="textAreaBottom"/>
            <a:pathLst>
              <a:path w="4300" h="2775">
                <a:moveTo>
                  <a:pt x="1" y="0"/>
                </a:moveTo>
                <a:lnTo>
                  <a:pt x="1" y="2774"/>
                </a:lnTo>
                <a:lnTo>
                  <a:pt x="4299" y="2774"/>
                </a:lnTo>
                <a:lnTo>
                  <a:pt x="4299" y="0"/>
                </a:lnTo>
                <a:close/>
              </a:path>
            </a:pathLst>
          </a:custGeom>
          <a:solidFill>
            <a:srgbClr val="ffffff">
              <a:alpha val="2000"/>
            </a:srgbClr>
          </a:solidFill>
          <a:ln w="0">
            <a:noFill/>
          </a:ln>
        </p:spPr>
        <p:style>
          <a:lnRef idx="0"/>
          <a:fillRef idx="0"/>
          <a:effectRef idx="0"/>
          <a:fontRef idx="minor"/>
        </p:style>
      </p:sp>
      <p:sp>
        <p:nvSpPr>
          <p:cNvPr id="121" name="Google Shape;73;p4"/>
          <p:cNvSpPr/>
          <p:nvPr/>
        </p:nvSpPr>
        <p:spPr>
          <a:xfrm>
            <a:off x="8773200" y="1500480"/>
            <a:ext cx="370080" cy="356400"/>
          </a:xfrm>
          <a:custGeom>
            <a:avLst/>
            <a:gdLst>
              <a:gd name="textAreaLeft" fmla="*/ 0 w 370080"/>
              <a:gd name="textAreaRight" fmla="*/ 370440 w 370080"/>
              <a:gd name="textAreaTop" fmla="*/ 0 h 356400"/>
              <a:gd name="textAreaBottom" fmla="*/ 356760 h 356400"/>
            </a:gdLst>
            <a:ahLst/>
            <a:rect l="textAreaLeft" t="textAreaTop" r="textAreaRight" b="textAreaBottom"/>
            <a:pathLst>
              <a:path w="2882" h="2775">
                <a:moveTo>
                  <a:pt x="1" y="0"/>
                </a:moveTo>
                <a:lnTo>
                  <a:pt x="1" y="2774"/>
                </a:lnTo>
                <a:lnTo>
                  <a:pt x="2882" y="2774"/>
                </a:lnTo>
                <a:lnTo>
                  <a:pt x="2882" y="0"/>
                </a:lnTo>
                <a:close/>
              </a:path>
            </a:pathLst>
          </a:custGeom>
          <a:solidFill>
            <a:schemeClr val="dk2"/>
          </a:solidFill>
          <a:ln w="0">
            <a:noFill/>
          </a:ln>
        </p:spPr>
        <p:style>
          <a:lnRef idx="0"/>
          <a:fillRef idx="0"/>
          <a:effectRef idx="0"/>
          <a:fontRef idx="minor"/>
        </p:style>
      </p:sp>
      <p:sp>
        <p:nvSpPr>
          <p:cNvPr id="122" name="Google Shape;74;p4"/>
          <p:cNvSpPr/>
          <p:nvPr/>
        </p:nvSpPr>
        <p:spPr>
          <a:xfrm>
            <a:off x="8039880" y="3268800"/>
            <a:ext cx="1103760" cy="354960"/>
          </a:xfrm>
          <a:custGeom>
            <a:avLst/>
            <a:gdLst>
              <a:gd name="textAreaLeft" fmla="*/ 0 w 1103760"/>
              <a:gd name="textAreaRight" fmla="*/ 1104120 w 1103760"/>
              <a:gd name="textAreaTop" fmla="*/ 0 h 354960"/>
              <a:gd name="textAreaBottom" fmla="*/ 355320 h 354960"/>
            </a:gdLst>
            <a:ahLst/>
            <a:rect l="textAreaLeft" t="textAreaTop" r="textAreaRight" b="textAreaBottom"/>
            <a:pathLst>
              <a:path w="8586" h="2764">
                <a:moveTo>
                  <a:pt x="1" y="1"/>
                </a:moveTo>
                <a:lnTo>
                  <a:pt x="1" y="2763"/>
                </a:lnTo>
                <a:lnTo>
                  <a:pt x="8585" y="2763"/>
                </a:lnTo>
                <a:lnTo>
                  <a:pt x="8585" y="1"/>
                </a:lnTo>
                <a:close/>
              </a:path>
            </a:pathLst>
          </a:custGeom>
          <a:solidFill>
            <a:schemeClr val="lt1"/>
          </a:solidFill>
          <a:ln w="0">
            <a:noFill/>
          </a:ln>
        </p:spPr>
        <p:style>
          <a:lnRef idx="0"/>
          <a:fillRef idx="0"/>
          <a:effectRef idx="0"/>
          <a:fontRef idx="minor"/>
        </p:style>
      </p:sp>
      <p:sp>
        <p:nvSpPr>
          <p:cNvPr id="123" name="Google Shape;75;p4"/>
          <p:cNvSpPr/>
          <p:nvPr/>
        </p:nvSpPr>
        <p:spPr>
          <a:xfrm>
            <a:off x="7556040" y="3858120"/>
            <a:ext cx="1587600" cy="354960"/>
          </a:xfrm>
          <a:custGeom>
            <a:avLst/>
            <a:gdLst>
              <a:gd name="textAreaLeft" fmla="*/ 0 w 1587600"/>
              <a:gd name="textAreaRight" fmla="*/ 1587960 w 1587600"/>
              <a:gd name="textAreaTop" fmla="*/ 0 h 354960"/>
              <a:gd name="textAreaBottom" fmla="*/ 355320 h 354960"/>
            </a:gdLst>
            <a:ahLst/>
            <a:rect l="textAreaLeft" t="textAreaTop" r="textAreaRight" b="textAreaBottom"/>
            <a:pathLst>
              <a:path w="12348" h="2763">
                <a:moveTo>
                  <a:pt x="0" y="1"/>
                </a:moveTo>
                <a:lnTo>
                  <a:pt x="0" y="2763"/>
                </a:lnTo>
                <a:lnTo>
                  <a:pt x="12347" y="2763"/>
                </a:lnTo>
                <a:lnTo>
                  <a:pt x="12347" y="1"/>
                </a:lnTo>
                <a:close/>
              </a:path>
            </a:pathLst>
          </a:custGeom>
          <a:solidFill>
            <a:srgbClr val="ffffff">
              <a:alpha val="6000"/>
            </a:srgbClr>
          </a:solidFill>
          <a:ln w="0">
            <a:noFill/>
          </a:ln>
        </p:spPr>
        <p:style>
          <a:lnRef idx="0"/>
          <a:fillRef idx="0"/>
          <a:effectRef idx="0"/>
          <a:fontRef idx="minor"/>
        </p:style>
      </p:sp>
      <p:sp>
        <p:nvSpPr>
          <p:cNvPr id="124" name="Google Shape;76;p4"/>
          <p:cNvSpPr/>
          <p:nvPr/>
        </p:nvSpPr>
        <p:spPr>
          <a:xfrm>
            <a:off x="0" y="4446360"/>
            <a:ext cx="1183320" cy="356400"/>
          </a:xfrm>
          <a:custGeom>
            <a:avLst/>
            <a:gdLst>
              <a:gd name="textAreaLeft" fmla="*/ 0 w 1183320"/>
              <a:gd name="textAreaRight" fmla="*/ 1183680 w 1183320"/>
              <a:gd name="textAreaTop" fmla="*/ 0 h 356400"/>
              <a:gd name="textAreaBottom" fmla="*/ 356760 h 356400"/>
            </a:gdLst>
            <a:ahLst/>
            <a:rect l="textAreaLeft" t="textAreaTop" r="textAreaRight" b="textAreaBottom"/>
            <a:pathLst>
              <a:path w="9205" h="2775">
                <a:moveTo>
                  <a:pt x="1" y="1"/>
                </a:moveTo>
                <a:lnTo>
                  <a:pt x="1" y="2775"/>
                </a:lnTo>
                <a:lnTo>
                  <a:pt x="9204" y="2775"/>
                </a:lnTo>
                <a:lnTo>
                  <a:pt x="9204" y="1"/>
                </a:lnTo>
                <a:close/>
              </a:path>
            </a:pathLst>
          </a:custGeom>
          <a:solidFill>
            <a:srgbClr val="ffffff">
              <a:alpha val="6000"/>
            </a:srgbClr>
          </a:solidFill>
          <a:ln w="0">
            <a:noFill/>
          </a:ln>
        </p:spPr>
        <p:style>
          <a:lnRef idx="0"/>
          <a:fillRef idx="0"/>
          <a:effectRef idx="0"/>
          <a:fontRef idx="minor"/>
        </p:style>
      </p:sp>
      <p:sp>
        <p:nvSpPr>
          <p:cNvPr id="125" name="Google Shape;77;p4"/>
          <p:cNvSpPr/>
          <p:nvPr/>
        </p:nvSpPr>
        <p:spPr>
          <a:xfrm>
            <a:off x="0" y="3858120"/>
            <a:ext cx="1970280" cy="354960"/>
          </a:xfrm>
          <a:custGeom>
            <a:avLst/>
            <a:gdLst>
              <a:gd name="textAreaLeft" fmla="*/ 0 w 1970280"/>
              <a:gd name="textAreaRight" fmla="*/ 1970640 w 1970280"/>
              <a:gd name="textAreaTop" fmla="*/ 0 h 354960"/>
              <a:gd name="textAreaBottom" fmla="*/ 355320 h 354960"/>
            </a:gdLst>
            <a:ahLst/>
            <a:rect l="textAreaLeft" t="textAreaTop" r="textAreaRight" b="textAreaBottom"/>
            <a:pathLst>
              <a:path w="15325" h="2763">
                <a:moveTo>
                  <a:pt x="1" y="1"/>
                </a:moveTo>
                <a:lnTo>
                  <a:pt x="1" y="2763"/>
                </a:lnTo>
                <a:lnTo>
                  <a:pt x="15324" y="2763"/>
                </a:lnTo>
                <a:lnTo>
                  <a:pt x="15324" y="1"/>
                </a:lnTo>
                <a:close/>
              </a:path>
            </a:pathLst>
          </a:custGeom>
          <a:solidFill>
            <a:schemeClr val="lt1"/>
          </a:solidFill>
          <a:ln w="0">
            <a:noFill/>
          </a:ln>
        </p:spPr>
        <p:style>
          <a:lnRef idx="0"/>
          <a:fillRef idx="0"/>
          <a:effectRef idx="0"/>
          <a:fontRef idx="minor"/>
        </p:style>
      </p:sp>
      <p:sp>
        <p:nvSpPr>
          <p:cNvPr id="126" name="Google Shape;78;p4"/>
          <p:cNvSpPr/>
          <p:nvPr/>
        </p:nvSpPr>
        <p:spPr>
          <a:xfrm>
            <a:off x="2325600" y="3858120"/>
            <a:ext cx="866520" cy="354960"/>
          </a:xfrm>
          <a:custGeom>
            <a:avLst/>
            <a:gdLst>
              <a:gd name="textAreaLeft" fmla="*/ 0 w 866520"/>
              <a:gd name="textAreaRight" fmla="*/ 866880 w 866520"/>
              <a:gd name="textAreaTop" fmla="*/ 0 h 354960"/>
              <a:gd name="textAreaBottom" fmla="*/ 355320 h 354960"/>
            </a:gdLst>
            <a:ahLst/>
            <a:rect l="textAreaLeft" t="textAreaTop" r="textAreaRight" b="textAreaBottom"/>
            <a:pathLst>
              <a:path w="6740" h="2763">
                <a:moveTo>
                  <a:pt x="1" y="1"/>
                </a:moveTo>
                <a:lnTo>
                  <a:pt x="1" y="2763"/>
                </a:lnTo>
                <a:lnTo>
                  <a:pt x="6739" y="2763"/>
                </a:lnTo>
                <a:lnTo>
                  <a:pt x="6739" y="1"/>
                </a:lnTo>
                <a:close/>
              </a:path>
            </a:pathLst>
          </a:custGeom>
          <a:solidFill>
            <a:srgbClr val="ffffff">
              <a:alpha val="6000"/>
            </a:srgbClr>
          </a:solidFill>
          <a:ln w="0">
            <a:noFill/>
          </a:ln>
        </p:spPr>
        <p:style>
          <a:lnRef idx="0"/>
          <a:fillRef idx="0"/>
          <a:effectRef idx="0"/>
          <a:fontRef idx="minor"/>
        </p:style>
      </p:sp>
      <p:sp>
        <p:nvSpPr>
          <p:cNvPr id="127" name="Google Shape;79;p4"/>
          <p:cNvSpPr/>
          <p:nvPr/>
        </p:nvSpPr>
        <p:spPr>
          <a:xfrm>
            <a:off x="0" y="2679480"/>
            <a:ext cx="1485720" cy="354960"/>
          </a:xfrm>
          <a:custGeom>
            <a:avLst/>
            <a:gdLst>
              <a:gd name="textAreaLeft" fmla="*/ 0 w 1485720"/>
              <a:gd name="textAreaRight" fmla="*/ 1486080 w 1485720"/>
              <a:gd name="textAreaTop" fmla="*/ 0 h 354960"/>
              <a:gd name="textAreaBottom" fmla="*/ 355320 h 354960"/>
            </a:gdLst>
            <a:ahLst/>
            <a:rect l="textAreaLeft" t="textAreaTop" r="textAreaRight" b="textAreaBottom"/>
            <a:pathLst>
              <a:path w="15325" h="2764">
                <a:moveTo>
                  <a:pt x="1" y="1"/>
                </a:moveTo>
                <a:lnTo>
                  <a:pt x="1" y="2763"/>
                </a:lnTo>
                <a:lnTo>
                  <a:pt x="15324" y="2763"/>
                </a:lnTo>
                <a:lnTo>
                  <a:pt x="15324" y="1"/>
                </a:lnTo>
                <a:close/>
              </a:path>
            </a:pathLst>
          </a:custGeom>
          <a:solidFill>
            <a:srgbClr val="ffffff">
              <a:alpha val="13000"/>
            </a:srgbClr>
          </a:solidFill>
          <a:ln w="0">
            <a:noFill/>
          </a:ln>
        </p:spPr>
        <p:style>
          <a:lnRef idx="0"/>
          <a:fillRef idx="0"/>
          <a:effectRef idx="0"/>
          <a:fontRef idx="minor"/>
        </p:style>
      </p:sp>
      <p:sp>
        <p:nvSpPr>
          <p:cNvPr id="128" name="Google Shape;80;p4"/>
          <p:cNvSpPr/>
          <p:nvPr/>
        </p:nvSpPr>
        <p:spPr>
          <a:xfrm>
            <a:off x="896400" y="3268800"/>
            <a:ext cx="370080" cy="354960"/>
          </a:xfrm>
          <a:custGeom>
            <a:avLst/>
            <a:gdLst>
              <a:gd name="textAreaLeft" fmla="*/ 0 w 370080"/>
              <a:gd name="textAreaRight" fmla="*/ 370440 w 370080"/>
              <a:gd name="textAreaTop" fmla="*/ 0 h 354960"/>
              <a:gd name="textAreaBottom" fmla="*/ 355320 h 354960"/>
            </a:gdLst>
            <a:ahLst/>
            <a:rect l="textAreaLeft" t="textAreaTop" r="textAreaRight" b="textAreaBottom"/>
            <a:pathLst>
              <a:path w="2882" h="2764">
                <a:moveTo>
                  <a:pt x="0" y="1"/>
                </a:moveTo>
                <a:lnTo>
                  <a:pt x="0" y="2763"/>
                </a:lnTo>
                <a:lnTo>
                  <a:pt x="2881" y="2763"/>
                </a:lnTo>
                <a:lnTo>
                  <a:pt x="2881" y="1"/>
                </a:lnTo>
                <a:close/>
              </a:path>
            </a:pathLst>
          </a:custGeom>
          <a:solidFill>
            <a:schemeClr val="lt2"/>
          </a:solidFill>
          <a:ln w="0">
            <a:noFill/>
          </a:ln>
        </p:spPr>
        <p:style>
          <a:lnRef idx="0"/>
          <a:fillRef idx="0"/>
          <a:effectRef idx="0"/>
          <a:fontRef idx="minor"/>
        </p:style>
      </p:sp>
      <p:sp>
        <p:nvSpPr>
          <p:cNvPr id="129" name="Google Shape;81;p4"/>
          <p:cNvSpPr/>
          <p:nvPr/>
        </p:nvSpPr>
        <p:spPr>
          <a:xfrm>
            <a:off x="0" y="1500480"/>
            <a:ext cx="1103760" cy="356400"/>
          </a:xfrm>
          <a:custGeom>
            <a:avLst/>
            <a:gdLst>
              <a:gd name="textAreaLeft" fmla="*/ 0 w 1103760"/>
              <a:gd name="textAreaRight" fmla="*/ 1104120 w 1103760"/>
              <a:gd name="textAreaTop" fmla="*/ 0 h 356400"/>
              <a:gd name="textAreaBottom" fmla="*/ 356760 h 356400"/>
            </a:gdLst>
            <a:ahLst/>
            <a:rect l="textAreaLeft" t="textAreaTop" r="textAreaRight" b="textAreaBottom"/>
            <a:pathLst>
              <a:path w="8586" h="2775">
                <a:moveTo>
                  <a:pt x="1" y="0"/>
                </a:moveTo>
                <a:lnTo>
                  <a:pt x="1" y="2774"/>
                </a:lnTo>
                <a:lnTo>
                  <a:pt x="8585" y="2774"/>
                </a:lnTo>
                <a:lnTo>
                  <a:pt x="8585" y="0"/>
                </a:lnTo>
                <a:close/>
              </a:path>
            </a:pathLst>
          </a:custGeom>
          <a:solidFill>
            <a:schemeClr val="lt1"/>
          </a:solidFill>
          <a:ln w="0">
            <a:noFill/>
          </a:ln>
        </p:spPr>
        <p:style>
          <a:lnRef idx="0"/>
          <a:fillRef idx="0"/>
          <a:effectRef idx="0"/>
          <a:fontRef idx="minor"/>
        </p:style>
      </p:sp>
      <p:sp>
        <p:nvSpPr>
          <p:cNvPr id="130" name="Google Shape;82;p4"/>
          <p:cNvSpPr/>
          <p:nvPr/>
        </p:nvSpPr>
        <p:spPr>
          <a:xfrm>
            <a:off x="359280" y="912600"/>
            <a:ext cx="1228320" cy="354960"/>
          </a:xfrm>
          <a:custGeom>
            <a:avLst/>
            <a:gdLst>
              <a:gd name="textAreaLeft" fmla="*/ 0 w 1228320"/>
              <a:gd name="textAreaRight" fmla="*/ 1228680 w 1228320"/>
              <a:gd name="textAreaTop" fmla="*/ 0 h 354960"/>
              <a:gd name="textAreaBottom" fmla="*/ 355320 h 354960"/>
            </a:gdLst>
            <a:ahLst/>
            <a:rect l="textAreaLeft" t="textAreaTop" r="textAreaRight" b="textAreaBottom"/>
            <a:pathLst>
              <a:path w="12348" h="2763">
                <a:moveTo>
                  <a:pt x="1" y="0"/>
                </a:moveTo>
                <a:lnTo>
                  <a:pt x="1" y="2762"/>
                </a:lnTo>
                <a:lnTo>
                  <a:pt x="12348" y="2762"/>
                </a:lnTo>
                <a:lnTo>
                  <a:pt x="12348" y="0"/>
                </a:lnTo>
                <a:close/>
              </a:path>
            </a:pathLst>
          </a:custGeom>
          <a:solidFill>
            <a:schemeClr val="lt2"/>
          </a:solidFill>
          <a:ln w="0">
            <a:noFill/>
          </a:ln>
        </p:spPr>
        <p:style>
          <a:lnRef idx="0"/>
          <a:fillRef idx="0"/>
          <a:effectRef idx="0"/>
          <a:fontRef idx="minor"/>
        </p:style>
      </p:sp>
      <p:sp>
        <p:nvSpPr>
          <p:cNvPr id="131" name="Google Shape;83;p4"/>
          <p:cNvSpPr/>
          <p:nvPr/>
        </p:nvSpPr>
        <p:spPr>
          <a:xfrm>
            <a:off x="5395680" y="322920"/>
            <a:ext cx="2170800" cy="354960"/>
          </a:xfrm>
          <a:custGeom>
            <a:avLst/>
            <a:gdLst>
              <a:gd name="textAreaLeft" fmla="*/ 0 w 2170800"/>
              <a:gd name="textAreaRight" fmla="*/ 2171160 w 2170800"/>
              <a:gd name="textAreaTop" fmla="*/ 0 h 354960"/>
              <a:gd name="textAreaBottom" fmla="*/ 355320 h 354960"/>
            </a:gdLst>
            <a:ahLst/>
            <a:rect l="textAreaLeft" t="textAreaTop" r="textAreaRight" b="textAreaBottom"/>
            <a:pathLst>
              <a:path w="16884" h="2763">
                <a:moveTo>
                  <a:pt x="1" y="0"/>
                </a:moveTo>
                <a:lnTo>
                  <a:pt x="1" y="2762"/>
                </a:lnTo>
                <a:lnTo>
                  <a:pt x="16884" y="2762"/>
                </a:lnTo>
                <a:lnTo>
                  <a:pt x="16884" y="0"/>
                </a:lnTo>
                <a:close/>
              </a:path>
            </a:pathLst>
          </a:custGeom>
          <a:solidFill>
            <a:schemeClr val="dk2"/>
          </a:solidFill>
          <a:ln w="0">
            <a:noFill/>
          </a:ln>
        </p:spPr>
        <p:style>
          <a:lnRef idx="0"/>
          <a:fillRef idx="0"/>
          <a:effectRef idx="0"/>
          <a:fontRef idx="minor"/>
        </p:style>
      </p:sp>
      <p:sp>
        <p:nvSpPr>
          <p:cNvPr id="132" name="Google Shape;84;p4"/>
          <p:cNvSpPr/>
          <p:nvPr/>
        </p:nvSpPr>
        <p:spPr>
          <a:xfrm>
            <a:off x="5729400" y="3858120"/>
            <a:ext cx="1599840" cy="354960"/>
          </a:xfrm>
          <a:custGeom>
            <a:avLst/>
            <a:gdLst>
              <a:gd name="textAreaLeft" fmla="*/ 0 w 1599840"/>
              <a:gd name="textAreaRight" fmla="*/ 1600200 w 1599840"/>
              <a:gd name="textAreaTop" fmla="*/ 0 h 354960"/>
              <a:gd name="textAreaBottom" fmla="*/ 355320 h 354960"/>
            </a:gdLst>
            <a:ahLst/>
            <a:rect l="textAreaLeft" t="textAreaTop" r="textAreaRight" b="textAreaBottom"/>
            <a:pathLst>
              <a:path w="12443" h="2763">
                <a:moveTo>
                  <a:pt x="0" y="1"/>
                </a:moveTo>
                <a:lnTo>
                  <a:pt x="0" y="2763"/>
                </a:lnTo>
                <a:lnTo>
                  <a:pt x="12442" y="2763"/>
                </a:lnTo>
                <a:lnTo>
                  <a:pt x="12442" y="1"/>
                </a:lnTo>
                <a:close/>
              </a:path>
            </a:pathLst>
          </a:custGeom>
          <a:solidFill>
            <a:schemeClr val="lt2"/>
          </a:solidFill>
          <a:ln w="0">
            <a:noFill/>
          </a:ln>
        </p:spPr>
        <p:style>
          <a:lnRef idx="0"/>
          <a:fillRef idx="0"/>
          <a:effectRef idx="0"/>
          <a:fontRef idx="minor"/>
        </p:style>
      </p:sp>
      <p:sp>
        <p:nvSpPr>
          <p:cNvPr id="133" name="Google Shape;85;p4"/>
          <p:cNvSpPr/>
          <p:nvPr/>
        </p:nvSpPr>
        <p:spPr>
          <a:xfrm>
            <a:off x="1577160" y="4446360"/>
            <a:ext cx="3118320" cy="356400"/>
          </a:xfrm>
          <a:custGeom>
            <a:avLst/>
            <a:gdLst>
              <a:gd name="textAreaLeft" fmla="*/ 0 w 3118320"/>
              <a:gd name="textAreaRight" fmla="*/ 3118680 w 3118320"/>
              <a:gd name="textAreaTop" fmla="*/ 0 h 356400"/>
              <a:gd name="textAreaBottom" fmla="*/ 356760 h 356400"/>
            </a:gdLst>
            <a:ahLst/>
            <a:rect l="textAreaLeft" t="textAreaTop" r="textAreaRight" b="textAreaBottom"/>
            <a:pathLst>
              <a:path w="16884" h="2775">
                <a:moveTo>
                  <a:pt x="0" y="1"/>
                </a:moveTo>
                <a:lnTo>
                  <a:pt x="0" y="2775"/>
                </a:lnTo>
                <a:lnTo>
                  <a:pt x="16883" y="2775"/>
                </a:lnTo>
                <a:lnTo>
                  <a:pt x="16883" y="1"/>
                </a:lnTo>
                <a:close/>
              </a:path>
            </a:pathLst>
          </a:custGeom>
          <a:solidFill>
            <a:schemeClr val="dk2"/>
          </a:solidFill>
          <a:ln w="0">
            <a:noFill/>
          </a:ln>
        </p:spPr>
        <p:style>
          <a:lnRef idx="0"/>
          <a:fillRef idx="0"/>
          <a:effectRef idx="0"/>
          <a:fontRef idx="minor"/>
        </p:style>
      </p:sp>
      <p:sp>
        <p:nvSpPr>
          <p:cNvPr id="134" name="PlaceHolder 1"/>
          <p:cNvSpPr>
            <a:spLocks noGrp="1"/>
          </p:cNvSpPr>
          <p:nvPr>
            <p:ph type="title"/>
          </p:nvPr>
        </p:nvSpPr>
        <p:spPr>
          <a:xfrm>
            <a:off x="454680" y="2714760"/>
            <a:ext cx="8424720" cy="447480"/>
          </a:xfrm>
          <a:prstGeom prst="rect">
            <a:avLst/>
          </a:prstGeom>
          <a:noFill/>
          <a:ln w="0">
            <a:noFill/>
          </a:ln>
        </p:spPr>
        <p:txBody>
          <a:bodyPr tIns="0" bIns="0" anchor="ctr">
            <a:noAutofit/>
          </a:bodyPr>
          <a:p>
            <a:pPr indent="0">
              <a:buNone/>
            </a:pPr>
            <a:r>
              <a:rPr b="0" lang="nl-BE" sz="3600" spc="-1" strike="noStrike">
                <a:solidFill>
                  <a:srgbClr val="000000"/>
                </a:solidFill>
                <a:latin typeface="Arial"/>
              </a:rPr>
              <a:t>Klik om de opmaak van de titeltekst te bewerken</a:t>
            </a:r>
            <a:endParaRPr b="0" lang="nl-BE" sz="3600" spc="-1" strike="noStrike">
              <a:solidFill>
                <a:srgbClr val="000000"/>
              </a:solidFill>
              <a:latin typeface="Arial"/>
            </a:endParaRPr>
          </a:p>
        </p:txBody>
      </p:sp>
      <p:sp>
        <p:nvSpPr>
          <p:cNvPr id="135" name="PlaceHolder 2"/>
          <p:cNvSpPr>
            <a:spLocks noGrp="1"/>
          </p:cNvSpPr>
          <p:nvPr>
            <p:ph type="title"/>
          </p:nvPr>
        </p:nvSpPr>
        <p:spPr>
          <a:xfrm>
            <a:off x="454680" y="2151000"/>
            <a:ext cx="8424720" cy="489240"/>
          </a:xfrm>
          <a:prstGeom prst="rect">
            <a:avLst/>
          </a:prstGeom>
          <a:noFill/>
          <a:ln w="0">
            <a:noFill/>
          </a:ln>
        </p:spPr>
        <p:txBody>
          <a:bodyPr tIns="0" bIns="0" anchor="b">
            <a:noAutofit/>
          </a:bodyPr>
          <a:p>
            <a:pPr indent="0" algn="ctr">
              <a:lnSpc>
                <a:spcPct val="100000"/>
              </a:lnSpc>
              <a:buNone/>
            </a:pPr>
            <a:r>
              <a:rPr b="1" lang="nl-BE" sz="8000" spc="-1" strike="noStrike">
                <a:solidFill>
                  <a:schemeClr val="dk2"/>
                </a:solidFill>
                <a:latin typeface="Overpass Mono"/>
                <a:ea typeface="Overpass Mono"/>
              </a:rPr>
              <a:t>xx%</a:t>
            </a:r>
            <a:endParaRPr b="0" lang="nl-BE" sz="8000" spc="-1" strike="noStrike">
              <a:solidFill>
                <a:srgbClr val="000000"/>
              </a:solidFill>
              <a:latin typeface="Arial"/>
            </a:endParaRPr>
          </a:p>
        </p:txBody>
      </p:sp>
      <p:sp>
        <p:nvSpPr>
          <p:cNvPr id="136"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nl-BE" sz="1400" spc="-1" strike="noStrike">
                <a:solidFill>
                  <a:srgbClr val="000000"/>
                </a:solidFill>
                <a:latin typeface="Arial"/>
              </a:rPr>
              <a:t>Klik om de opmaak van de overzichtstekst te bewerken</a:t>
            </a:r>
            <a:endParaRPr b="0" lang="nl-BE"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nl-BE" sz="1400" spc="-1" strike="noStrike">
                <a:solidFill>
                  <a:srgbClr val="000000"/>
                </a:solidFill>
                <a:latin typeface="Arial"/>
              </a:rPr>
              <a:t>Tweede overzichtsniveau</a:t>
            </a:r>
            <a:endParaRPr b="0" lang="nl-BE"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nl-BE" sz="1400" spc="-1" strike="noStrike">
                <a:solidFill>
                  <a:srgbClr val="000000"/>
                </a:solidFill>
                <a:latin typeface="Arial"/>
              </a:rPr>
              <a:t>Derde overzichtsniveau</a:t>
            </a:r>
            <a:endParaRPr b="0" lang="nl-BE"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nl-BE" sz="1400" spc="-1" strike="noStrike">
                <a:solidFill>
                  <a:srgbClr val="000000"/>
                </a:solidFill>
                <a:latin typeface="Arial"/>
              </a:rPr>
              <a:t>Vierde overzichtsniveau</a:t>
            </a:r>
            <a:endParaRPr b="0" lang="nl-BE"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nl-BE" sz="2000" spc="-1" strike="noStrike">
                <a:solidFill>
                  <a:srgbClr val="000000"/>
                </a:solidFill>
                <a:latin typeface="Arial"/>
              </a:rPr>
              <a:t>Vijfde overzichtsniveau</a:t>
            </a:r>
            <a:endParaRPr b="0" lang="nl-BE"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nl-BE" sz="2000" spc="-1" strike="noStrike">
                <a:solidFill>
                  <a:srgbClr val="000000"/>
                </a:solidFill>
                <a:latin typeface="Arial"/>
              </a:rPr>
              <a:t>Zesde overzichtsniveau</a:t>
            </a:r>
            <a:endParaRPr b="0" lang="nl-BE"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nl-BE" sz="2000" spc="-1" strike="noStrike">
                <a:solidFill>
                  <a:srgbClr val="000000"/>
                </a:solidFill>
                <a:latin typeface="Arial"/>
              </a:rPr>
              <a:t>Zevende overzichtsniveau</a:t>
            </a:r>
            <a:endParaRPr b="0" lang="nl-B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73" name="Google Shape;89;p5"/>
          <p:cNvSpPr/>
          <p:nvPr/>
        </p:nvSpPr>
        <p:spPr>
          <a:xfrm>
            <a:off x="0" y="1515960"/>
            <a:ext cx="2942640" cy="241200"/>
          </a:xfrm>
          <a:custGeom>
            <a:avLst/>
            <a:gdLst>
              <a:gd name="textAreaLeft" fmla="*/ 0 w 2942640"/>
              <a:gd name="textAreaRight" fmla="*/ 2943000 w 2942640"/>
              <a:gd name="textAreaTop" fmla="*/ 0 h 241200"/>
              <a:gd name="textAreaBottom" fmla="*/ 241560 h 241200"/>
            </a:gdLst>
            <a:ahLst/>
            <a:rect l="textAreaLeft" t="textAreaTop" r="textAreaRight" b="textAreaBottom"/>
            <a:pathLst>
              <a:path w="146079" h="5859">
                <a:moveTo>
                  <a:pt x="1" y="1"/>
                </a:moveTo>
                <a:lnTo>
                  <a:pt x="1" y="5858"/>
                </a:lnTo>
                <a:lnTo>
                  <a:pt x="146079" y="5858"/>
                </a:lnTo>
                <a:lnTo>
                  <a:pt x="146079" y="1"/>
                </a:lnTo>
                <a:close/>
              </a:path>
            </a:pathLst>
          </a:custGeom>
          <a:solidFill>
            <a:schemeClr val="lt2"/>
          </a:solidFill>
          <a:ln w="0">
            <a:noFill/>
          </a:ln>
        </p:spPr>
        <p:style>
          <a:lnRef idx="0"/>
          <a:fillRef idx="0"/>
          <a:effectRef idx="0"/>
          <a:fontRef idx="minor"/>
        </p:style>
      </p:sp>
      <p:sp>
        <p:nvSpPr>
          <p:cNvPr id="174" name="PlaceHolder 1"/>
          <p:cNvSpPr>
            <a:spLocks noGrp="1"/>
          </p:cNvSpPr>
          <p:nvPr>
            <p:ph type="body"/>
          </p:nvPr>
        </p:nvSpPr>
        <p:spPr>
          <a:xfrm>
            <a:off x="609480" y="1973160"/>
            <a:ext cx="3512520" cy="2130480"/>
          </a:xfrm>
          <a:prstGeom prst="rect">
            <a:avLst/>
          </a:prstGeom>
          <a:noFill/>
          <a:ln w="0">
            <a:noFill/>
          </a:ln>
        </p:spPr>
        <p:txBody>
          <a:bodyPr tIns="91440" bIns="91440" anchor="t">
            <a:noAutofit/>
          </a:bodyPr>
          <a:p>
            <a:pPr marL="432000" indent="-324000">
              <a:spcBef>
                <a:spcPts val="1417"/>
              </a:spcBef>
              <a:buClr>
                <a:srgbClr val="ffffff"/>
              </a:buClr>
              <a:buSzPct val="45000"/>
              <a:buFont typeface="Wingdings" charset="2"/>
              <a:buChar char=""/>
            </a:pPr>
            <a:r>
              <a:rPr b="0" lang="nl-BE" sz="1600" spc="-1" strike="noStrike">
                <a:solidFill>
                  <a:srgbClr val="000000"/>
                </a:solidFill>
                <a:latin typeface="Arial"/>
              </a:rPr>
              <a:t>Klik om de opmaak van de overzichtstekst te bewerken</a:t>
            </a:r>
            <a:endParaRPr b="0" lang="nl-BE" sz="16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nl-BE" sz="1600" spc="-1" strike="noStrike">
                <a:solidFill>
                  <a:srgbClr val="000000"/>
                </a:solidFill>
                <a:latin typeface="Arial"/>
              </a:rPr>
              <a:t>Tweede overzichtsniveau</a:t>
            </a:r>
            <a:endParaRPr b="0" lang="nl-BE" sz="16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nl-BE" sz="1600" spc="-1" strike="noStrike">
                <a:solidFill>
                  <a:srgbClr val="000000"/>
                </a:solidFill>
                <a:latin typeface="Arial"/>
              </a:rPr>
              <a:t>Derde overzichtsniveau</a:t>
            </a:r>
            <a:endParaRPr b="0" lang="nl-BE" sz="16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nl-BE" sz="1600" spc="-1" strike="noStrike">
                <a:solidFill>
                  <a:srgbClr val="000000"/>
                </a:solidFill>
                <a:latin typeface="Arial"/>
              </a:rPr>
              <a:t>Vierde overzichtsniveau</a:t>
            </a:r>
            <a:endParaRPr b="0" lang="nl-BE" sz="16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nl-BE" sz="1600" spc="-1" strike="noStrike">
                <a:solidFill>
                  <a:srgbClr val="000000"/>
                </a:solidFill>
                <a:latin typeface="Arial"/>
              </a:rPr>
              <a:t>Vijfde overzichtsniveau</a:t>
            </a:r>
            <a:endParaRPr b="0" lang="nl-BE" sz="16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nl-BE" sz="1600" spc="-1" strike="noStrike">
                <a:solidFill>
                  <a:srgbClr val="000000"/>
                </a:solidFill>
                <a:latin typeface="Arial"/>
              </a:rPr>
              <a:t>Zesde overzichtsniveau</a:t>
            </a:r>
            <a:endParaRPr b="0" lang="nl-BE" sz="16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nl-BE" sz="1600" spc="-1" strike="noStrike">
                <a:solidFill>
                  <a:srgbClr val="000000"/>
                </a:solidFill>
                <a:latin typeface="Arial"/>
              </a:rPr>
              <a:t>Zevende overzichtsniveau</a:t>
            </a:r>
            <a:endParaRPr b="0" lang="nl-BE" sz="1600" spc="-1" strike="noStrike">
              <a:solidFill>
                <a:srgbClr val="000000"/>
              </a:solidFill>
              <a:latin typeface="Arial"/>
            </a:endParaRPr>
          </a:p>
        </p:txBody>
      </p:sp>
      <p:sp>
        <p:nvSpPr>
          <p:cNvPr id="175" name="PlaceHolder 2"/>
          <p:cNvSpPr>
            <a:spLocks noGrp="1"/>
          </p:cNvSpPr>
          <p:nvPr>
            <p:ph type="title"/>
          </p:nvPr>
        </p:nvSpPr>
        <p:spPr>
          <a:xfrm>
            <a:off x="560880" y="1168200"/>
            <a:ext cx="3561120" cy="668520"/>
          </a:xfrm>
          <a:prstGeom prst="rect">
            <a:avLst/>
          </a:prstGeom>
          <a:noFill/>
          <a:ln w="0">
            <a:noFill/>
          </a:ln>
        </p:spPr>
        <p:txBody>
          <a:bodyPr tIns="91440" bIns="91440" anchor="t">
            <a:noAutofit/>
          </a:bodyPr>
          <a:p>
            <a:pPr indent="0">
              <a:buNone/>
            </a:pPr>
            <a:r>
              <a:rPr b="0" lang="nl-BE" sz="3000" spc="-1" strike="noStrike">
                <a:solidFill>
                  <a:srgbClr val="000000"/>
                </a:solidFill>
                <a:latin typeface="Arial"/>
              </a:rPr>
              <a:t>Klik om de opmaak van de titeltekst te bewerken</a:t>
            </a:r>
            <a:endParaRPr b="0" lang="nl-BE"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12" name="PlaceHolder 1"/>
          <p:cNvSpPr>
            <a:spLocks noGrp="1"/>
          </p:cNvSpPr>
          <p:nvPr>
            <p:ph type="title"/>
          </p:nvPr>
        </p:nvSpPr>
        <p:spPr>
          <a:xfrm>
            <a:off x="1278000" y="343080"/>
            <a:ext cx="6587640" cy="668520"/>
          </a:xfrm>
          <a:prstGeom prst="rect">
            <a:avLst/>
          </a:prstGeom>
          <a:noFill/>
          <a:ln w="0">
            <a:noFill/>
          </a:ln>
        </p:spPr>
        <p:txBody>
          <a:bodyPr tIns="91440" bIns="91440" anchor="t">
            <a:noAutofit/>
          </a:bodyPr>
          <a:p>
            <a:pPr indent="0">
              <a:buNone/>
            </a:pPr>
            <a:r>
              <a:rPr b="0" lang="nl-BE" sz="3000" spc="-1" strike="noStrike">
                <a:solidFill>
                  <a:srgbClr val="000000"/>
                </a:solidFill>
                <a:latin typeface="Arial"/>
              </a:rPr>
              <a:t>Klik om de opmaak van de titeltekst te bewerken</a:t>
            </a:r>
            <a:endParaRPr b="0" lang="nl-BE" sz="3000" spc="-1" strike="noStrike">
              <a:solidFill>
                <a:srgbClr val="000000"/>
              </a:solidFill>
              <a:latin typeface="Arial"/>
            </a:endParaRPr>
          </a:p>
        </p:txBody>
      </p:sp>
      <p:sp>
        <p:nvSpPr>
          <p:cNvPr id="213" name="Google Shape;137;p10"/>
          <p:cNvSpPr/>
          <p:nvPr/>
        </p:nvSpPr>
        <p:spPr>
          <a:xfrm>
            <a:off x="6419160" y="1575360"/>
            <a:ext cx="2724840" cy="240480"/>
          </a:xfrm>
          <a:custGeom>
            <a:avLst/>
            <a:gdLst>
              <a:gd name="textAreaLeft" fmla="*/ 0 w 2724840"/>
              <a:gd name="textAreaRight" fmla="*/ 2725200 w 2724840"/>
              <a:gd name="textAreaTop" fmla="*/ 0 h 240480"/>
              <a:gd name="textAreaBottom" fmla="*/ 240840 h 240480"/>
            </a:gdLst>
            <a:ahLst/>
            <a:rect l="textAreaLeft" t="textAreaTop" r="textAreaRight" b="textAreaBottom"/>
            <a:pathLst>
              <a:path w="106491" h="5847">
                <a:moveTo>
                  <a:pt x="1" y="0"/>
                </a:moveTo>
                <a:lnTo>
                  <a:pt x="1" y="5846"/>
                </a:lnTo>
                <a:lnTo>
                  <a:pt x="106490" y="5846"/>
                </a:lnTo>
                <a:lnTo>
                  <a:pt x="106490" y="0"/>
                </a:lnTo>
                <a:close/>
              </a:path>
            </a:pathLst>
          </a:custGeom>
          <a:solidFill>
            <a:schemeClr val="lt2"/>
          </a:solidFill>
          <a:ln w="0">
            <a:noFill/>
          </a:ln>
        </p:spPr>
        <p:style>
          <a:lnRef idx="0"/>
          <a:fillRef idx="0"/>
          <a:effectRef idx="0"/>
          <a:fontRef idx="minor"/>
        </p:style>
      </p:sp>
      <p:sp>
        <p:nvSpPr>
          <p:cNvPr id="214" name="Google Shape;138;p10"/>
          <p:cNvSpPr/>
          <p:nvPr/>
        </p:nvSpPr>
        <p:spPr>
          <a:xfrm>
            <a:off x="0" y="4700520"/>
            <a:ext cx="1675440" cy="442440"/>
          </a:xfrm>
          <a:custGeom>
            <a:avLst/>
            <a:gdLst>
              <a:gd name="textAreaLeft" fmla="*/ 0 w 1675440"/>
              <a:gd name="textAreaRight" fmla="*/ 1675800 w 1675440"/>
              <a:gd name="textAreaTop" fmla="*/ 0 h 442440"/>
              <a:gd name="textAreaBottom" fmla="*/ 442800 h 442440"/>
            </a:gdLst>
            <a:ahLst/>
            <a:rect l="textAreaLeft" t="textAreaTop" r="textAreaRight" b="textAreaBottom"/>
            <a:pathLst>
              <a:path w="106491" h="5847">
                <a:moveTo>
                  <a:pt x="1" y="0"/>
                </a:moveTo>
                <a:lnTo>
                  <a:pt x="1" y="5846"/>
                </a:lnTo>
                <a:lnTo>
                  <a:pt x="106490" y="5846"/>
                </a:lnTo>
                <a:lnTo>
                  <a:pt x="106490" y="0"/>
                </a:lnTo>
                <a:close/>
              </a:path>
            </a:pathLst>
          </a:custGeom>
          <a:solidFill>
            <a:schemeClr val="dk2"/>
          </a:solidFill>
          <a:ln w="0">
            <a:noFill/>
          </a:ln>
        </p:spPr>
        <p:style>
          <a:lnRef idx="0"/>
          <a:fillRef idx="0"/>
          <a:effectRef idx="0"/>
          <a:fontRef idx="minor"/>
        </p:style>
      </p:sp>
      <p:sp>
        <p:nvSpPr>
          <p:cNvPr id="21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nl-BE" sz="1400" spc="-1" strike="noStrike">
                <a:solidFill>
                  <a:srgbClr val="000000"/>
                </a:solidFill>
                <a:latin typeface="Arial"/>
              </a:rPr>
              <a:t>Klik om de opmaak van de overzichtstekst te bewerken</a:t>
            </a:r>
            <a:endParaRPr b="0" lang="nl-BE"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nl-BE" sz="1400" spc="-1" strike="noStrike">
                <a:solidFill>
                  <a:srgbClr val="000000"/>
                </a:solidFill>
                <a:latin typeface="Arial"/>
              </a:rPr>
              <a:t>Tweede overzichtsniveau</a:t>
            </a:r>
            <a:endParaRPr b="0" lang="nl-BE"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nl-BE" sz="1400" spc="-1" strike="noStrike">
                <a:solidFill>
                  <a:srgbClr val="000000"/>
                </a:solidFill>
                <a:latin typeface="Arial"/>
              </a:rPr>
              <a:t>Derde overzichtsniveau</a:t>
            </a:r>
            <a:endParaRPr b="0" lang="nl-BE"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nl-BE" sz="1400" spc="-1" strike="noStrike">
                <a:solidFill>
                  <a:srgbClr val="000000"/>
                </a:solidFill>
                <a:latin typeface="Arial"/>
              </a:rPr>
              <a:t>Vierde overzichtsniveau</a:t>
            </a:r>
            <a:endParaRPr b="0" lang="nl-BE"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nl-BE" sz="2000" spc="-1" strike="noStrike">
                <a:solidFill>
                  <a:srgbClr val="000000"/>
                </a:solidFill>
                <a:latin typeface="Arial"/>
              </a:rPr>
              <a:t>Vijfde overzichtsniveau</a:t>
            </a:r>
            <a:endParaRPr b="0" lang="nl-BE"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nl-BE" sz="2000" spc="-1" strike="noStrike">
                <a:solidFill>
                  <a:srgbClr val="000000"/>
                </a:solidFill>
                <a:latin typeface="Arial"/>
              </a:rPr>
              <a:t>Zesde overzichtsniveau</a:t>
            </a:r>
            <a:endParaRPr b="0" lang="nl-BE"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nl-BE" sz="2000" spc="-1" strike="noStrike">
                <a:solidFill>
                  <a:srgbClr val="000000"/>
                </a:solidFill>
                <a:latin typeface="Arial"/>
              </a:rPr>
              <a:t>Zevende overzichtsniveau</a:t>
            </a:r>
            <a:endParaRPr b="0" lang="nl-B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www.w3schools.com/python/" TargetMode="External"/><Relationship Id="rId2" Type="http://schemas.openxmlformats.org/officeDocument/2006/relationships/hyperlink" Target="https://www.python.org/" TargetMode="External"/><Relationship Id="rId3" Type="http://schemas.openxmlformats.org/officeDocument/2006/relationships/hyperlink" Target="https://www.programiz.com/python-programming" TargetMode="External"/><Relationship Id="rId4" Type="http://schemas.openxmlformats.org/officeDocument/2006/relationships/hyperlink" Target="https://www.sololearn.com/learning/1073" TargetMode="External"/><Relationship Id="rId5" Type="http://schemas.openxmlformats.org/officeDocument/2006/relationships/hyperlink" Target="https://stackoverflow.com/" TargetMode="External"/><Relationship Id="rId6" Type="http://schemas.openxmlformats.org/officeDocument/2006/relationships/slideLayout" Target="../slideLayouts/slideLayout13.xml"/><Relationship Id="rId7"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9.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718560" y="1369080"/>
            <a:ext cx="8520120" cy="1910160"/>
          </a:xfrm>
          <a:prstGeom prst="rect">
            <a:avLst/>
          </a:prstGeom>
          <a:noFill/>
          <a:ln w="0">
            <a:noFill/>
          </a:ln>
        </p:spPr>
        <p:txBody>
          <a:bodyPr tIns="91440" bIns="0" anchor="b">
            <a:noAutofit/>
          </a:bodyPr>
          <a:p>
            <a:pPr indent="0">
              <a:lnSpc>
                <a:spcPct val="80000"/>
              </a:lnSpc>
              <a:buNone/>
              <a:tabLst>
                <a:tab algn="l" pos="0"/>
              </a:tabLst>
            </a:pPr>
            <a:r>
              <a:rPr b="1" lang="nl-BE" sz="7400" spc="-1" strike="noStrike">
                <a:solidFill>
                  <a:schemeClr val="lt1"/>
                </a:solidFill>
                <a:latin typeface="Overpass Mono"/>
                <a:ea typeface="Overpass Mono"/>
              </a:rPr>
              <a:t>Introduction</a:t>
            </a:r>
            <a:endParaRPr b="0" lang="nl-BE" sz="7400" spc="-1" strike="noStrike">
              <a:solidFill>
                <a:srgbClr val="000000"/>
              </a:solidFill>
              <a:latin typeface="Arial"/>
            </a:endParaRPr>
          </a:p>
          <a:p>
            <a:pPr indent="0">
              <a:lnSpc>
                <a:spcPct val="80000"/>
              </a:lnSpc>
              <a:buNone/>
              <a:tabLst>
                <a:tab algn="l" pos="0"/>
              </a:tabLst>
            </a:pPr>
            <a:r>
              <a:rPr b="1" lang="en-US" sz="7400" spc="-1" strike="noStrike">
                <a:solidFill>
                  <a:schemeClr val="lt1"/>
                </a:solidFill>
                <a:latin typeface="Overpass Mono"/>
                <a:ea typeface="Overpass Mono"/>
              </a:rPr>
              <a:t>T</a:t>
            </a:r>
            <a:r>
              <a:rPr b="1" lang="en" sz="7400" spc="-1" strike="noStrike">
                <a:solidFill>
                  <a:schemeClr val="lt1"/>
                </a:solidFill>
                <a:latin typeface="Overpass Mono"/>
                <a:ea typeface="Overpass Mono"/>
              </a:rPr>
              <a:t>o programming</a:t>
            </a:r>
            <a:endParaRPr b="0" lang="nl-BE" sz="7400" spc="-1" strike="noStrike">
              <a:solidFill>
                <a:srgbClr val="000000"/>
              </a:solidFill>
              <a:latin typeface="Arial"/>
            </a:endParaRPr>
          </a:p>
        </p:txBody>
      </p:sp>
      <p:sp>
        <p:nvSpPr>
          <p:cNvPr id="259" name="PlaceHolder 2"/>
          <p:cNvSpPr>
            <a:spLocks noGrp="1"/>
          </p:cNvSpPr>
          <p:nvPr>
            <p:ph type="subTitle"/>
          </p:nvPr>
        </p:nvSpPr>
        <p:spPr>
          <a:xfrm>
            <a:off x="768960" y="3396240"/>
            <a:ext cx="8520120" cy="792360"/>
          </a:xfrm>
          <a:prstGeom prst="rect">
            <a:avLst/>
          </a:prstGeom>
          <a:noFill/>
          <a:ln w="0">
            <a:noFill/>
          </a:ln>
        </p:spPr>
        <p:txBody>
          <a:bodyPr tIns="0" bIns="91440" anchor="t">
            <a:noAutofit/>
          </a:bodyPr>
          <a:p>
            <a:pPr indent="0">
              <a:lnSpc>
                <a:spcPct val="100000"/>
              </a:lnSpc>
              <a:buNone/>
              <a:tabLst>
                <a:tab algn="l" pos="0"/>
              </a:tabLst>
            </a:pPr>
            <a:r>
              <a:rPr b="0" lang="en" sz="2100" spc="-1" strike="noStrike">
                <a:solidFill>
                  <a:schemeClr val="dk2"/>
                </a:solidFill>
                <a:latin typeface="Anaheim"/>
                <a:ea typeface="Anaheim"/>
              </a:rPr>
              <a:t>Serhat Erdogan</a:t>
            </a:r>
            <a:endParaRPr b="0" lang="nl-BE" sz="2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1278000" y="343080"/>
            <a:ext cx="6587640" cy="668520"/>
          </a:xfrm>
          <a:prstGeom prst="rect">
            <a:avLst/>
          </a:prstGeom>
          <a:noFill/>
          <a:ln w="0">
            <a:noFill/>
          </a:ln>
        </p:spPr>
        <p:txBody>
          <a:bodyPr tIns="91440" bIns="91440" anchor="t">
            <a:noAutofit/>
          </a:bodyPr>
          <a:p>
            <a:pPr indent="0" algn="ctr">
              <a:lnSpc>
                <a:spcPct val="100000"/>
              </a:lnSpc>
              <a:buNone/>
              <a:tabLst>
                <a:tab algn="l" pos="0"/>
              </a:tabLst>
            </a:pPr>
            <a:r>
              <a:rPr b="1" lang="en" sz="3000" spc="-1" strike="noStrike">
                <a:solidFill>
                  <a:schemeClr val="dk2"/>
                </a:solidFill>
                <a:latin typeface="Overpass Mono"/>
                <a:ea typeface="Overpass Mono"/>
              </a:rPr>
              <a:t>Job opportunities</a:t>
            </a:r>
            <a:endParaRPr b="0" lang="nl-BE" sz="3000" spc="-1" strike="noStrike">
              <a:solidFill>
                <a:srgbClr val="000000"/>
              </a:solidFill>
              <a:latin typeface="Arial"/>
            </a:endParaRPr>
          </a:p>
        </p:txBody>
      </p:sp>
      <p:sp>
        <p:nvSpPr>
          <p:cNvPr id="280" name="PlaceHolder 2"/>
          <p:cNvSpPr>
            <a:spLocks noGrp="1"/>
          </p:cNvSpPr>
          <p:nvPr>
            <p:ph type="subTitle"/>
          </p:nvPr>
        </p:nvSpPr>
        <p:spPr>
          <a:xfrm>
            <a:off x="720000" y="720000"/>
            <a:ext cx="7258320" cy="4313160"/>
          </a:xfrm>
          <a:prstGeom prst="rect">
            <a:avLst/>
          </a:prstGeom>
          <a:noFill/>
          <a:ln w="0">
            <a:noFill/>
          </a:ln>
        </p:spPr>
        <p:txBody>
          <a:bodyPr tIns="91440" bIns="91440" anchor="t">
            <a:noAutofit/>
          </a:bodyPr>
          <a:p>
            <a:pPr marL="285840" indent="-285840">
              <a:lnSpc>
                <a:spcPct val="100000"/>
              </a:lnSpc>
              <a:buClr>
                <a:srgbClr val="ffffff"/>
              </a:buClr>
              <a:buFont typeface="Arial"/>
              <a:buChar char="•"/>
            </a:pPr>
            <a:r>
              <a:rPr b="1" lang="nl-BE" sz="1400" spc="-1" strike="noStrike">
                <a:solidFill>
                  <a:srgbClr val="ff0000"/>
                </a:solidFill>
                <a:latin typeface="Anaheim"/>
                <a:ea typeface="Anaheim"/>
              </a:rPr>
              <a:t>P</a:t>
            </a:r>
            <a:r>
              <a:rPr b="1" lang="en-US" sz="1400" spc="-1" strike="noStrike">
                <a:solidFill>
                  <a:srgbClr val="ff0000"/>
                </a:solidFill>
                <a:latin typeface="Anaheim"/>
                <a:ea typeface="Anaheim"/>
              </a:rPr>
              <a:t>roblem solver!!</a:t>
            </a:r>
            <a:endParaRPr b="0" lang="nl-BE" sz="1400" spc="-1" strike="noStrike">
              <a:latin typeface="Arial"/>
            </a:endParaRPr>
          </a:p>
          <a:p>
            <a:pPr lvl="1" marL="743040" indent="-285840">
              <a:lnSpc>
                <a:spcPct val="100000"/>
              </a:lnSpc>
              <a:buClr>
                <a:srgbClr val="ffffff"/>
              </a:buClr>
              <a:buFont typeface="Arial"/>
              <a:buChar char="•"/>
            </a:pPr>
            <a:r>
              <a:rPr b="0" lang="en-US" sz="1400" spc="-1" strike="noStrike">
                <a:solidFill>
                  <a:schemeClr val="lt1"/>
                </a:solidFill>
                <a:latin typeface="Anaheim"/>
                <a:ea typeface="Anaheim"/>
              </a:rPr>
              <a:t>Making things automatic, helping with decision making through data visualization, Creating more effciënt working space,…</a:t>
            </a:r>
            <a:endParaRPr b="0" lang="nl-BE" sz="1400" spc="-1" strike="noStrike">
              <a:latin typeface="Arial"/>
            </a:endParaRPr>
          </a:p>
          <a:p>
            <a:pPr lvl="1" marL="743040" indent="-285840">
              <a:lnSpc>
                <a:spcPct val="100000"/>
              </a:lnSpc>
              <a:buClr>
                <a:srgbClr val="ffffff"/>
              </a:buClr>
              <a:buFont typeface="Arial"/>
              <a:buChar char="•"/>
            </a:pPr>
            <a:r>
              <a:rPr b="0" lang="en-US" sz="1400" spc="-1" strike="noStrike">
                <a:solidFill>
                  <a:schemeClr val="lt1"/>
                </a:solidFill>
                <a:latin typeface="Anaheim"/>
                <a:ea typeface="Anaheim"/>
              </a:rPr>
              <a:t>Your tools to solve problems are the programming languages you mastered.</a:t>
            </a:r>
            <a:endParaRPr b="0" lang="nl-BE" sz="1400" spc="-1" strike="noStrike">
              <a:latin typeface="Arial"/>
            </a:endParaRPr>
          </a:p>
          <a:p>
            <a:pPr indent="0">
              <a:lnSpc>
                <a:spcPct val="100000"/>
              </a:lnSpc>
              <a:buNone/>
            </a:pPr>
            <a:endParaRPr b="0" lang="nl-BE" sz="1400" spc="-1" strike="noStrike">
              <a:latin typeface="Arial"/>
            </a:endParaRPr>
          </a:p>
          <a:p>
            <a:pPr marL="285840" indent="-285840">
              <a:lnSpc>
                <a:spcPct val="100000"/>
              </a:lnSpc>
              <a:buClr>
                <a:srgbClr val="ffffff"/>
              </a:buClr>
              <a:buFont typeface="Arial"/>
              <a:buChar char="•"/>
            </a:pPr>
            <a:r>
              <a:rPr b="1" lang="en-US" sz="1400" spc="-1" strike="noStrike">
                <a:solidFill>
                  <a:srgbClr val="ff0000"/>
                </a:solidFill>
                <a:latin typeface="Anaheim"/>
                <a:ea typeface="Anaheim"/>
              </a:rPr>
              <a:t>Independent learning! </a:t>
            </a:r>
            <a:endParaRPr b="0" lang="nl-BE" sz="1400" spc="-1" strike="noStrike">
              <a:latin typeface="Arial"/>
            </a:endParaRPr>
          </a:p>
          <a:p>
            <a:pPr lvl="1" marL="743040" indent="-285840">
              <a:lnSpc>
                <a:spcPct val="100000"/>
              </a:lnSpc>
              <a:buClr>
                <a:srgbClr val="ffffff"/>
              </a:buClr>
              <a:buFont typeface="Arial"/>
              <a:buChar char="•"/>
            </a:pPr>
            <a:r>
              <a:rPr b="0" lang="en-US" sz="1400" spc="-1" strike="noStrike">
                <a:solidFill>
                  <a:schemeClr val="lt1"/>
                </a:solidFill>
                <a:latin typeface="Anaheim"/>
                <a:ea typeface="Anaheim"/>
              </a:rPr>
              <a:t>In my opinion the most important one! </a:t>
            </a:r>
            <a:endParaRPr b="0" lang="nl-BE" sz="1400" spc="-1" strike="noStrike">
              <a:latin typeface="Arial"/>
            </a:endParaRPr>
          </a:p>
          <a:p>
            <a:pPr indent="0">
              <a:lnSpc>
                <a:spcPct val="100000"/>
              </a:lnSpc>
              <a:buNone/>
            </a:pPr>
            <a:endParaRPr b="0" lang="nl-BE" sz="1400" spc="-1" strike="noStrike">
              <a:latin typeface="Arial"/>
            </a:endParaRPr>
          </a:p>
          <a:p>
            <a:pPr marL="285840" indent="-285840">
              <a:lnSpc>
                <a:spcPct val="100000"/>
              </a:lnSpc>
              <a:buClr>
                <a:srgbClr val="ffffff"/>
              </a:buClr>
              <a:buFont typeface="Arial"/>
              <a:buChar char="•"/>
            </a:pPr>
            <a:r>
              <a:rPr b="1" lang="en-US" sz="1400" spc="-1" strike="noStrike">
                <a:solidFill>
                  <a:srgbClr val="ff0000"/>
                </a:solidFill>
                <a:latin typeface="Anaheim"/>
                <a:ea typeface="Anaheim"/>
              </a:rPr>
              <a:t>Having an eye on structure</a:t>
            </a:r>
            <a:endParaRPr b="0" lang="nl-BE" sz="1400" spc="-1" strike="noStrike">
              <a:latin typeface="Arial"/>
            </a:endParaRPr>
          </a:p>
          <a:p>
            <a:pPr lvl="1" marL="743040" indent="-285840">
              <a:lnSpc>
                <a:spcPct val="100000"/>
              </a:lnSpc>
              <a:buClr>
                <a:srgbClr val="ffffff"/>
              </a:buClr>
              <a:buFont typeface="Arial"/>
              <a:buChar char="•"/>
            </a:pPr>
            <a:r>
              <a:rPr b="0" lang="en-US" sz="1400" spc="-1" strike="noStrike">
                <a:solidFill>
                  <a:schemeClr val="lt1"/>
                </a:solidFill>
                <a:latin typeface="Anaheim"/>
                <a:ea typeface="Anaheim"/>
              </a:rPr>
              <a:t>When developing code you want your code to be easily readable for your fellow programmer.</a:t>
            </a:r>
            <a:endParaRPr b="0" lang="nl-BE" sz="1400" spc="-1" strike="noStrike">
              <a:latin typeface="Arial"/>
            </a:endParaRPr>
          </a:p>
          <a:p>
            <a:pPr indent="0">
              <a:lnSpc>
                <a:spcPct val="100000"/>
              </a:lnSpc>
              <a:buNone/>
            </a:pPr>
            <a:endParaRPr b="0" lang="nl-BE" sz="1400" spc="-1" strike="noStrike">
              <a:latin typeface="Arial"/>
            </a:endParaRPr>
          </a:p>
          <a:p>
            <a:pPr marL="285840" indent="-285840">
              <a:lnSpc>
                <a:spcPct val="100000"/>
              </a:lnSpc>
              <a:buClr>
                <a:srgbClr val="ffffff"/>
              </a:buClr>
              <a:buFont typeface="Arial"/>
              <a:buChar char="•"/>
            </a:pPr>
            <a:r>
              <a:rPr b="1" lang="en-US" sz="1400" spc="-1" strike="noStrike">
                <a:solidFill>
                  <a:srgbClr val="ff0000"/>
                </a:solidFill>
                <a:latin typeface="Anaheim"/>
                <a:ea typeface="Anaheim"/>
              </a:rPr>
              <a:t>Team player</a:t>
            </a:r>
            <a:endParaRPr b="0" lang="nl-BE" sz="1400" spc="-1" strike="noStrike">
              <a:latin typeface="Arial"/>
            </a:endParaRPr>
          </a:p>
          <a:p>
            <a:pPr lvl="1" marL="743040" indent="-285840">
              <a:lnSpc>
                <a:spcPct val="100000"/>
              </a:lnSpc>
              <a:buClr>
                <a:srgbClr val="ffffff"/>
              </a:buClr>
              <a:buFont typeface="Arial"/>
              <a:buChar char="•"/>
            </a:pPr>
            <a:r>
              <a:rPr b="0" lang="en-US" sz="1400" spc="-1" strike="noStrike">
                <a:solidFill>
                  <a:schemeClr val="lt1"/>
                </a:solidFill>
                <a:latin typeface="Anaheim"/>
                <a:ea typeface="Anaheim"/>
              </a:rPr>
              <a:t>You will almost always program together in team!</a:t>
            </a:r>
            <a:endParaRPr b="0" lang="nl-BE" sz="1400" spc="-1" strike="noStrike">
              <a:latin typeface="Arial"/>
            </a:endParaRPr>
          </a:p>
          <a:p>
            <a:pPr indent="0">
              <a:lnSpc>
                <a:spcPct val="100000"/>
              </a:lnSpc>
              <a:buNone/>
            </a:pPr>
            <a:endParaRPr b="0" lang="nl-BE" sz="1400" spc="-1" strike="noStrike">
              <a:latin typeface="Arial"/>
            </a:endParaRPr>
          </a:p>
          <a:p>
            <a:pPr marL="285840" indent="-285840">
              <a:lnSpc>
                <a:spcPct val="100000"/>
              </a:lnSpc>
              <a:buClr>
                <a:srgbClr val="ffffff"/>
              </a:buClr>
              <a:buFont typeface="Arial"/>
              <a:buChar char="•"/>
            </a:pPr>
            <a:r>
              <a:rPr b="0" lang="en-US" sz="1400" spc="-1" strike="noStrike">
                <a:solidFill>
                  <a:srgbClr val="ff0000"/>
                </a:solidFill>
                <a:latin typeface="Anaheim"/>
                <a:ea typeface="Anaheim"/>
              </a:rPr>
              <a:t>Critical about the efficiency of you code</a:t>
            </a:r>
            <a:endParaRPr b="0" lang="nl-BE" sz="1400" spc="-1" strike="noStrike">
              <a:latin typeface="Arial"/>
            </a:endParaRPr>
          </a:p>
          <a:p>
            <a:pPr lvl="1" marL="743040" indent="-285840">
              <a:lnSpc>
                <a:spcPct val="100000"/>
              </a:lnSpc>
              <a:buClr>
                <a:srgbClr val="ffffff"/>
              </a:buClr>
              <a:buFont typeface="Arial"/>
              <a:buChar char="•"/>
            </a:pPr>
            <a:r>
              <a:rPr b="0" lang="en-US" sz="1400" spc="-1" strike="noStrike">
                <a:solidFill>
                  <a:srgbClr val="ffffff"/>
                </a:solidFill>
                <a:latin typeface="Anaheim"/>
                <a:ea typeface="Anaheim"/>
              </a:rPr>
              <a:t>Its important that when you write code that that code is written as short and efficient as possible.</a:t>
            </a:r>
            <a:endParaRPr b="0" lang="nl-BE" sz="1400" spc="-1" strike="noStrike">
              <a:latin typeface="Arial"/>
            </a:endParaRPr>
          </a:p>
          <a:p>
            <a:pPr indent="0">
              <a:lnSpc>
                <a:spcPct val="100000"/>
              </a:lnSpc>
              <a:buNone/>
            </a:pPr>
            <a:endParaRPr b="0" lang="nl-BE" sz="1400" spc="-1" strike="noStrike">
              <a:latin typeface="Arial"/>
            </a:endParaRPr>
          </a:p>
          <a:p>
            <a:pPr indent="0">
              <a:lnSpc>
                <a:spcPct val="100000"/>
              </a:lnSpc>
              <a:buNone/>
            </a:pPr>
            <a:endParaRPr b="0" lang="nl-BE" sz="1400" spc="-1" strike="noStrike">
              <a:latin typeface="Arial"/>
            </a:endParaRPr>
          </a:p>
          <a:p>
            <a:pPr indent="0" algn="ctr">
              <a:lnSpc>
                <a:spcPct val="100000"/>
              </a:lnSpc>
              <a:buNone/>
            </a:pPr>
            <a:endParaRPr b="0" lang="nl-BE" sz="1400" spc="-1" strike="noStrike">
              <a:latin typeface="Arial"/>
            </a:endParaRPr>
          </a:p>
          <a:p>
            <a:pPr indent="0">
              <a:lnSpc>
                <a:spcPct val="100000"/>
              </a:lnSpc>
              <a:buNone/>
            </a:pPr>
            <a:endParaRPr b="0" lang="nl-BE" sz="1400" spc="-1" strike="noStrike">
              <a:latin typeface="Arial"/>
            </a:endParaRPr>
          </a:p>
          <a:p>
            <a:pPr indent="0">
              <a:lnSpc>
                <a:spcPct val="100000"/>
              </a:lnSpc>
              <a:buNone/>
            </a:pPr>
            <a:endParaRPr b="0" lang="nl-BE"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454680" y="2416680"/>
            <a:ext cx="8424720" cy="745560"/>
          </a:xfrm>
          <a:prstGeom prst="rect">
            <a:avLst/>
          </a:prstGeom>
          <a:noFill/>
          <a:ln w="0">
            <a:noFill/>
          </a:ln>
        </p:spPr>
        <p:txBody>
          <a:bodyPr tIns="0" bIns="0" anchor="ctr">
            <a:noAutofit/>
          </a:bodyPr>
          <a:p>
            <a:pPr indent="0" algn="ctr">
              <a:lnSpc>
                <a:spcPct val="100000"/>
              </a:lnSpc>
              <a:buNone/>
              <a:tabLst>
                <a:tab algn="l" pos="0"/>
              </a:tabLst>
            </a:pPr>
            <a:r>
              <a:rPr b="1" lang="en" sz="3600" spc="-1" strike="noStrike">
                <a:solidFill>
                  <a:schemeClr val="lt1"/>
                </a:solidFill>
                <a:latin typeface="Overpass Mono"/>
                <a:ea typeface="Overpass Mono"/>
              </a:rPr>
              <a:t>What is a programming lang?</a:t>
            </a:r>
            <a:endParaRPr b="0" lang="nl-BE"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1278000" y="343080"/>
            <a:ext cx="6587640" cy="668520"/>
          </a:xfrm>
          <a:prstGeom prst="rect">
            <a:avLst/>
          </a:prstGeom>
          <a:noFill/>
          <a:ln w="0">
            <a:noFill/>
          </a:ln>
        </p:spPr>
        <p:txBody>
          <a:bodyPr tIns="91440" bIns="91440" anchor="t">
            <a:noAutofit/>
          </a:bodyPr>
          <a:p>
            <a:pPr indent="0" algn="ctr">
              <a:lnSpc>
                <a:spcPct val="100000"/>
              </a:lnSpc>
              <a:buNone/>
              <a:tabLst>
                <a:tab algn="l" pos="0"/>
              </a:tabLst>
            </a:pPr>
            <a:r>
              <a:rPr b="1" lang="en" sz="3000" spc="-1" strike="noStrike">
                <a:solidFill>
                  <a:schemeClr val="dk2"/>
                </a:solidFill>
                <a:latin typeface="Overpass Mono"/>
                <a:ea typeface="Overpass Mono"/>
              </a:rPr>
              <a:t>Programming language</a:t>
            </a:r>
            <a:endParaRPr b="0" lang="nl-BE" sz="3000" spc="-1" strike="noStrike">
              <a:solidFill>
                <a:srgbClr val="000000"/>
              </a:solidFill>
              <a:latin typeface="Arial"/>
            </a:endParaRPr>
          </a:p>
        </p:txBody>
      </p:sp>
      <p:sp>
        <p:nvSpPr>
          <p:cNvPr id="283" name="PlaceHolder 2"/>
          <p:cNvSpPr>
            <a:spLocks noGrp="1"/>
          </p:cNvSpPr>
          <p:nvPr>
            <p:ph type="subTitle"/>
          </p:nvPr>
        </p:nvSpPr>
        <p:spPr>
          <a:xfrm>
            <a:off x="720360" y="1132200"/>
            <a:ext cx="7258320" cy="2913120"/>
          </a:xfrm>
          <a:prstGeom prst="rect">
            <a:avLst/>
          </a:prstGeom>
          <a:noFill/>
          <a:ln w="0">
            <a:noFill/>
          </a:ln>
        </p:spPr>
        <p:txBody>
          <a:bodyPr tIns="91440" bIns="91440" anchor="t">
            <a:noAutofit/>
          </a:bodyPr>
          <a:p>
            <a:pPr marL="285840" indent="-285840">
              <a:lnSpc>
                <a:spcPct val="100000"/>
              </a:lnSpc>
              <a:buClr>
                <a:srgbClr val="ffffff"/>
              </a:buClr>
              <a:buFont typeface="Arial"/>
              <a:buChar char="•"/>
            </a:pPr>
            <a:r>
              <a:rPr b="0" lang="en-US" sz="1600" spc="-1" strike="noStrike">
                <a:solidFill>
                  <a:srgbClr val="ffffff"/>
                </a:solidFill>
                <a:latin typeface="Anaheim"/>
                <a:ea typeface="Anaheim"/>
              </a:rPr>
              <a:t>A programming language is a vocabulary and set of grammatical rules for instructing a computer or computing device to perform specific tasks. </a:t>
            </a:r>
            <a:endParaRPr b="0" lang="nl-BE" sz="1600" spc="-1" strike="noStrike">
              <a:latin typeface="Arial"/>
            </a:endParaRPr>
          </a:p>
        </p:txBody>
      </p:sp>
      <p:pic>
        <p:nvPicPr>
          <p:cNvPr id="284" name="Picture 2" descr="Top Programming Languages To Learn Today – BMC Software | Blogs"/>
          <p:cNvPicPr/>
          <p:nvPr/>
        </p:nvPicPr>
        <p:blipFill>
          <a:blip r:embed="rId1"/>
          <a:stretch/>
        </p:blipFill>
        <p:spPr>
          <a:xfrm>
            <a:off x="3002040" y="2074320"/>
            <a:ext cx="2698920" cy="2665800"/>
          </a:xfrm>
          <a:prstGeom prst="rect">
            <a:avLst/>
          </a:prstGeom>
          <a:ln w="0">
            <a:solidFill>
              <a:srgbClr val="ec008c"/>
            </a:solid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1278000" y="343080"/>
            <a:ext cx="6587640" cy="668520"/>
          </a:xfrm>
          <a:prstGeom prst="rect">
            <a:avLst/>
          </a:prstGeom>
          <a:noFill/>
          <a:ln w="0">
            <a:noFill/>
          </a:ln>
        </p:spPr>
        <p:txBody>
          <a:bodyPr tIns="91440" bIns="91440" anchor="t">
            <a:noAutofit/>
          </a:bodyPr>
          <a:p>
            <a:pPr indent="0" algn="ctr">
              <a:lnSpc>
                <a:spcPct val="100000"/>
              </a:lnSpc>
              <a:buNone/>
              <a:tabLst>
                <a:tab algn="l" pos="0"/>
              </a:tabLst>
            </a:pPr>
            <a:r>
              <a:rPr b="1" lang="en" sz="3000" spc="-1" strike="noStrike">
                <a:solidFill>
                  <a:schemeClr val="dk2"/>
                </a:solidFill>
                <a:latin typeface="Overpass Mono"/>
                <a:ea typeface="Overpass Mono"/>
              </a:rPr>
              <a:t>Types of Programming</a:t>
            </a:r>
            <a:endParaRPr b="0" lang="nl-BE" sz="3000" spc="-1" strike="noStrike">
              <a:solidFill>
                <a:srgbClr val="000000"/>
              </a:solidFill>
              <a:latin typeface="Arial"/>
            </a:endParaRPr>
          </a:p>
        </p:txBody>
      </p:sp>
      <p:sp>
        <p:nvSpPr>
          <p:cNvPr id="286" name="PlaceHolder 2"/>
          <p:cNvSpPr>
            <a:spLocks noGrp="1"/>
          </p:cNvSpPr>
          <p:nvPr>
            <p:ph type="subTitle"/>
          </p:nvPr>
        </p:nvSpPr>
        <p:spPr>
          <a:xfrm>
            <a:off x="540000" y="720000"/>
            <a:ext cx="7258320" cy="3778560"/>
          </a:xfrm>
          <a:prstGeom prst="rect">
            <a:avLst/>
          </a:prstGeom>
          <a:noFill/>
          <a:ln w="0">
            <a:noFill/>
          </a:ln>
        </p:spPr>
        <p:txBody>
          <a:bodyPr tIns="91440" bIns="91440" anchor="t">
            <a:noAutofit/>
          </a:bodyPr>
          <a:p>
            <a:pPr marL="285840" indent="-285840">
              <a:lnSpc>
                <a:spcPct val="100000"/>
              </a:lnSpc>
              <a:buClr>
                <a:srgbClr val="ffffff"/>
              </a:buClr>
              <a:buFont typeface="Arial"/>
              <a:buChar char="•"/>
            </a:pPr>
            <a:r>
              <a:rPr b="1" lang="nl-BE" sz="1400" spc="-1" strike="noStrike">
                <a:solidFill>
                  <a:srgbClr val="ff0000"/>
                </a:solidFill>
                <a:latin typeface="Anaheim"/>
                <a:ea typeface="Anaheim"/>
              </a:rPr>
              <a:t>Object-oriented programming</a:t>
            </a:r>
            <a:endParaRPr b="0" lang="nl-BE" sz="1400" spc="-1" strike="noStrike">
              <a:latin typeface="Arial"/>
            </a:endParaRPr>
          </a:p>
          <a:p>
            <a:pPr lvl="1" marL="743040" indent="-285840">
              <a:lnSpc>
                <a:spcPct val="100000"/>
              </a:lnSpc>
              <a:buClr>
                <a:srgbClr val="ffffff"/>
              </a:buClr>
              <a:buFont typeface="Arial"/>
              <a:buChar char="•"/>
            </a:pPr>
            <a:r>
              <a:rPr b="0" lang="en-US" sz="1400" spc="-1" strike="noStrike">
                <a:solidFill>
                  <a:schemeClr val="lt1"/>
                </a:solidFill>
                <a:latin typeface="Anaheim"/>
                <a:ea typeface="Anaheim"/>
              </a:rPr>
              <a:t>Java, C++, C#, Python,..</a:t>
            </a:r>
            <a:endParaRPr b="0" lang="nl-BE" sz="1400" spc="-1" strike="noStrike">
              <a:latin typeface="Arial"/>
            </a:endParaRPr>
          </a:p>
          <a:p>
            <a:pPr lvl="1" marL="743040" indent="-285840">
              <a:lnSpc>
                <a:spcPct val="100000"/>
              </a:lnSpc>
              <a:buClr>
                <a:srgbClr val="ffffff"/>
              </a:buClr>
              <a:buFont typeface="Arial"/>
              <a:buChar char="•"/>
            </a:pPr>
            <a:r>
              <a:rPr b="0" lang="en-US" sz="1400" spc="-1" strike="noStrike">
                <a:solidFill>
                  <a:schemeClr val="lt1"/>
                </a:solidFill>
                <a:latin typeface="Anaheim"/>
                <a:ea typeface="Anaheim"/>
              </a:rPr>
              <a:t>Object-oriented programming (OOP) is a style of programming characterized by the identification of classes of objects closely linked with the methods (functions) with which they are associated. </a:t>
            </a:r>
            <a:endParaRPr b="0" lang="nl-BE" sz="1400" spc="-1" strike="noStrike">
              <a:latin typeface="Arial"/>
            </a:endParaRPr>
          </a:p>
          <a:p>
            <a:pPr indent="0">
              <a:lnSpc>
                <a:spcPct val="100000"/>
              </a:lnSpc>
              <a:buNone/>
            </a:pPr>
            <a:endParaRPr b="0" lang="nl-BE" sz="1400" spc="-1" strike="noStrike">
              <a:latin typeface="Arial"/>
            </a:endParaRPr>
          </a:p>
          <a:p>
            <a:pPr marL="457200" indent="0">
              <a:lnSpc>
                <a:spcPct val="100000"/>
              </a:lnSpc>
              <a:buNone/>
              <a:tabLst>
                <a:tab algn="l" pos="0"/>
              </a:tabLst>
            </a:pPr>
            <a:endParaRPr b="0" lang="nl-BE" sz="1400" spc="-1" strike="noStrike">
              <a:latin typeface="Arial"/>
            </a:endParaRPr>
          </a:p>
          <a:p>
            <a:pPr marL="285840" indent="-285840">
              <a:lnSpc>
                <a:spcPct val="100000"/>
              </a:lnSpc>
              <a:buClr>
                <a:srgbClr val="ffffff"/>
              </a:buClr>
              <a:buFont typeface="Arial"/>
              <a:buChar char="•"/>
              <a:tabLst>
                <a:tab algn="l" pos="0"/>
              </a:tabLst>
            </a:pPr>
            <a:r>
              <a:rPr b="1" lang="en-US" sz="1400" spc="-1" strike="noStrike">
                <a:solidFill>
                  <a:srgbClr val="ff0000"/>
                </a:solidFill>
                <a:latin typeface="Anaheim"/>
                <a:ea typeface="Anaheim"/>
              </a:rPr>
              <a:t>Functional programming</a:t>
            </a:r>
            <a:endParaRPr b="0" lang="nl-BE" sz="1400" spc="-1" strike="noStrike">
              <a:latin typeface="Arial"/>
            </a:endParaRPr>
          </a:p>
          <a:p>
            <a:pPr lvl="1" marL="743040" indent="-285840">
              <a:lnSpc>
                <a:spcPct val="100000"/>
              </a:lnSpc>
              <a:buClr>
                <a:srgbClr val="ffffff"/>
              </a:buClr>
              <a:buFont typeface="Arial"/>
              <a:buChar char="•"/>
              <a:tabLst>
                <a:tab algn="l" pos="0"/>
              </a:tabLst>
            </a:pPr>
            <a:r>
              <a:rPr b="0" lang="en-US" sz="1400" spc="-1" strike="noStrike">
                <a:solidFill>
                  <a:schemeClr val="lt1"/>
                </a:solidFill>
                <a:latin typeface="Anaheim"/>
                <a:ea typeface="Anaheim"/>
              </a:rPr>
              <a:t>Python is not a strictly functional programming language. But it is trivial to write Python in a functional style.</a:t>
            </a:r>
            <a:endParaRPr b="0" lang="nl-BE" sz="1400" spc="-1" strike="noStrike">
              <a:latin typeface="Arial"/>
            </a:endParaRPr>
          </a:p>
          <a:p>
            <a:pPr indent="0">
              <a:lnSpc>
                <a:spcPct val="100000"/>
              </a:lnSpc>
              <a:buNone/>
              <a:tabLst>
                <a:tab algn="l" pos="0"/>
              </a:tabLst>
            </a:pPr>
            <a:endParaRPr b="0" lang="nl-BE" sz="1400" spc="-1" strike="noStrike">
              <a:latin typeface="Arial"/>
            </a:endParaRPr>
          </a:p>
          <a:p>
            <a:pPr lvl="1" marL="743040" indent="-285840">
              <a:lnSpc>
                <a:spcPct val="100000"/>
              </a:lnSpc>
              <a:buClr>
                <a:srgbClr val="ffffff"/>
              </a:buClr>
              <a:buFont typeface="Arial"/>
              <a:buChar char="•"/>
              <a:tabLst>
                <a:tab algn="l" pos="0"/>
              </a:tabLst>
            </a:pPr>
            <a:r>
              <a:rPr b="0" lang="en-US" sz="1400" spc="-1" strike="noStrike">
                <a:solidFill>
                  <a:schemeClr val="lt1"/>
                </a:solidFill>
                <a:latin typeface="Anaheim"/>
                <a:ea typeface="Anaheim"/>
              </a:rPr>
              <a:t>Simply, functions are a set of instructions grouped to achieve a specific outcome. Here, pure functions are given more importance as pure functions are not allowed to interact with outside elements and they always return the same output, given the same input.</a:t>
            </a:r>
            <a:endParaRPr b="0" lang="nl-BE" sz="1400" spc="-1" strike="noStrike">
              <a:latin typeface="Arial"/>
            </a:endParaRPr>
          </a:p>
          <a:p>
            <a:pPr indent="0">
              <a:lnSpc>
                <a:spcPct val="100000"/>
              </a:lnSpc>
              <a:buNone/>
              <a:tabLst>
                <a:tab algn="l" pos="0"/>
              </a:tabLst>
            </a:pPr>
            <a:endParaRPr b="0" lang="nl-BE" sz="1400" spc="-1" strike="noStrike">
              <a:latin typeface="Arial"/>
            </a:endParaRPr>
          </a:p>
          <a:p>
            <a:pPr lvl="1" marL="743040" indent="-285840">
              <a:lnSpc>
                <a:spcPct val="100000"/>
              </a:lnSpc>
              <a:buClr>
                <a:srgbClr val="ffffff"/>
              </a:buClr>
              <a:buFont typeface="Arial"/>
              <a:buChar char="•"/>
              <a:tabLst>
                <a:tab algn="l" pos="0"/>
              </a:tabLst>
            </a:pPr>
            <a:r>
              <a:rPr b="0" lang="en-US" sz="1400" spc="-1" strike="noStrike">
                <a:solidFill>
                  <a:schemeClr val="lt1"/>
                </a:solidFill>
                <a:latin typeface="Anaheim"/>
                <a:ea typeface="Anaheim"/>
              </a:rPr>
              <a:t>Pure functions are not allowed to change their state which is exactly opposite to the OOP where any method can mutate the state of the objects. Pure functions are also proven best for concurrency as there is no shared state between functions.</a:t>
            </a:r>
            <a:endParaRPr b="0" lang="nl-BE" sz="1400" spc="-1" strike="noStrike">
              <a:latin typeface="Arial"/>
            </a:endParaRPr>
          </a:p>
          <a:p>
            <a:pPr indent="0">
              <a:lnSpc>
                <a:spcPct val="100000"/>
              </a:lnSpc>
              <a:buNone/>
              <a:tabLst>
                <a:tab algn="l" pos="0"/>
              </a:tabLst>
            </a:pPr>
            <a:endParaRPr b="0" lang="nl-BE" sz="1400" spc="-1" strike="noStrike">
              <a:latin typeface="Arial"/>
            </a:endParaRPr>
          </a:p>
          <a:p>
            <a:pPr indent="0">
              <a:lnSpc>
                <a:spcPct val="100000"/>
              </a:lnSpc>
              <a:buNone/>
              <a:tabLst>
                <a:tab algn="l" pos="0"/>
              </a:tabLst>
            </a:pPr>
            <a:endParaRPr b="0" lang="nl-BE" sz="1400" spc="-1" strike="noStrike">
              <a:latin typeface="Arial"/>
            </a:endParaRPr>
          </a:p>
          <a:p>
            <a:pPr indent="0" algn="ctr">
              <a:lnSpc>
                <a:spcPct val="100000"/>
              </a:lnSpc>
              <a:buNone/>
              <a:tabLst>
                <a:tab algn="l" pos="0"/>
              </a:tabLst>
            </a:pPr>
            <a:endParaRPr b="0" lang="nl-BE" sz="1400" spc="-1" strike="noStrike">
              <a:latin typeface="Arial"/>
            </a:endParaRPr>
          </a:p>
          <a:p>
            <a:pPr indent="0">
              <a:lnSpc>
                <a:spcPct val="100000"/>
              </a:lnSpc>
              <a:buNone/>
              <a:tabLst>
                <a:tab algn="l" pos="0"/>
              </a:tabLst>
            </a:pPr>
            <a:endParaRPr b="0" lang="nl-BE" sz="1400" spc="-1" strike="noStrike">
              <a:latin typeface="Arial"/>
            </a:endParaRPr>
          </a:p>
          <a:p>
            <a:pPr indent="0">
              <a:lnSpc>
                <a:spcPct val="100000"/>
              </a:lnSpc>
              <a:buNone/>
              <a:tabLst>
                <a:tab algn="l" pos="0"/>
              </a:tabLst>
            </a:pPr>
            <a:endParaRPr b="0" lang="nl-BE"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1278000" y="343080"/>
            <a:ext cx="6587640" cy="668520"/>
          </a:xfrm>
          <a:prstGeom prst="rect">
            <a:avLst/>
          </a:prstGeom>
          <a:noFill/>
          <a:ln w="0">
            <a:noFill/>
          </a:ln>
        </p:spPr>
        <p:txBody>
          <a:bodyPr tIns="91440" bIns="91440" anchor="t">
            <a:noAutofit/>
          </a:bodyPr>
          <a:p>
            <a:pPr indent="0" algn="ctr">
              <a:lnSpc>
                <a:spcPct val="100000"/>
              </a:lnSpc>
              <a:buNone/>
              <a:tabLst>
                <a:tab algn="l" pos="0"/>
              </a:tabLst>
            </a:pPr>
            <a:r>
              <a:rPr b="1" lang="en" sz="3000" spc="-1" strike="noStrike">
                <a:solidFill>
                  <a:schemeClr val="dk2"/>
                </a:solidFill>
                <a:latin typeface="Overpass Mono"/>
                <a:ea typeface="Overpass Mono"/>
              </a:rPr>
              <a:t>How many programming languages?</a:t>
            </a:r>
            <a:endParaRPr b="0" lang="nl-BE" sz="3000" spc="-1" strike="noStrike">
              <a:solidFill>
                <a:srgbClr val="000000"/>
              </a:solidFill>
              <a:latin typeface="Arial"/>
            </a:endParaRPr>
          </a:p>
        </p:txBody>
      </p:sp>
      <p:pic>
        <p:nvPicPr>
          <p:cNvPr id="288" name="Picture 10" descr="Question mark - PNG image with transparent background | Free Png Images"/>
          <p:cNvPicPr/>
          <p:nvPr/>
        </p:nvPicPr>
        <p:blipFill>
          <a:blip r:embed="rId1"/>
          <a:stretch/>
        </p:blipFill>
        <p:spPr>
          <a:xfrm>
            <a:off x="2045160" y="1577880"/>
            <a:ext cx="4762080" cy="31525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454680" y="2416680"/>
            <a:ext cx="8424720" cy="745560"/>
          </a:xfrm>
          <a:prstGeom prst="rect">
            <a:avLst/>
          </a:prstGeom>
          <a:noFill/>
          <a:ln w="0">
            <a:noFill/>
          </a:ln>
        </p:spPr>
        <p:txBody>
          <a:bodyPr tIns="0" bIns="0" anchor="ctr">
            <a:noAutofit/>
          </a:bodyPr>
          <a:p>
            <a:pPr indent="0" algn="ctr">
              <a:lnSpc>
                <a:spcPct val="100000"/>
              </a:lnSpc>
              <a:buNone/>
              <a:tabLst>
                <a:tab algn="l" pos="0"/>
              </a:tabLst>
            </a:pPr>
            <a:r>
              <a:rPr b="1" lang="en" sz="3600" spc="-1" strike="noStrike">
                <a:solidFill>
                  <a:schemeClr val="lt1"/>
                </a:solidFill>
                <a:latin typeface="Overpass Mono"/>
                <a:ea typeface="Overpass Mono"/>
              </a:rPr>
              <a:t>IDE</a:t>
            </a:r>
            <a:endParaRPr b="0" lang="nl-BE"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1278000" y="343080"/>
            <a:ext cx="6587640" cy="668520"/>
          </a:xfrm>
          <a:prstGeom prst="rect">
            <a:avLst/>
          </a:prstGeom>
          <a:noFill/>
          <a:ln w="0">
            <a:noFill/>
          </a:ln>
        </p:spPr>
        <p:txBody>
          <a:bodyPr tIns="91440" bIns="91440" anchor="t">
            <a:noAutofit/>
          </a:bodyPr>
          <a:p>
            <a:pPr indent="0" algn="ctr">
              <a:lnSpc>
                <a:spcPct val="100000"/>
              </a:lnSpc>
              <a:buNone/>
              <a:tabLst>
                <a:tab algn="l" pos="0"/>
              </a:tabLst>
            </a:pPr>
            <a:r>
              <a:rPr b="1" lang="en" sz="3000" spc="-1" strike="noStrike">
                <a:solidFill>
                  <a:schemeClr val="dk2"/>
                </a:solidFill>
                <a:latin typeface="Overpass Mono"/>
                <a:ea typeface="Overpass Mono"/>
              </a:rPr>
              <a:t>IDE</a:t>
            </a:r>
            <a:endParaRPr b="0" lang="nl-BE" sz="3000" spc="-1" strike="noStrike">
              <a:solidFill>
                <a:srgbClr val="000000"/>
              </a:solidFill>
              <a:latin typeface="Arial"/>
            </a:endParaRPr>
          </a:p>
        </p:txBody>
      </p:sp>
      <p:sp>
        <p:nvSpPr>
          <p:cNvPr id="291" name="PlaceHolder 2"/>
          <p:cNvSpPr>
            <a:spLocks noGrp="1"/>
          </p:cNvSpPr>
          <p:nvPr>
            <p:ph type="subTitle"/>
          </p:nvPr>
        </p:nvSpPr>
        <p:spPr>
          <a:xfrm>
            <a:off x="607680" y="1233720"/>
            <a:ext cx="7258320" cy="3435120"/>
          </a:xfrm>
          <a:prstGeom prst="rect">
            <a:avLst/>
          </a:prstGeom>
          <a:noFill/>
          <a:ln w="0">
            <a:noFill/>
          </a:ln>
        </p:spPr>
        <p:txBody>
          <a:bodyPr tIns="91440" bIns="91440" anchor="t">
            <a:noAutofit/>
          </a:bodyPr>
          <a:p>
            <a:pPr marL="285840" indent="-285840">
              <a:lnSpc>
                <a:spcPct val="100000"/>
              </a:lnSpc>
              <a:buClr>
                <a:srgbClr val="ffffff"/>
              </a:buClr>
              <a:buFont typeface="Arial"/>
              <a:buChar char="•"/>
            </a:pPr>
            <a:r>
              <a:rPr b="0" lang="en-US" sz="1400" spc="-1" strike="noStrike">
                <a:solidFill>
                  <a:srgbClr val="ffffff"/>
                </a:solidFill>
                <a:latin typeface="Anaheim"/>
                <a:ea typeface="Anaheim"/>
              </a:rPr>
              <a:t>An integrated development environment (IDE) is a software application (environment) that helps programmers develop software code efficiently.</a:t>
            </a:r>
            <a:endParaRPr b="0" lang="nl-BE" sz="1400" spc="-1" strike="noStrike">
              <a:latin typeface="Arial"/>
            </a:endParaRPr>
          </a:p>
        </p:txBody>
      </p:sp>
      <p:pic>
        <p:nvPicPr>
          <p:cNvPr id="292" name="Picture 2" descr="Top 10 Python IDE and Code Editors - InterviewBit"/>
          <p:cNvPicPr/>
          <p:nvPr/>
        </p:nvPicPr>
        <p:blipFill>
          <a:blip r:embed="rId1"/>
          <a:stretch/>
        </p:blipFill>
        <p:spPr>
          <a:xfrm>
            <a:off x="911160" y="2162880"/>
            <a:ext cx="6650640" cy="2637000"/>
          </a:xfrm>
          <a:prstGeom prst="rect">
            <a:avLst/>
          </a:prstGeom>
          <a:ln w="0">
            <a:solidFill>
              <a:srgbClr val="00ffc5"/>
            </a:solid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454680" y="2416680"/>
            <a:ext cx="8424720" cy="745560"/>
          </a:xfrm>
          <a:prstGeom prst="rect">
            <a:avLst/>
          </a:prstGeom>
          <a:noFill/>
          <a:ln w="0">
            <a:noFill/>
          </a:ln>
        </p:spPr>
        <p:txBody>
          <a:bodyPr tIns="0" bIns="0" anchor="ctr">
            <a:noAutofit/>
          </a:bodyPr>
          <a:p>
            <a:pPr indent="0" algn="ctr">
              <a:lnSpc>
                <a:spcPct val="100000"/>
              </a:lnSpc>
              <a:buNone/>
              <a:tabLst>
                <a:tab algn="l" pos="0"/>
              </a:tabLst>
            </a:pPr>
            <a:r>
              <a:rPr b="1" lang="en" sz="3600" spc="-1" strike="noStrike">
                <a:solidFill>
                  <a:schemeClr val="lt1"/>
                </a:solidFill>
                <a:latin typeface="Overpass Mono"/>
                <a:ea typeface="Overpass Mono"/>
              </a:rPr>
              <a:t>Backups of code</a:t>
            </a:r>
            <a:endParaRPr b="0" lang="nl-BE"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1278000" y="343080"/>
            <a:ext cx="6587640" cy="668520"/>
          </a:xfrm>
          <a:prstGeom prst="rect">
            <a:avLst/>
          </a:prstGeom>
          <a:noFill/>
          <a:ln w="0">
            <a:noFill/>
          </a:ln>
        </p:spPr>
        <p:txBody>
          <a:bodyPr tIns="91440" bIns="91440" anchor="t">
            <a:noAutofit/>
          </a:bodyPr>
          <a:p>
            <a:pPr indent="0" algn="ctr">
              <a:lnSpc>
                <a:spcPct val="100000"/>
              </a:lnSpc>
              <a:buNone/>
              <a:tabLst>
                <a:tab algn="l" pos="0"/>
              </a:tabLst>
            </a:pPr>
            <a:r>
              <a:rPr b="1" lang="en" sz="3000" spc="-1" strike="noStrike">
                <a:solidFill>
                  <a:schemeClr val="dk2"/>
                </a:solidFill>
                <a:latin typeface="Overpass Mono"/>
                <a:ea typeface="Overpass Mono"/>
              </a:rPr>
              <a:t>Backups</a:t>
            </a:r>
            <a:endParaRPr b="0" lang="nl-BE" sz="3000" spc="-1" strike="noStrike">
              <a:solidFill>
                <a:srgbClr val="000000"/>
              </a:solidFill>
              <a:latin typeface="Arial"/>
            </a:endParaRPr>
          </a:p>
        </p:txBody>
      </p:sp>
      <p:sp>
        <p:nvSpPr>
          <p:cNvPr id="295" name="PlaceHolder 2"/>
          <p:cNvSpPr>
            <a:spLocks noGrp="1"/>
          </p:cNvSpPr>
          <p:nvPr>
            <p:ph type="subTitle"/>
          </p:nvPr>
        </p:nvSpPr>
        <p:spPr>
          <a:xfrm>
            <a:off x="607680" y="1233720"/>
            <a:ext cx="7258320" cy="3435120"/>
          </a:xfrm>
          <a:prstGeom prst="rect">
            <a:avLst/>
          </a:prstGeom>
          <a:noFill/>
          <a:ln w="0">
            <a:noFill/>
          </a:ln>
        </p:spPr>
        <p:txBody>
          <a:bodyPr tIns="91440" bIns="91440" anchor="t">
            <a:noAutofit/>
          </a:bodyPr>
          <a:p>
            <a:pPr marL="285840" indent="-285840">
              <a:lnSpc>
                <a:spcPct val="100000"/>
              </a:lnSpc>
              <a:buClr>
                <a:srgbClr val="ffffff"/>
              </a:buClr>
              <a:buFont typeface="Arial"/>
              <a:buChar char="•"/>
            </a:pPr>
            <a:r>
              <a:rPr b="0" lang="en-US" sz="1600" spc="-1" strike="noStrike">
                <a:solidFill>
                  <a:srgbClr val="ffffff"/>
                </a:solidFill>
                <a:latin typeface="Anaheim"/>
                <a:ea typeface="Anaheim"/>
              </a:rPr>
              <a:t>It is important to keep backups for those times when something unforeseen happens. You might drop and break your computer, a hard drive might fail, a hack may destroy your files, or some other detrimental event can happen, leaving you with an immediate and dire need for those backups</a:t>
            </a:r>
            <a:endParaRPr b="0" lang="nl-BE" sz="1600" spc="-1" strike="noStrike">
              <a:latin typeface="Arial"/>
            </a:endParaRPr>
          </a:p>
        </p:txBody>
      </p:sp>
      <p:pic>
        <p:nvPicPr>
          <p:cNvPr id="296" name="Picture 2" descr="Git (software) - Wikipedia"/>
          <p:cNvPicPr/>
          <p:nvPr/>
        </p:nvPicPr>
        <p:blipFill>
          <a:blip r:embed="rId1"/>
          <a:stretch/>
        </p:blipFill>
        <p:spPr>
          <a:xfrm>
            <a:off x="3718080" y="2851200"/>
            <a:ext cx="3349440" cy="13971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454680" y="2416680"/>
            <a:ext cx="8424720" cy="745560"/>
          </a:xfrm>
          <a:prstGeom prst="rect">
            <a:avLst/>
          </a:prstGeom>
          <a:noFill/>
          <a:ln w="0">
            <a:noFill/>
          </a:ln>
        </p:spPr>
        <p:txBody>
          <a:bodyPr tIns="0" bIns="0" anchor="ctr">
            <a:noAutofit/>
          </a:bodyPr>
          <a:p>
            <a:pPr indent="0" algn="ctr">
              <a:lnSpc>
                <a:spcPct val="100000"/>
              </a:lnSpc>
              <a:buNone/>
              <a:tabLst>
                <a:tab algn="l" pos="0"/>
              </a:tabLst>
            </a:pPr>
            <a:r>
              <a:rPr b="1" lang="en" sz="3600" spc="-1" strike="noStrike">
                <a:solidFill>
                  <a:schemeClr val="lt1"/>
                </a:solidFill>
                <a:latin typeface="Overpass Mono"/>
                <a:ea typeface="Overpass Mono"/>
              </a:rPr>
              <a:t>Websites</a:t>
            </a:r>
            <a:endParaRPr b="0" lang="nl-BE"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1278000" y="343080"/>
            <a:ext cx="6587640" cy="668520"/>
          </a:xfrm>
          <a:prstGeom prst="rect">
            <a:avLst/>
          </a:prstGeom>
          <a:noFill/>
          <a:ln w="0">
            <a:noFill/>
          </a:ln>
        </p:spPr>
        <p:txBody>
          <a:bodyPr tIns="91440" bIns="91440" anchor="t">
            <a:noAutofit/>
          </a:bodyPr>
          <a:p>
            <a:pPr indent="0" algn="ctr">
              <a:lnSpc>
                <a:spcPct val="100000"/>
              </a:lnSpc>
              <a:buNone/>
              <a:tabLst>
                <a:tab algn="l" pos="0"/>
              </a:tabLst>
            </a:pPr>
            <a:r>
              <a:rPr b="1" lang="en" sz="3000" spc="-1" strike="noStrike">
                <a:solidFill>
                  <a:schemeClr val="dk2"/>
                </a:solidFill>
                <a:latin typeface="Overpass Mono"/>
                <a:ea typeface="Overpass Mono"/>
              </a:rPr>
              <a:t>Goals of this lesson</a:t>
            </a:r>
            <a:endParaRPr b="0" lang="nl-BE" sz="3000" spc="-1" strike="noStrike">
              <a:solidFill>
                <a:srgbClr val="000000"/>
              </a:solidFill>
              <a:latin typeface="Arial"/>
            </a:endParaRPr>
          </a:p>
        </p:txBody>
      </p:sp>
      <p:sp>
        <p:nvSpPr>
          <p:cNvPr id="261" name="PlaceHolder 2"/>
          <p:cNvSpPr>
            <a:spLocks noGrp="1"/>
          </p:cNvSpPr>
          <p:nvPr>
            <p:ph type="subTitle"/>
          </p:nvPr>
        </p:nvSpPr>
        <p:spPr>
          <a:xfrm>
            <a:off x="720360" y="1132200"/>
            <a:ext cx="7703640" cy="3293640"/>
          </a:xfrm>
          <a:prstGeom prst="rect">
            <a:avLst/>
          </a:prstGeom>
          <a:noFill/>
          <a:ln w="0">
            <a:noFill/>
          </a:ln>
        </p:spPr>
        <p:txBody>
          <a:bodyPr tIns="91440" bIns="91440" anchor="t">
            <a:noAutofit/>
          </a:bodyPr>
          <a:p>
            <a:pPr marL="343080" indent="-343080">
              <a:lnSpc>
                <a:spcPct val="100000"/>
              </a:lnSpc>
              <a:buClr>
                <a:srgbClr val="ffffff"/>
              </a:buClr>
              <a:buFont typeface="Roboto"/>
              <a:buAutoNum type="arabicPeriod"/>
            </a:pPr>
            <a:r>
              <a:rPr b="0" lang="nl-BE" sz="1600" spc="-1" strike="noStrike">
                <a:solidFill>
                  <a:schemeClr val="lt1"/>
                </a:solidFill>
                <a:latin typeface="Anaheim"/>
                <a:ea typeface="Anaheim"/>
              </a:rPr>
              <a:t>Getting to know the students and their background.</a:t>
            </a:r>
            <a:endParaRPr b="0" lang="nl-BE" sz="1600" spc="-1" strike="noStrike">
              <a:latin typeface="Arial"/>
            </a:endParaRPr>
          </a:p>
          <a:p>
            <a:pPr marL="343080" indent="-343080">
              <a:lnSpc>
                <a:spcPct val="100000"/>
              </a:lnSpc>
              <a:buClr>
                <a:srgbClr val="ffffff"/>
              </a:buClr>
              <a:buFont typeface="Roboto"/>
              <a:buAutoNum type="arabicPeriod"/>
            </a:pPr>
            <a:r>
              <a:rPr b="0" lang="en-US" sz="1600" spc="-1" strike="noStrike">
                <a:solidFill>
                  <a:schemeClr val="lt1"/>
                </a:solidFill>
                <a:latin typeface="Anaheim"/>
                <a:ea typeface="Anaheim"/>
              </a:rPr>
              <a:t>Student understand what a job as a developer entails and what job opportunities are possible after this course.</a:t>
            </a:r>
            <a:endParaRPr b="0" lang="nl-BE" sz="1600" spc="-1" strike="noStrike">
              <a:latin typeface="Arial"/>
            </a:endParaRPr>
          </a:p>
          <a:p>
            <a:pPr marL="343080" indent="-343080">
              <a:lnSpc>
                <a:spcPct val="100000"/>
              </a:lnSpc>
              <a:buClr>
                <a:srgbClr val="ffffff"/>
              </a:buClr>
              <a:buFont typeface="Roboto"/>
              <a:buAutoNum type="arabicPeriod"/>
            </a:pPr>
            <a:r>
              <a:rPr b="0" lang="nl-BE" sz="1600" spc="-1" strike="noStrike">
                <a:solidFill>
                  <a:schemeClr val="lt1"/>
                </a:solidFill>
                <a:latin typeface="Anaheim"/>
                <a:ea typeface="Anaheim"/>
              </a:rPr>
              <a:t>Student knows what an IDE is.</a:t>
            </a:r>
            <a:endParaRPr b="0" lang="nl-BE" sz="1600" spc="-1" strike="noStrike">
              <a:latin typeface="Arial"/>
            </a:endParaRPr>
          </a:p>
          <a:p>
            <a:pPr marL="343080" indent="-343080">
              <a:lnSpc>
                <a:spcPct val="100000"/>
              </a:lnSpc>
              <a:buClr>
                <a:srgbClr val="ffffff"/>
              </a:buClr>
              <a:buFont typeface="Roboto"/>
              <a:buAutoNum type="arabicPeriod"/>
            </a:pPr>
            <a:r>
              <a:rPr b="0" lang="nl-BE" sz="1600" spc="-1" strike="noStrike">
                <a:solidFill>
                  <a:schemeClr val="lt1"/>
                </a:solidFill>
                <a:latin typeface="Anaheim"/>
                <a:ea typeface="Anaheim"/>
              </a:rPr>
              <a:t>Student can open and use IDE.</a:t>
            </a:r>
            <a:endParaRPr b="0" lang="nl-BE" sz="1600" spc="-1" strike="noStrike">
              <a:latin typeface="Arial"/>
            </a:endParaRPr>
          </a:p>
          <a:p>
            <a:pPr marL="343080" indent="-343080">
              <a:lnSpc>
                <a:spcPct val="100000"/>
              </a:lnSpc>
              <a:buClr>
                <a:srgbClr val="ffffff"/>
              </a:buClr>
              <a:buFont typeface="Roboto"/>
              <a:buAutoNum type="arabicPeriod"/>
            </a:pPr>
            <a:r>
              <a:rPr b="0" lang="nl-BE" sz="1600" spc="-1" strike="noStrike">
                <a:solidFill>
                  <a:schemeClr val="lt1"/>
                </a:solidFill>
                <a:latin typeface="Anaheim"/>
                <a:ea typeface="Anaheim"/>
              </a:rPr>
              <a:t>Student understands how important it is to have backups. (google drive, cloud, …)</a:t>
            </a:r>
            <a:endParaRPr b="0" lang="nl-BE" sz="1600" spc="-1" strike="noStrike">
              <a:latin typeface="Arial"/>
            </a:endParaRPr>
          </a:p>
          <a:p>
            <a:pPr marL="343080" indent="-343080">
              <a:lnSpc>
                <a:spcPct val="100000"/>
              </a:lnSpc>
              <a:buClr>
                <a:srgbClr val="ffffff"/>
              </a:buClr>
              <a:buFont typeface="Roboto"/>
              <a:buAutoNum type="arabicPeriod"/>
            </a:pPr>
            <a:r>
              <a:rPr b="0" lang="nl-BE" sz="1600" spc="-1" strike="noStrike">
                <a:solidFill>
                  <a:schemeClr val="lt1"/>
                </a:solidFill>
                <a:latin typeface="Anaheim"/>
                <a:ea typeface="Anaheim"/>
              </a:rPr>
              <a:t>Student can use the online learning platform.</a:t>
            </a:r>
            <a:endParaRPr b="0" lang="nl-BE" sz="1600" spc="-1" strike="noStrike">
              <a:latin typeface="Arial"/>
            </a:endParaRPr>
          </a:p>
          <a:p>
            <a:pPr marL="343080" indent="-343080">
              <a:lnSpc>
                <a:spcPct val="100000"/>
              </a:lnSpc>
              <a:buClr>
                <a:srgbClr val="ffffff"/>
              </a:buClr>
              <a:buFont typeface="Roboto"/>
              <a:buAutoNum type="arabicPeriod"/>
            </a:pPr>
            <a:r>
              <a:rPr b="0" lang="en-US" sz="1600" spc="-1" strike="noStrike">
                <a:solidFill>
                  <a:schemeClr val="lt1"/>
                </a:solidFill>
                <a:latin typeface="Anaheim"/>
                <a:ea typeface="Anaheim"/>
              </a:rPr>
              <a:t>student understands how exam and assignments are organized.</a:t>
            </a:r>
            <a:endParaRPr b="0" lang="nl-BE" sz="1600" spc="-1" strike="noStrike">
              <a:latin typeface="Arial"/>
            </a:endParaRPr>
          </a:p>
          <a:p>
            <a:pPr marL="343080" indent="-343080">
              <a:lnSpc>
                <a:spcPct val="100000"/>
              </a:lnSpc>
              <a:buClr>
                <a:srgbClr val="ffffff"/>
              </a:buClr>
              <a:buFont typeface="Roboto"/>
              <a:buAutoNum type="arabicPeriod"/>
            </a:pPr>
            <a:r>
              <a:rPr b="0" lang="en-US" sz="1600" spc="-1" strike="noStrike">
                <a:solidFill>
                  <a:schemeClr val="lt1"/>
                </a:solidFill>
                <a:latin typeface="Anaheim"/>
                <a:ea typeface="Anaheim"/>
              </a:rPr>
              <a:t>Student know which sites to visit that can help them during this course.</a:t>
            </a:r>
            <a:endParaRPr b="0" lang="nl-BE" sz="1600" spc="-1" strike="noStrike">
              <a:latin typeface="Arial"/>
            </a:endParaRPr>
          </a:p>
          <a:p>
            <a:pPr marL="343080" indent="-343080">
              <a:lnSpc>
                <a:spcPct val="100000"/>
              </a:lnSpc>
              <a:buClr>
                <a:srgbClr val="ffffff"/>
              </a:buClr>
              <a:buFont typeface="Roboto"/>
              <a:buAutoNum type="arabicPeriod"/>
            </a:pPr>
            <a:r>
              <a:rPr b="0" lang="en-US" sz="1600" spc="-1" strike="noStrike">
                <a:solidFill>
                  <a:schemeClr val="lt1"/>
                </a:solidFill>
                <a:latin typeface="Anaheim"/>
                <a:ea typeface="Anaheim"/>
              </a:rPr>
              <a:t>Student can be critical when finding solutions online.</a:t>
            </a:r>
            <a:endParaRPr b="0" lang="nl-BE" sz="1600" spc="-1" strike="noStrike">
              <a:latin typeface="Arial"/>
            </a:endParaRPr>
          </a:p>
          <a:p>
            <a:pPr marL="343080" indent="-343080">
              <a:lnSpc>
                <a:spcPct val="100000"/>
              </a:lnSpc>
              <a:buClr>
                <a:srgbClr val="ffffff"/>
              </a:buClr>
              <a:buFont typeface="Roboto"/>
              <a:buAutoNum type="arabicPeriod"/>
            </a:pPr>
            <a:r>
              <a:rPr b="0" lang="en-US" sz="1600" spc="-1" strike="noStrike">
                <a:solidFill>
                  <a:schemeClr val="lt1"/>
                </a:solidFill>
                <a:latin typeface="Anaheim"/>
                <a:ea typeface="Anaheim"/>
              </a:rPr>
              <a:t>Student can make “Hello world” in Python.</a:t>
            </a:r>
            <a:endParaRPr b="0" lang="nl-BE" sz="1600" spc="-1" strike="noStrike">
              <a:latin typeface="Arial"/>
            </a:endParaRPr>
          </a:p>
          <a:p>
            <a:pPr indent="0">
              <a:lnSpc>
                <a:spcPct val="100000"/>
              </a:lnSpc>
              <a:buNone/>
            </a:pPr>
            <a:endParaRPr b="0" lang="nl-BE" sz="1600" spc="-1" strike="noStrike">
              <a:latin typeface="Arial"/>
            </a:endParaRPr>
          </a:p>
          <a:p>
            <a:pPr indent="0">
              <a:lnSpc>
                <a:spcPct val="100000"/>
              </a:lnSpc>
              <a:buNone/>
            </a:pPr>
            <a:endParaRPr b="0" lang="nl-BE" sz="1600" spc="-1" strike="noStrike">
              <a:latin typeface="Arial"/>
            </a:endParaRPr>
          </a:p>
          <a:p>
            <a:pPr indent="0">
              <a:lnSpc>
                <a:spcPct val="100000"/>
              </a:lnSpc>
              <a:buNone/>
              <a:tabLst>
                <a:tab algn="l" pos="0"/>
              </a:tabLst>
            </a:pPr>
            <a:endParaRPr b="0" lang="nl-BE" sz="1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1278000" y="343080"/>
            <a:ext cx="6587640" cy="668520"/>
          </a:xfrm>
          <a:prstGeom prst="rect">
            <a:avLst/>
          </a:prstGeom>
          <a:noFill/>
          <a:ln w="0">
            <a:noFill/>
          </a:ln>
        </p:spPr>
        <p:txBody>
          <a:bodyPr tIns="91440" bIns="91440" anchor="t">
            <a:noAutofit/>
          </a:bodyPr>
          <a:p>
            <a:pPr indent="0" algn="ctr">
              <a:lnSpc>
                <a:spcPct val="100000"/>
              </a:lnSpc>
              <a:buNone/>
              <a:tabLst>
                <a:tab algn="l" pos="0"/>
              </a:tabLst>
            </a:pPr>
            <a:r>
              <a:rPr b="1" lang="en-US" sz="3000" spc="-1" strike="noStrike">
                <a:solidFill>
                  <a:schemeClr val="dk2"/>
                </a:solidFill>
                <a:latin typeface="Overpass Mono"/>
                <a:ea typeface="Overpass Mono"/>
              </a:rPr>
              <a:t>U</a:t>
            </a:r>
            <a:r>
              <a:rPr b="1" lang="en" sz="3000" spc="-1" strike="noStrike">
                <a:solidFill>
                  <a:schemeClr val="dk2"/>
                </a:solidFill>
                <a:latin typeface="Overpass Mono"/>
                <a:ea typeface="Overpass Mono"/>
              </a:rPr>
              <a:t>sefull website</a:t>
            </a:r>
            <a:endParaRPr b="0" lang="nl-BE" sz="3000" spc="-1" strike="noStrike">
              <a:solidFill>
                <a:srgbClr val="000000"/>
              </a:solidFill>
              <a:latin typeface="Arial"/>
            </a:endParaRPr>
          </a:p>
        </p:txBody>
      </p:sp>
      <p:sp>
        <p:nvSpPr>
          <p:cNvPr id="299" name="PlaceHolder 2"/>
          <p:cNvSpPr>
            <a:spLocks noGrp="1"/>
          </p:cNvSpPr>
          <p:nvPr>
            <p:ph type="subTitle"/>
          </p:nvPr>
        </p:nvSpPr>
        <p:spPr>
          <a:xfrm>
            <a:off x="607680" y="1233720"/>
            <a:ext cx="7258320" cy="3435120"/>
          </a:xfrm>
          <a:prstGeom prst="rect">
            <a:avLst/>
          </a:prstGeom>
          <a:noFill/>
          <a:ln w="0">
            <a:noFill/>
          </a:ln>
        </p:spPr>
        <p:txBody>
          <a:bodyPr tIns="91440" bIns="91440" anchor="t">
            <a:noAutofit/>
          </a:bodyPr>
          <a:p>
            <a:pPr marL="285840" indent="-285840">
              <a:lnSpc>
                <a:spcPct val="100000"/>
              </a:lnSpc>
              <a:buClr>
                <a:srgbClr val="ffffff"/>
              </a:buClr>
              <a:buFont typeface="Arial"/>
              <a:buChar char="•"/>
            </a:pPr>
            <a:r>
              <a:rPr b="0" lang="en-US" sz="1400" spc="-1" strike="noStrike" u="sng">
                <a:solidFill>
                  <a:srgbClr val="ffffff"/>
                </a:solidFill>
                <a:uFillTx/>
                <a:latin typeface="Anaheim"/>
                <a:ea typeface="Anaheim"/>
                <a:hlinkClick r:id="rId1"/>
              </a:rPr>
              <a:t>https://www.w3schools.com/python/</a:t>
            </a:r>
            <a:endParaRPr b="0" lang="nl-BE" sz="1400" spc="-1" strike="noStrike">
              <a:latin typeface="Arial"/>
            </a:endParaRPr>
          </a:p>
          <a:p>
            <a:pPr marL="285840" indent="-285840">
              <a:lnSpc>
                <a:spcPct val="100000"/>
              </a:lnSpc>
              <a:buClr>
                <a:srgbClr val="ffffff"/>
              </a:buClr>
              <a:buFont typeface="Arial"/>
              <a:buChar char="•"/>
            </a:pPr>
            <a:r>
              <a:rPr b="0" lang="en-US" sz="1400" spc="-1" strike="noStrike" u="sng">
                <a:solidFill>
                  <a:srgbClr val="ffffff"/>
                </a:solidFill>
                <a:uFillTx/>
                <a:latin typeface="Anaheim"/>
                <a:ea typeface="Anaheim"/>
                <a:hlinkClick r:id="rId2"/>
              </a:rPr>
              <a:t>https://www.python.org/</a:t>
            </a:r>
            <a:endParaRPr b="0" lang="nl-BE" sz="1400" spc="-1" strike="noStrike">
              <a:latin typeface="Arial"/>
            </a:endParaRPr>
          </a:p>
          <a:p>
            <a:pPr marL="285840" indent="-285840">
              <a:lnSpc>
                <a:spcPct val="100000"/>
              </a:lnSpc>
              <a:buClr>
                <a:srgbClr val="ffffff"/>
              </a:buClr>
              <a:buFont typeface="Arial"/>
              <a:buChar char="•"/>
            </a:pPr>
            <a:r>
              <a:rPr b="0" lang="en-US" sz="1400" spc="-1" strike="noStrike" u="sng">
                <a:solidFill>
                  <a:srgbClr val="ffffff"/>
                </a:solidFill>
                <a:uFillTx/>
                <a:latin typeface="Anaheim"/>
                <a:ea typeface="Anaheim"/>
                <a:hlinkClick r:id="rId3"/>
              </a:rPr>
              <a:t>https://www.programiz.com/python-programming</a:t>
            </a:r>
            <a:endParaRPr b="0" lang="nl-BE" sz="1400" spc="-1" strike="noStrike">
              <a:latin typeface="Arial"/>
            </a:endParaRPr>
          </a:p>
          <a:p>
            <a:pPr marL="285840" indent="-285840">
              <a:lnSpc>
                <a:spcPct val="100000"/>
              </a:lnSpc>
              <a:buClr>
                <a:srgbClr val="ffffff"/>
              </a:buClr>
              <a:buFont typeface="Arial"/>
              <a:buChar char="•"/>
            </a:pPr>
            <a:r>
              <a:rPr b="0" lang="en-US" sz="1400" spc="-1" strike="noStrike" u="sng">
                <a:solidFill>
                  <a:srgbClr val="ffffff"/>
                </a:solidFill>
                <a:uFillTx/>
                <a:latin typeface="Anaheim"/>
                <a:ea typeface="Anaheim"/>
                <a:hlinkClick r:id="rId4"/>
              </a:rPr>
              <a:t>https://www.sololearn.com/learning/1073</a:t>
            </a:r>
            <a:endParaRPr b="0" lang="nl-BE" sz="1400" spc="-1" strike="noStrike">
              <a:latin typeface="Arial"/>
            </a:endParaRPr>
          </a:p>
          <a:p>
            <a:pPr marL="285840" indent="-285840">
              <a:lnSpc>
                <a:spcPct val="100000"/>
              </a:lnSpc>
              <a:buClr>
                <a:srgbClr val="ffffff"/>
              </a:buClr>
              <a:buFont typeface="Arial"/>
              <a:buChar char="•"/>
            </a:pPr>
            <a:r>
              <a:rPr b="0" lang="en-US" sz="1400" spc="-1" strike="noStrike" u="sng">
                <a:solidFill>
                  <a:srgbClr val="ffffff"/>
                </a:solidFill>
                <a:uFillTx/>
                <a:latin typeface="Anaheim"/>
                <a:ea typeface="Anaheim"/>
                <a:hlinkClick r:id="rId5"/>
              </a:rPr>
              <a:t>https://stackoverflow.com/</a:t>
            </a:r>
            <a:endParaRPr b="0" lang="nl-BE" sz="1400" spc="-1" strike="noStrike">
              <a:latin typeface="Arial"/>
            </a:endParaRPr>
          </a:p>
          <a:p>
            <a:pPr marL="285840" indent="-285840">
              <a:lnSpc>
                <a:spcPct val="100000"/>
              </a:lnSpc>
              <a:buClr>
                <a:srgbClr val="ffffff"/>
              </a:buClr>
              <a:buFont typeface="Arial"/>
              <a:buChar char="•"/>
            </a:pPr>
            <a:r>
              <a:rPr b="0" lang="en-US" sz="1400" spc="-1" strike="noStrike">
                <a:solidFill>
                  <a:srgbClr val="ffffff"/>
                </a:solidFill>
                <a:latin typeface="Anaheim"/>
                <a:ea typeface="Anaheim"/>
              </a:rPr>
              <a:t>…</a:t>
            </a:r>
            <a:endParaRPr b="0" lang="nl-BE"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454680" y="2416680"/>
            <a:ext cx="8424720" cy="745560"/>
          </a:xfrm>
          <a:prstGeom prst="rect">
            <a:avLst/>
          </a:prstGeom>
          <a:noFill/>
          <a:ln w="0">
            <a:noFill/>
          </a:ln>
        </p:spPr>
        <p:txBody>
          <a:bodyPr tIns="0" bIns="0" anchor="ctr">
            <a:noAutofit/>
          </a:bodyPr>
          <a:p>
            <a:pPr indent="0" algn="ctr">
              <a:lnSpc>
                <a:spcPct val="100000"/>
              </a:lnSpc>
              <a:buNone/>
              <a:tabLst>
                <a:tab algn="l" pos="0"/>
              </a:tabLst>
            </a:pPr>
            <a:r>
              <a:rPr b="1" lang="en" sz="3600" spc="-1" strike="noStrike">
                <a:solidFill>
                  <a:schemeClr val="lt1"/>
                </a:solidFill>
                <a:latin typeface="Overpass Mono"/>
                <a:ea typeface="Overpass Mono"/>
              </a:rPr>
              <a:t>Our first program!!</a:t>
            </a:r>
            <a:endParaRPr b="0" lang="nl-BE"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1278000" y="343080"/>
            <a:ext cx="6587640" cy="668520"/>
          </a:xfrm>
          <a:prstGeom prst="rect">
            <a:avLst/>
          </a:prstGeom>
          <a:noFill/>
          <a:ln w="0">
            <a:noFill/>
          </a:ln>
        </p:spPr>
        <p:txBody>
          <a:bodyPr tIns="91440" bIns="91440" anchor="t">
            <a:noAutofit/>
          </a:bodyPr>
          <a:p>
            <a:pPr indent="0" algn="ctr">
              <a:lnSpc>
                <a:spcPct val="100000"/>
              </a:lnSpc>
              <a:buNone/>
              <a:tabLst>
                <a:tab algn="l" pos="0"/>
              </a:tabLst>
            </a:pPr>
            <a:r>
              <a:rPr b="1" lang="en" sz="3000" spc="-1" strike="noStrike">
                <a:solidFill>
                  <a:schemeClr val="dk2"/>
                </a:solidFill>
                <a:latin typeface="Overpass Mono"/>
                <a:ea typeface="Overpass Mono"/>
              </a:rPr>
              <a:t>Table of content</a:t>
            </a:r>
            <a:endParaRPr b="0" lang="nl-BE" sz="3000" spc="-1" strike="noStrike">
              <a:solidFill>
                <a:srgbClr val="000000"/>
              </a:solidFill>
              <a:latin typeface="Arial"/>
            </a:endParaRPr>
          </a:p>
        </p:txBody>
      </p:sp>
      <p:sp>
        <p:nvSpPr>
          <p:cNvPr id="263" name="PlaceHolder 2"/>
          <p:cNvSpPr>
            <a:spLocks noGrp="1"/>
          </p:cNvSpPr>
          <p:nvPr>
            <p:ph type="subTitle"/>
          </p:nvPr>
        </p:nvSpPr>
        <p:spPr>
          <a:xfrm>
            <a:off x="720360" y="1132200"/>
            <a:ext cx="7703640" cy="3293640"/>
          </a:xfrm>
          <a:prstGeom prst="rect">
            <a:avLst/>
          </a:prstGeom>
          <a:noFill/>
          <a:ln w="0">
            <a:noFill/>
          </a:ln>
        </p:spPr>
        <p:txBody>
          <a:bodyPr tIns="91440" bIns="91440" anchor="t">
            <a:noAutofit/>
          </a:bodyPr>
          <a:p>
            <a:pPr marL="343080" indent="-343080">
              <a:lnSpc>
                <a:spcPct val="100000"/>
              </a:lnSpc>
              <a:buClr>
                <a:srgbClr val="ffffff"/>
              </a:buClr>
              <a:buFont typeface="Arial"/>
              <a:buChar char="•"/>
            </a:pPr>
            <a:r>
              <a:rPr b="0" lang="nl-BE" sz="1800" spc="-1" strike="noStrike">
                <a:solidFill>
                  <a:schemeClr val="lt1"/>
                </a:solidFill>
                <a:latin typeface="Anaheim"/>
                <a:ea typeface="Anaheim"/>
              </a:rPr>
              <a:t>Introduction to the course</a:t>
            </a:r>
            <a:endParaRPr b="0" lang="nl-BE" sz="1800" spc="-1" strike="noStrike">
              <a:latin typeface="Arial"/>
            </a:endParaRPr>
          </a:p>
          <a:p>
            <a:pPr marL="343080" indent="-343080">
              <a:lnSpc>
                <a:spcPct val="100000"/>
              </a:lnSpc>
              <a:buClr>
                <a:srgbClr val="ffffff"/>
              </a:buClr>
              <a:buFont typeface="Arial"/>
              <a:buChar char="•"/>
            </a:pPr>
            <a:r>
              <a:rPr b="0" lang="nl-BE" sz="1800" spc="-1" strike="noStrike">
                <a:solidFill>
                  <a:schemeClr val="lt1"/>
                </a:solidFill>
                <a:latin typeface="Anaheim"/>
                <a:ea typeface="Anaheim"/>
              </a:rPr>
              <a:t>What is a developer &amp; what job opportunities are there?</a:t>
            </a:r>
            <a:endParaRPr b="0" lang="nl-BE" sz="1800" spc="-1" strike="noStrike">
              <a:latin typeface="Arial"/>
            </a:endParaRPr>
          </a:p>
          <a:p>
            <a:pPr marL="343080" indent="-343080">
              <a:lnSpc>
                <a:spcPct val="100000"/>
              </a:lnSpc>
              <a:buClr>
                <a:srgbClr val="ffffff"/>
              </a:buClr>
              <a:buFont typeface="Arial"/>
              <a:buChar char="•"/>
            </a:pPr>
            <a:r>
              <a:rPr b="0" lang="nl-BE" sz="1800" spc="-1" strike="noStrike">
                <a:solidFill>
                  <a:schemeClr val="lt1"/>
                </a:solidFill>
                <a:latin typeface="Anaheim"/>
                <a:ea typeface="Anaheim"/>
              </a:rPr>
              <a:t>What is important as a developer?</a:t>
            </a:r>
            <a:endParaRPr b="0" lang="nl-BE" sz="1800" spc="-1" strike="noStrike">
              <a:latin typeface="Arial"/>
            </a:endParaRPr>
          </a:p>
          <a:p>
            <a:pPr marL="343080" indent="-343080">
              <a:lnSpc>
                <a:spcPct val="100000"/>
              </a:lnSpc>
              <a:buClr>
                <a:srgbClr val="ffffff"/>
              </a:buClr>
              <a:buFont typeface="Arial"/>
              <a:buChar char="•"/>
            </a:pPr>
            <a:r>
              <a:rPr b="0" lang="nl-BE" sz="1800" spc="-1" strike="noStrike">
                <a:solidFill>
                  <a:schemeClr val="lt1"/>
                </a:solidFill>
                <a:latin typeface="Anaheim"/>
                <a:ea typeface="Anaheim"/>
              </a:rPr>
              <a:t>What is programming language?</a:t>
            </a:r>
            <a:endParaRPr b="0" lang="nl-BE" sz="1800" spc="-1" strike="noStrike">
              <a:latin typeface="Arial"/>
            </a:endParaRPr>
          </a:p>
          <a:p>
            <a:pPr marL="343080" indent="-343080">
              <a:lnSpc>
                <a:spcPct val="100000"/>
              </a:lnSpc>
              <a:buClr>
                <a:srgbClr val="ffffff"/>
              </a:buClr>
              <a:buFont typeface="Arial"/>
              <a:buChar char="•"/>
            </a:pPr>
            <a:r>
              <a:rPr b="0" lang="nl-BE" sz="1800" spc="-1" strike="noStrike">
                <a:solidFill>
                  <a:schemeClr val="lt1"/>
                </a:solidFill>
                <a:latin typeface="Anaheim"/>
                <a:ea typeface="Anaheim"/>
              </a:rPr>
              <a:t>How many programming languages are there?</a:t>
            </a:r>
            <a:endParaRPr b="0" lang="nl-BE" sz="1800" spc="-1" strike="noStrike">
              <a:latin typeface="Arial"/>
            </a:endParaRPr>
          </a:p>
          <a:p>
            <a:pPr marL="343080" indent="-343080">
              <a:lnSpc>
                <a:spcPct val="100000"/>
              </a:lnSpc>
              <a:buClr>
                <a:srgbClr val="ffffff"/>
              </a:buClr>
              <a:buFont typeface="Arial"/>
              <a:buChar char="•"/>
            </a:pPr>
            <a:r>
              <a:rPr b="0" lang="nl-BE" sz="1800" spc="-1" strike="noStrike">
                <a:solidFill>
                  <a:schemeClr val="lt1"/>
                </a:solidFill>
                <a:latin typeface="Anaheim"/>
                <a:ea typeface="Anaheim"/>
              </a:rPr>
              <a:t>What is and IDE?</a:t>
            </a:r>
            <a:endParaRPr b="0" lang="nl-BE" sz="1800" spc="-1" strike="noStrike">
              <a:latin typeface="Arial"/>
            </a:endParaRPr>
          </a:p>
          <a:p>
            <a:pPr marL="343080" indent="-343080">
              <a:lnSpc>
                <a:spcPct val="100000"/>
              </a:lnSpc>
              <a:buClr>
                <a:srgbClr val="ffffff"/>
              </a:buClr>
              <a:buFont typeface="Arial"/>
              <a:buChar char="•"/>
            </a:pPr>
            <a:r>
              <a:rPr b="0" lang="nl-BE" sz="1800" spc="-1" strike="noStrike">
                <a:solidFill>
                  <a:schemeClr val="lt1"/>
                </a:solidFill>
                <a:latin typeface="Anaheim"/>
                <a:ea typeface="Anaheim"/>
              </a:rPr>
              <a:t>Which IDE’s are there?</a:t>
            </a:r>
            <a:endParaRPr b="0" lang="nl-BE" sz="1800" spc="-1" strike="noStrike">
              <a:latin typeface="Arial"/>
            </a:endParaRPr>
          </a:p>
          <a:p>
            <a:pPr marL="343080" indent="-343080">
              <a:lnSpc>
                <a:spcPct val="100000"/>
              </a:lnSpc>
              <a:buClr>
                <a:srgbClr val="ffffff"/>
              </a:buClr>
              <a:buFont typeface="Arial"/>
              <a:buChar char="•"/>
            </a:pPr>
            <a:r>
              <a:rPr b="0" lang="nl-BE" sz="1800" spc="-1" strike="noStrike">
                <a:solidFill>
                  <a:schemeClr val="lt1"/>
                </a:solidFill>
                <a:latin typeface="Anaheim"/>
                <a:ea typeface="Anaheim"/>
              </a:rPr>
              <a:t>Backups</a:t>
            </a:r>
            <a:endParaRPr b="0" lang="nl-BE" sz="1800" spc="-1" strike="noStrike">
              <a:latin typeface="Arial"/>
            </a:endParaRPr>
          </a:p>
          <a:p>
            <a:pPr marL="343080" indent="-343080">
              <a:lnSpc>
                <a:spcPct val="100000"/>
              </a:lnSpc>
              <a:buClr>
                <a:srgbClr val="ffffff"/>
              </a:buClr>
              <a:buFont typeface="Arial"/>
              <a:buChar char="•"/>
            </a:pPr>
            <a:r>
              <a:rPr b="0" lang="nl-BE" sz="1800" spc="-1" strike="noStrike">
                <a:solidFill>
                  <a:schemeClr val="lt1"/>
                </a:solidFill>
                <a:latin typeface="Anaheim"/>
                <a:ea typeface="Anaheim"/>
              </a:rPr>
              <a:t>Websites that can help!</a:t>
            </a:r>
            <a:endParaRPr b="0" lang="nl-BE" sz="1800" spc="-1" strike="noStrike">
              <a:latin typeface="Arial"/>
            </a:endParaRPr>
          </a:p>
          <a:p>
            <a:pPr marL="343080" indent="-343080">
              <a:lnSpc>
                <a:spcPct val="100000"/>
              </a:lnSpc>
              <a:buClr>
                <a:srgbClr val="ffffff"/>
              </a:buClr>
              <a:buFont typeface="Arial"/>
              <a:buChar char="•"/>
            </a:pPr>
            <a:r>
              <a:rPr b="0" lang="nl-BE" sz="1800" spc="-1" strike="noStrike">
                <a:solidFill>
                  <a:schemeClr val="lt1"/>
                </a:solidFill>
                <a:latin typeface="Anaheim"/>
                <a:ea typeface="Anaheim"/>
              </a:rPr>
              <a:t>Hello world application</a:t>
            </a:r>
            <a:endParaRPr b="0" lang="nl-BE" sz="1800" spc="-1" strike="noStrike">
              <a:latin typeface="Arial"/>
            </a:endParaRPr>
          </a:p>
          <a:p>
            <a:pPr indent="0">
              <a:lnSpc>
                <a:spcPct val="100000"/>
              </a:lnSpc>
              <a:buNone/>
            </a:pPr>
            <a:endParaRPr b="0" lang="nl-BE" sz="1400" spc="-1" strike="noStrike">
              <a:latin typeface="Arial"/>
            </a:endParaRPr>
          </a:p>
          <a:p>
            <a:pPr indent="0">
              <a:lnSpc>
                <a:spcPct val="100000"/>
              </a:lnSpc>
              <a:buNone/>
            </a:pPr>
            <a:endParaRPr b="0" lang="nl-BE" sz="1400" spc="-1" strike="noStrike">
              <a:latin typeface="Arial"/>
            </a:endParaRPr>
          </a:p>
          <a:p>
            <a:pPr indent="0">
              <a:lnSpc>
                <a:spcPct val="100000"/>
              </a:lnSpc>
              <a:buNone/>
            </a:pPr>
            <a:endParaRPr b="0" lang="nl-BE"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454680" y="2416680"/>
            <a:ext cx="8424720" cy="745560"/>
          </a:xfrm>
          <a:prstGeom prst="rect">
            <a:avLst/>
          </a:prstGeom>
          <a:noFill/>
          <a:ln w="0">
            <a:noFill/>
          </a:ln>
        </p:spPr>
        <p:txBody>
          <a:bodyPr tIns="0" bIns="0" anchor="ctr">
            <a:noAutofit/>
          </a:bodyPr>
          <a:p>
            <a:pPr indent="0" algn="ctr">
              <a:lnSpc>
                <a:spcPct val="100000"/>
              </a:lnSpc>
              <a:buNone/>
              <a:tabLst>
                <a:tab algn="l" pos="0"/>
              </a:tabLst>
            </a:pPr>
            <a:r>
              <a:rPr b="1" lang="en" sz="3600" spc="-1" strike="noStrike">
                <a:solidFill>
                  <a:schemeClr val="lt1"/>
                </a:solidFill>
                <a:latin typeface="Overpass Mono"/>
                <a:ea typeface="Overpass Mono"/>
              </a:rPr>
              <a:t>Introduction course</a:t>
            </a:r>
            <a:endParaRPr b="0" lang="nl-BE"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5" name="Google Shape;360;p30" descr=""/>
          <p:cNvPicPr/>
          <p:nvPr/>
        </p:nvPicPr>
        <p:blipFill>
          <a:blip r:embed="rId1"/>
          <a:srcRect l="24497" t="18189" r="9354" b="4813"/>
          <a:stretch/>
        </p:blipFill>
        <p:spPr>
          <a:xfrm>
            <a:off x="5353200" y="1809720"/>
            <a:ext cx="3323880" cy="2580840"/>
          </a:xfrm>
          <a:prstGeom prst="rect">
            <a:avLst/>
          </a:prstGeom>
          <a:ln w="0">
            <a:noFill/>
          </a:ln>
        </p:spPr>
      </p:pic>
      <p:sp>
        <p:nvSpPr>
          <p:cNvPr id="266" name="PlaceHolder 1"/>
          <p:cNvSpPr>
            <a:spLocks noGrp="1"/>
          </p:cNvSpPr>
          <p:nvPr>
            <p:ph/>
          </p:nvPr>
        </p:nvSpPr>
        <p:spPr>
          <a:xfrm>
            <a:off x="609480" y="1973160"/>
            <a:ext cx="4664160" cy="2753640"/>
          </a:xfrm>
          <a:prstGeom prst="rect">
            <a:avLst/>
          </a:prstGeom>
          <a:noFill/>
          <a:ln w="0">
            <a:noFill/>
          </a:ln>
        </p:spPr>
        <p:txBody>
          <a:bodyPr tIns="91440" bIns="91440" anchor="t">
            <a:noAutofit/>
          </a:bodyPr>
          <a:p>
            <a:pPr marL="285840" indent="-285840">
              <a:lnSpc>
                <a:spcPct val="100000"/>
              </a:lnSpc>
              <a:buClr>
                <a:srgbClr val="ffffff"/>
              </a:buClr>
              <a:buFont typeface="Raleway SemiBold"/>
              <a:buChar char="●"/>
            </a:pPr>
            <a:r>
              <a:rPr b="0" lang="nl-BE" sz="1600" spc="-1" strike="noStrike">
                <a:solidFill>
                  <a:schemeClr val="lt1"/>
                </a:solidFill>
                <a:latin typeface="Anaheim"/>
                <a:ea typeface="Anaheim"/>
              </a:rPr>
              <a:t>Class every Monday &amp; Wednesday (6.45-10.15 PM)</a:t>
            </a:r>
            <a:endParaRPr b="0" lang="nl-BE" sz="1600" spc="-1" strike="noStrike">
              <a:solidFill>
                <a:srgbClr val="000000"/>
              </a:solidFill>
              <a:latin typeface="Arial"/>
            </a:endParaRPr>
          </a:p>
          <a:p>
            <a:pPr indent="0">
              <a:lnSpc>
                <a:spcPct val="100000"/>
              </a:lnSpc>
              <a:buNone/>
              <a:tabLst>
                <a:tab algn="l" pos="0"/>
              </a:tabLst>
            </a:pPr>
            <a:r>
              <a:rPr b="0" lang="nl-BE" sz="1600" spc="-1" strike="noStrike">
                <a:solidFill>
                  <a:schemeClr val="lt1"/>
                </a:solidFill>
                <a:latin typeface="Anaheim"/>
                <a:ea typeface="Anaheim"/>
              </a:rPr>
              <a:t> </a:t>
            </a:r>
            <a:endParaRPr b="0" lang="nl-BE" sz="1600" spc="-1" strike="noStrike">
              <a:solidFill>
                <a:srgbClr val="000000"/>
              </a:solidFill>
              <a:latin typeface="Arial"/>
            </a:endParaRPr>
          </a:p>
          <a:p>
            <a:pPr marL="285840" indent="-285840">
              <a:lnSpc>
                <a:spcPct val="100000"/>
              </a:lnSpc>
              <a:buClr>
                <a:srgbClr val="ffffff"/>
              </a:buClr>
              <a:buFont typeface="Raleway SemiBold"/>
              <a:buChar char="●"/>
              <a:tabLst>
                <a:tab algn="l" pos="0"/>
              </a:tabLst>
            </a:pPr>
            <a:r>
              <a:rPr b="0" lang="nl-BE" sz="1600" spc="-1" strike="noStrike">
                <a:solidFill>
                  <a:schemeClr val="lt1"/>
                </a:solidFill>
                <a:latin typeface="Anaheim"/>
                <a:ea typeface="Anaheim"/>
              </a:rPr>
              <a:t>Exams after every module</a:t>
            </a:r>
            <a:endParaRPr b="0" lang="nl-BE" sz="1600" spc="-1" strike="noStrike">
              <a:solidFill>
                <a:srgbClr val="000000"/>
              </a:solidFill>
              <a:latin typeface="Arial"/>
            </a:endParaRPr>
          </a:p>
          <a:p>
            <a:pPr indent="0">
              <a:lnSpc>
                <a:spcPct val="100000"/>
              </a:lnSpc>
              <a:buNone/>
              <a:tabLst>
                <a:tab algn="l" pos="0"/>
              </a:tabLst>
            </a:pPr>
            <a:r>
              <a:rPr b="0" lang="nl-BE" sz="1600" spc="-1" strike="noStrike">
                <a:solidFill>
                  <a:schemeClr val="lt1"/>
                </a:solidFill>
                <a:latin typeface="Anaheim"/>
                <a:ea typeface="Anaheim"/>
              </a:rPr>
              <a:t> </a:t>
            </a:r>
            <a:endParaRPr b="0" lang="nl-BE" sz="1600" spc="-1" strike="noStrike">
              <a:solidFill>
                <a:srgbClr val="000000"/>
              </a:solidFill>
              <a:latin typeface="Arial"/>
            </a:endParaRPr>
          </a:p>
          <a:p>
            <a:pPr marL="285840" indent="-285840">
              <a:lnSpc>
                <a:spcPct val="100000"/>
              </a:lnSpc>
              <a:buClr>
                <a:srgbClr val="ffffff"/>
              </a:buClr>
              <a:buFont typeface="Raleway SemiBold"/>
              <a:buChar char="●"/>
              <a:tabLst>
                <a:tab algn="l" pos="0"/>
              </a:tabLst>
            </a:pPr>
            <a:r>
              <a:rPr b="0" lang="nl-BE" sz="1600" spc="-1" strike="noStrike">
                <a:solidFill>
                  <a:schemeClr val="lt1"/>
                </a:solidFill>
                <a:latin typeface="Anaheim"/>
                <a:ea typeface="Anaheim"/>
              </a:rPr>
              <a:t>1</a:t>
            </a:r>
            <a:r>
              <a:rPr b="0" lang="nl-BE" sz="1600" spc="-1" strike="noStrike" baseline="30000">
                <a:solidFill>
                  <a:schemeClr val="lt1"/>
                </a:solidFill>
                <a:latin typeface="Anaheim"/>
                <a:ea typeface="Anaheim"/>
              </a:rPr>
              <a:t>ste</a:t>
            </a:r>
            <a:r>
              <a:rPr b="0" lang="nl-BE" sz="1600" spc="-1" strike="noStrike">
                <a:solidFill>
                  <a:schemeClr val="lt1"/>
                </a:solidFill>
                <a:latin typeface="Anaheim"/>
                <a:ea typeface="Anaheim"/>
              </a:rPr>
              <a:t> semester: logica, basis programmeren en databases, groupswork </a:t>
            </a:r>
            <a:endParaRPr b="0" lang="nl-BE" sz="1600" spc="-1" strike="noStrike">
              <a:solidFill>
                <a:srgbClr val="000000"/>
              </a:solidFill>
              <a:latin typeface="Arial"/>
            </a:endParaRPr>
          </a:p>
          <a:p>
            <a:pPr indent="0">
              <a:lnSpc>
                <a:spcPct val="100000"/>
              </a:lnSpc>
              <a:buNone/>
              <a:tabLst>
                <a:tab algn="l" pos="0"/>
              </a:tabLst>
            </a:pPr>
            <a:endParaRPr b="0" lang="nl-BE" sz="1600" spc="-1" strike="noStrike">
              <a:solidFill>
                <a:srgbClr val="000000"/>
              </a:solidFill>
              <a:latin typeface="Arial"/>
            </a:endParaRPr>
          </a:p>
          <a:p>
            <a:pPr marL="285840" indent="-285840">
              <a:lnSpc>
                <a:spcPct val="100000"/>
              </a:lnSpc>
              <a:buClr>
                <a:srgbClr val="ffffff"/>
              </a:buClr>
              <a:buFont typeface="Raleway SemiBold"/>
              <a:buChar char="●"/>
              <a:tabLst>
                <a:tab algn="l" pos="0"/>
              </a:tabLst>
            </a:pPr>
            <a:r>
              <a:rPr b="1" lang="nl-BE" sz="1600" spc="-1" strike="noStrike">
                <a:solidFill>
                  <a:schemeClr val="lt1"/>
                </a:solidFill>
                <a:latin typeface="Anaheim"/>
                <a:ea typeface="Anaheim"/>
              </a:rPr>
              <a:t>Examens date: </a:t>
            </a:r>
            <a:endParaRPr b="0" lang="nl-BE" sz="1600" spc="-1" strike="noStrike">
              <a:solidFill>
                <a:srgbClr val="000000"/>
              </a:solidFill>
              <a:latin typeface="Arial"/>
            </a:endParaRPr>
          </a:p>
          <a:p>
            <a:pPr lvl="1" marL="743040" indent="-285840">
              <a:lnSpc>
                <a:spcPct val="115000"/>
              </a:lnSpc>
              <a:buClr>
                <a:srgbClr val="ffffff"/>
              </a:buClr>
              <a:buFont typeface="Nunito Light"/>
              <a:buChar char="○"/>
              <a:tabLst>
                <a:tab algn="l" pos="0"/>
              </a:tabLst>
            </a:pPr>
            <a:r>
              <a:rPr b="0" lang="nl-BE" sz="1600" spc="-1" strike="noStrike">
                <a:solidFill>
                  <a:schemeClr val="lt1"/>
                </a:solidFill>
                <a:latin typeface="Anaheim"/>
                <a:ea typeface="Anaheim"/>
              </a:rPr>
              <a:t>26 October basic programming</a:t>
            </a:r>
            <a:endParaRPr b="0" lang="nl-BE" sz="1600" spc="-1" strike="noStrike">
              <a:solidFill>
                <a:srgbClr val="000000"/>
              </a:solidFill>
              <a:latin typeface="Arial"/>
            </a:endParaRPr>
          </a:p>
          <a:p>
            <a:pPr lvl="1" marL="743040" indent="-285840">
              <a:lnSpc>
                <a:spcPct val="115000"/>
              </a:lnSpc>
              <a:buClr>
                <a:srgbClr val="ffffff"/>
              </a:buClr>
              <a:buFont typeface="Nunito Light"/>
              <a:buChar char="○"/>
              <a:tabLst>
                <a:tab algn="l" pos="0"/>
              </a:tabLst>
            </a:pPr>
            <a:r>
              <a:rPr b="0" lang="nl-BE" sz="1600" spc="-1" strike="noStrike">
                <a:solidFill>
                  <a:schemeClr val="lt1"/>
                </a:solidFill>
                <a:latin typeface="Anaheim"/>
                <a:ea typeface="Anaheim"/>
              </a:rPr>
              <a:t>19 december databases </a:t>
            </a:r>
            <a:endParaRPr b="0" lang="nl-BE" sz="1600" spc="-1" strike="noStrike">
              <a:solidFill>
                <a:srgbClr val="000000"/>
              </a:solidFill>
              <a:latin typeface="Arial"/>
            </a:endParaRPr>
          </a:p>
          <a:p>
            <a:pPr indent="0">
              <a:lnSpc>
                <a:spcPct val="100000"/>
              </a:lnSpc>
              <a:buNone/>
              <a:tabLst>
                <a:tab algn="l" pos="0"/>
              </a:tabLst>
            </a:pPr>
            <a:endParaRPr b="0" lang="nl-BE" sz="1600" spc="-1" strike="noStrike">
              <a:solidFill>
                <a:srgbClr val="000000"/>
              </a:solidFill>
              <a:latin typeface="Arial"/>
            </a:endParaRPr>
          </a:p>
          <a:p>
            <a:pPr indent="0">
              <a:lnSpc>
                <a:spcPct val="100000"/>
              </a:lnSpc>
              <a:buNone/>
              <a:tabLst>
                <a:tab algn="l" pos="0"/>
              </a:tabLst>
            </a:pPr>
            <a:endParaRPr b="0" lang="nl-BE" sz="1600" spc="-1" strike="noStrike">
              <a:solidFill>
                <a:srgbClr val="000000"/>
              </a:solidFill>
              <a:latin typeface="Arial"/>
            </a:endParaRPr>
          </a:p>
        </p:txBody>
      </p:sp>
      <p:sp>
        <p:nvSpPr>
          <p:cNvPr id="267" name="PlaceHolder 2"/>
          <p:cNvSpPr>
            <a:spLocks noGrp="1"/>
          </p:cNvSpPr>
          <p:nvPr>
            <p:ph type="title"/>
          </p:nvPr>
        </p:nvSpPr>
        <p:spPr>
          <a:xfrm>
            <a:off x="560880" y="1168200"/>
            <a:ext cx="3561120" cy="668520"/>
          </a:xfrm>
          <a:prstGeom prst="rect">
            <a:avLst/>
          </a:prstGeom>
          <a:noFill/>
          <a:ln w="0">
            <a:noFill/>
          </a:ln>
        </p:spPr>
        <p:txBody>
          <a:bodyPr tIns="91440" bIns="91440" anchor="t">
            <a:noAutofit/>
          </a:bodyPr>
          <a:p>
            <a:pPr indent="0">
              <a:lnSpc>
                <a:spcPct val="100000"/>
              </a:lnSpc>
              <a:buNone/>
              <a:tabLst>
                <a:tab algn="l" pos="0"/>
              </a:tabLst>
            </a:pPr>
            <a:r>
              <a:rPr b="1" lang="en" sz="3000" spc="-1" strike="noStrike">
                <a:solidFill>
                  <a:schemeClr val="dk2"/>
                </a:solidFill>
                <a:latin typeface="Overpass Mono"/>
                <a:ea typeface="Overpass Mono"/>
              </a:rPr>
              <a:t>Python 1</a:t>
            </a:r>
            <a:endParaRPr b="0" lang="nl-BE" sz="3000" spc="-1" strike="noStrike">
              <a:solidFill>
                <a:srgbClr val="000000"/>
              </a:solidFill>
              <a:latin typeface="Arial"/>
            </a:endParaRPr>
          </a:p>
        </p:txBody>
      </p:sp>
      <p:sp>
        <p:nvSpPr>
          <p:cNvPr id="268" name="Google Shape;363;p30"/>
          <p:cNvSpPr/>
          <p:nvPr/>
        </p:nvSpPr>
        <p:spPr>
          <a:xfrm>
            <a:off x="7524720" y="3887640"/>
            <a:ext cx="1618920" cy="241200"/>
          </a:xfrm>
          <a:custGeom>
            <a:avLst/>
            <a:gdLst>
              <a:gd name="textAreaLeft" fmla="*/ 0 w 1618920"/>
              <a:gd name="textAreaRight" fmla="*/ 1619280 w 1618920"/>
              <a:gd name="textAreaTop" fmla="*/ 0 h 241200"/>
              <a:gd name="textAreaBottom" fmla="*/ 241560 h 241200"/>
            </a:gdLst>
            <a:ahLst/>
            <a:rect l="textAreaLeft" t="textAreaTop" r="textAreaRight" b="textAreaBottom"/>
            <a:pathLst>
              <a:path w="146079" h="5859">
                <a:moveTo>
                  <a:pt x="1" y="1"/>
                </a:moveTo>
                <a:lnTo>
                  <a:pt x="1" y="5858"/>
                </a:lnTo>
                <a:lnTo>
                  <a:pt x="146079" y="5858"/>
                </a:lnTo>
                <a:lnTo>
                  <a:pt x="146079" y="1"/>
                </a:lnTo>
                <a:close/>
              </a:path>
            </a:pathLst>
          </a:custGeom>
          <a:solidFill>
            <a:schemeClr val="dk2"/>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454680" y="2416680"/>
            <a:ext cx="8424720" cy="745560"/>
          </a:xfrm>
          <a:prstGeom prst="rect">
            <a:avLst/>
          </a:prstGeom>
          <a:noFill/>
          <a:ln w="0">
            <a:noFill/>
          </a:ln>
        </p:spPr>
        <p:txBody>
          <a:bodyPr tIns="0" bIns="0" anchor="ctr">
            <a:noAutofit/>
          </a:bodyPr>
          <a:p>
            <a:pPr indent="0" algn="ctr">
              <a:lnSpc>
                <a:spcPct val="100000"/>
              </a:lnSpc>
              <a:buNone/>
              <a:tabLst>
                <a:tab algn="l" pos="0"/>
              </a:tabLst>
            </a:pPr>
            <a:r>
              <a:rPr b="1" lang="en" sz="3600" spc="-1" strike="noStrike">
                <a:solidFill>
                  <a:schemeClr val="lt1"/>
                </a:solidFill>
                <a:latin typeface="Overpass Mono"/>
                <a:ea typeface="Overpass Mono"/>
              </a:rPr>
              <a:t>Developer &amp; opportunities </a:t>
            </a:r>
            <a:endParaRPr b="0" lang="nl-BE"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ubTitle"/>
          </p:nvPr>
        </p:nvSpPr>
        <p:spPr>
          <a:xfrm>
            <a:off x="5136120" y="1493640"/>
            <a:ext cx="3360960" cy="2824920"/>
          </a:xfrm>
          <a:prstGeom prst="rect">
            <a:avLst/>
          </a:prstGeom>
          <a:noFill/>
          <a:ln w="0">
            <a:noFill/>
          </a:ln>
        </p:spPr>
        <p:txBody>
          <a:bodyPr tIns="91440" bIns="91440" anchor="ctr">
            <a:noAutofit/>
          </a:bodyPr>
          <a:p>
            <a:pPr algn="just">
              <a:lnSpc>
                <a:spcPct val="100000"/>
              </a:lnSpc>
              <a:tabLst>
                <a:tab algn="l" pos="0"/>
              </a:tabLst>
            </a:pPr>
            <a:r>
              <a:rPr b="0" lang="en-US" sz="1600" spc="-1" strike="noStrike">
                <a:solidFill>
                  <a:schemeClr val="lt1"/>
                </a:solidFill>
                <a:latin typeface="Anaheim"/>
                <a:ea typeface="Anaheim"/>
              </a:rPr>
              <a:t>A developer, also known as a software developer or software coder, builds computer applications by writing, debugging, and executing the source of code in a computer application. Unlike programmers, developers are usually specialized in a specific set of programming languages.</a:t>
            </a:r>
            <a:endParaRPr b="0" lang="nl-BE" sz="1600" spc="-1" strike="noStrike">
              <a:latin typeface="Arial"/>
            </a:endParaRPr>
          </a:p>
          <a:p>
            <a:pPr algn="just">
              <a:lnSpc>
                <a:spcPct val="100000"/>
              </a:lnSpc>
              <a:tabLst>
                <a:tab algn="l" pos="0"/>
              </a:tabLst>
            </a:pPr>
            <a:endParaRPr b="0" lang="nl-BE" sz="1600" spc="-1" strike="noStrike">
              <a:latin typeface="Arial"/>
            </a:endParaRPr>
          </a:p>
        </p:txBody>
      </p:sp>
      <p:sp>
        <p:nvSpPr>
          <p:cNvPr id="271" name="PlaceHolder 2"/>
          <p:cNvSpPr>
            <a:spLocks noGrp="1"/>
          </p:cNvSpPr>
          <p:nvPr>
            <p:ph type="title"/>
          </p:nvPr>
        </p:nvSpPr>
        <p:spPr>
          <a:xfrm>
            <a:off x="1278000" y="343080"/>
            <a:ext cx="6587640" cy="668520"/>
          </a:xfrm>
          <a:prstGeom prst="rect">
            <a:avLst/>
          </a:prstGeom>
          <a:noFill/>
          <a:ln w="0">
            <a:noFill/>
          </a:ln>
        </p:spPr>
        <p:txBody>
          <a:bodyPr tIns="91440" bIns="91440" anchor="t">
            <a:noAutofit/>
          </a:bodyPr>
          <a:p>
            <a:pPr indent="0" algn="ctr">
              <a:lnSpc>
                <a:spcPct val="100000"/>
              </a:lnSpc>
              <a:buNone/>
              <a:tabLst>
                <a:tab algn="l" pos="0"/>
              </a:tabLst>
            </a:pPr>
            <a:r>
              <a:rPr b="1" lang="en" sz="3000" spc="-1" strike="noStrike">
                <a:solidFill>
                  <a:schemeClr val="dk2"/>
                </a:solidFill>
                <a:latin typeface="Overpass Mono"/>
                <a:ea typeface="Overpass Mono"/>
              </a:rPr>
              <a:t>Developer</a:t>
            </a:r>
            <a:endParaRPr b="0" lang="nl-BE" sz="3000" spc="-1" strike="noStrike">
              <a:solidFill>
                <a:srgbClr val="000000"/>
              </a:solidFill>
              <a:latin typeface="Arial"/>
            </a:endParaRPr>
          </a:p>
        </p:txBody>
      </p:sp>
      <p:pic>
        <p:nvPicPr>
          <p:cNvPr id="272" name="Picture 2" descr="How to become an amazing software developer! Things I wish I knew when I  started. - DEV Community 👩‍💻👨‍💻"/>
          <p:cNvPicPr/>
          <p:nvPr/>
        </p:nvPicPr>
        <p:blipFill>
          <a:blip r:embed="rId1"/>
          <a:stretch/>
        </p:blipFill>
        <p:spPr>
          <a:xfrm>
            <a:off x="945000" y="1588320"/>
            <a:ext cx="3895920" cy="2191320"/>
          </a:xfrm>
          <a:prstGeom prst="rect">
            <a:avLst/>
          </a:prstGeom>
          <a:ln w="0">
            <a:solidFill>
              <a:srgbClr val="00ffc5"/>
            </a:solid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1278000" y="343080"/>
            <a:ext cx="6587640" cy="668520"/>
          </a:xfrm>
          <a:prstGeom prst="rect">
            <a:avLst/>
          </a:prstGeom>
          <a:noFill/>
          <a:ln w="0">
            <a:noFill/>
          </a:ln>
        </p:spPr>
        <p:txBody>
          <a:bodyPr tIns="91440" bIns="91440" anchor="t">
            <a:noAutofit/>
          </a:bodyPr>
          <a:p>
            <a:pPr indent="0" algn="ctr">
              <a:lnSpc>
                <a:spcPct val="100000"/>
              </a:lnSpc>
              <a:buNone/>
              <a:tabLst>
                <a:tab algn="l" pos="0"/>
              </a:tabLst>
            </a:pPr>
            <a:r>
              <a:rPr b="1" lang="en" sz="3000" spc="-1" strike="noStrike">
                <a:solidFill>
                  <a:schemeClr val="dk2"/>
                </a:solidFill>
                <a:latin typeface="Overpass Mono"/>
                <a:ea typeface="Overpass Mono"/>
              </a:rPr>
              <a:t>Job opportunities</a:t>
            </a:r>
            <a:endParaRPr b="0" lang="nl-BE" sz="3000" spc="-1" strike="noStrike">
              <a:solidFill>
                <a:srgbClr val="000000"/>
              </a:solidFill>
              <a:latin typeface="Arial"/>
            </a:endParaRPr>
          </a:p>
        </p:txBody>
      </p:sp>
      <p:sp>
        <p:nvSpPr>
          <p:cNvPr id="274" name="PlaceHolder 2"/>
          <p:cNvSpPr>
            <a:spLocks noGrp="1"/>
          </p:cNvSpPr>
          <p:nvPr>
            <p:ph type="subTitle"/>
          </p:nvPr>
        </p:nvSpPr>
        <p:spPr>
          <a:xfrm>
            <a:off x="720360" y="1132200"/>
            <a:ext cx="4636440" cy="3293640"/>
          </a:xfrm>
          <a:prstGeom prst="rect">
            <a:avLst/>
          </a:prstGeom>
          <a:noFill/>
          <a:ln w="0">
            <a:noFill/>
          </a:ln>
        </p:spPr>
        <p:txBody>
          <a:bodyPr tIns="91440" bIns="91440" anchor="t">
            <a:noAutofit/>
          </a:bodyPr>
          <a:p>
            <a:pPr marL="343080" indent="-343080">
              <a:lnSpc>
                <a:spcPct val="100000"/>
              </a:lnSpc>
              <a:buClr>
                <a:srgbClr val="ffffff"/>
              </a:buClr>
              <a:buFont typeface="Arial"/>
              <a:buChar char="•"/>
            </a:pPr>
            <a:r>
              <a:rPr b="0" lang="en-US" sz="1400" spc="-1" strike="noStrike">
                <a:solidFill>
                  <a:schemeClr val="lt1"/>
                </a:solidFill>
                <a:latin typeface="Anaheim"/>
                <a:ea typeface="Anaheim"/>
              </a:rPr>
              <a:t>At the entry level, there are certainly many options.</a:t>
            </a:r>
            <a:endParaRPr b="0" lang="nl-BE" sz="1400" spc="-1" strike="noStrike">
              <a:latin typeface="Arial"/>
            </a:endParaRPr>
          </a:p>
          <a:p>
            <a:pPr indent="0">
              <a:lnSpc>
                <a:spcPct val="100000"/>
              </a:lnSpc>
              <a:buNone/>
            </a:pPr>
            <a:endParaRPr b="0" lang="nl-BE" sz="1400" spc="-1" strike="noStrike">
              <a:latin typeface="Arial"/>
            </a:endParaRPr>
          </a:p>
          <a:p>
            <a:pPr marL="343080" indent="-343080">
              <a:lnSpc>
                <a:spcPct val="100000"/>
              </a:lnSpc>
              <a:buClr>
                <a:srgbClr val="ffffff"/>
              </a:buClr>
              <a:buFont typeface="Arial"/>
              <a:buChar char="•"/>
            </a:pPr>
            <a:r>
              <a:rPr b="0" lang="en-US" sz="1400" spc="-1" strike="noStrike">
                <a:solidFill>
                  <a:schemeClr val="lt1"/>
                </a:solidFill>
                <a:latin typeface="Anaheim"/>
                <a:ea typeface="Anaheim"/>
              </a:rPr>
              <a:t>What is also possible is to incorporate your knowledge into the job that has already been practiced.</a:t>
            </a:r>
            <a:endParaRPr b="0" lang="nl-BE" sz="1400" spc="-1" strike="noStrike">
              <a:latin typeface="Arial"/>
            </a:endParaRPr>
          </a:p>
          <a:p>
            <a:pPr indent="0">
              <a:lnSpc>
                <a:spcPct val="100000"/>
              </a:lnSpc>
              <a:buNone/>
            </a:pPr>
            <a:endParaRPr b="0" lang="nl-BE" sz="1400" spc="-1" strike="noStrike">
              <a:latin typeface="Arial"/>
            </a:endParaRPr>
          </a:p>
          <a:p>
            <a:pPr marL="343080" indent="-343080">
              <a:lnSpc>
                <a:spcPct val="100000"/>
              </a:lnSpc>
              <a:buClr>
                <a:srgbClr val="ffffff"/>
              </a:buClr>
              <a:buFont typeface="Arial"/>
              <a:buChar char="•"/>
            </a:pPr>
            <a:r>
              <a:rPr b="0" lang="en-US" sz="1400" spc="-1" strike="noStrike">
                <a:solidFill>
                  <a:schemeClr val="lt1"/>
                </a:solidFill>
                <a:latin typeface="Anaheim"/>
                <a:ea typeface="Anaheim"/>
              </a:rPr>
              <a:t>Adding Python, sql, logic,.. In your portfolio can offer more possibilities.</a:t>
            </a:r>
            <a:endParaRPr b="0" lang="nl-BE" sz="1400" spc="-1" strike="noStrike">
              <a:latin typeface="Arial"/>
            </a:endParaRPr>
          </a:p>
        </p:txBody>
      </p:sp>
      <p:pic>
        <p:nvPicPr>
          <p:cNvPr id="275" name="Picture 2" descr=""/>
          <p:cNvPicPr/>
          <p:nvPr/>
        </p:nvPicPr>
        <p:blipFill>
          <a:blip r:embed="rId1"/>
          <a:stretch/>
        </p:blipFill>
        <p:spPr>
          <a:xfrm>
            <a:off x="5785920" y="2383200"/>
            <a:ext cx="2305800" cy="1242720"/>
          </a:xfrm>
          <a:prstGeom prst="rect">
            <a:avLst/>
          </a:prstGeom>
          <a:ln w="0">
            <a:noFill/>
          </a:ln>
        </p:spPr>
      </p:pic>
      <p:pic>
        <p:nvPicPr>
          <p:cNvPr id="276" name="Picture 4" descr=""/>
          <p:cNvPicPr/>
          <p:nvPr/>
        </p:nvPicPr>
        <p:blipFill>
          <a:blip r:embed="rId2"/>
          <a:srcRect l="0" t="0" r="0" b="16790"/>
          <a:stretch/>
        </p:blipFill>
        <p:spPr>
          <a:xfrm>
            <a:off x="5785920" y="3746160"/>
            <a:ext cx="2305800" cy="1124640"/>
          </a:xfrm>
          <a:prstGeom prst="rect">
            <a:avLst/>
          </a:prstGeom>
          <a:ln w="0">
            <a:noFill/>
          </a:ln>
        </p:spPr>
      </p:pic>
      <p:pic>
        <p:nvPicPr>
          <p:cNvPr id="277" name="Picture 6" descr=""/>
          <p:cNvPicPr/>
          <p:nvPr/>
        </p:nvPicPr>
        <p:blipFill>
          <a:blip r:embed="rId3"/>
          <a:stretch/>
        </p:blipFill>
        <p:spPr>
          <a:xfrm>
            <a:off x="5785920" y="1319040"/>
            <a:ext cx="2299680" cy="9381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454680" y="2416680"/>
            <a:ext cx="8424720" cy="745560"/>
          </a:xfrm>
          <a:prstGeom prst="rect">
            <a:avLst/>
          </a:prstGeom>
          <a:noFill/>
          <a:ln w="0">
            <a:noFill/>
          </a:ln>
        </p:spPr>
        <p:txBody>
          <a:bodyPr tIns="0" bIns="0" anchor="ctr">
            <a:noAutofit/>
          </a:bodyPr>
          <a:p>
            <a:pPr indent="0" algn="ctr">
              <a:lnSpc>
                <a:spcPct val="100000"/>
              </a:lnSpc>
              <a:buNone/>
              <a:tabLst>
                <a:tab algn="l" pos="0"/>
              </a:tabLst>
            </a:pPr>
            <a:r>
              <a:rPr b="1" lang="en" sz="3600" spc="-1" strike="noStrike">
                <a:solidFill>
                  <a:schemeClr val="lt1"/>
                </a:solidFill>
                <a:latin typeface="Overpass Mono"/>
                <a:ea typeface="Overpass Mono"/>
              </a:rPr>
              <a:t>Important as a developer</a:t>
            </a:r>
            <a:endParaRPr b="0" lang="nl-BE"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169</TotalTime>
  <Application>LibreOffice/7.4.0.3$Windows_X86_64 LibreOffice_project/f85e47c08ddd19c015c0114a68350214f7066f5a</Application>
  <AppVersion>15.0000</AppVersion>
  <Words>2246</Words>
  <Paragraphs>156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Serhat Erdogan</dc:creator>
  <dc:description/>
  <dc:language>nl-BE</dc:language>
  <cp:lastModifiedBy/>
  <dcterms:modified xsi:type="dcterms:W3CDTF">2022-10-02T15:56:56Z</dcterms:modified>
  <cp:revision>2</cp:revision>
  <dc:subject/>
  <dc:title>PROGRAMMING LESSON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21</vt:i4>
  </property>
  <property fmtid="{D5CDD505-2E9C-101B-9397-08002B2CF9AE}" pid="3" name="PresentationFormat">
    <vt:lpwstr>On-screen Show (16:9)</vt:lpwstr>
  </property>
  <property fmtid="{D5CDD505-2E9C-101B-9397-08002B2CF9AE}" pid="4" name="Slides">
    <vt:i4>21</vt:i4>
  </property>
</Properties>
</file>