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11"/>
  </p:notesMasterIdLst>
  <p:handoutMasterIdLst>
    <p:handoutMasterId r:id="rId12"/>
  </p:handoutMasterIdLst>
  <p:sldIdLst>
    <p:sldId id="325" r:id="rId5"/>
    <p:sldId id="660" r:id="rId6"/>
    <p:sldId id="661" r:id="rId7"/>
    <p:sldId id="538" r:id="rId8"/>
    <p:sldId id="637" r:id="rId9"/>
    <p:sldId id="283" r:id="rId1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>
          <p15:clr>
            <a:srgbClr val="A4A3A4"/>
          </p15:clr>
        </p15:guide>
        <p15:guide id="2" orient="horz" pos="2012">
          <p15:clr>
            <a:srgbClr val="A4A3A4"/>
          </p15:clr>
        </p15:guide>
        <p15:guide id="3" orient="horz" pos="3406">
          <p15:clr>
            <a:srgbClr val="A4A3A4"/>
          </p15:clr>
        </p15:guide>
        <p15:guide id="4" pos="2140">
          <p15:clr>
            <a:srgbClr val="A4A3A4"/>
          </p15:clr>
        </p15:guide>
        <p15:guide id="5" pos="5489">
          <p15:clr>
            <a:srgbClr val="A4A3A4"/>
          </p15:clr>
        </p15:guide>
        <p15:guide id="6" pos="258">
          <p15:clr>
            <a:srgbClr val="A4A3A4"/>
          </p15:clr>
        </p15:guide>
        <p15:guide id="7" orient="horz" pos="581">
          <p15:clr>
            <a:srgbClr val="A4A3A4"/>
          </p15:clr>
        </p15:guide>
        <p15:guide id="8" orient="horz" pos="2974">
          <p15:clr>
            <a:srgbClr val="A4A3A4"/>
          </p15:clr>
        </p15:guide>
        <p15:guide id="9" pos="1708">
          <p15:clr>
            <a:srgbClr val="A4A3A4"/>
          </p15:clr>
        </p15:guide>
        <p15:guide id="10" pos="5479">
          <p15:clr>
            <a:srgbClr val="A4A3A4"/>
          </p15:clr>
        </p15:guide>
        <p15:guide id="11" pos="4693">
          <p15:clr>
            <a:srgbClr val="A4A3A4"/>
          </p15:clr>
        </p15:guide>
        <p15:guide id="12" pos="2878">
          <p15:clr>
            <a:srgbClr val="A4A3A4"/>
          </p15:clr>
        </p15:guide>
        <p15:guide id="13" orient="horz" pos="1802">
          <p15:clr>
            <a:srgbClr val="A4A3A4"/>
          </p15:clr>
        </p15:guide>
        <p15:guide id="14" orient="horz" pos="3264">
          <p15:clr>
            <a:srgbClr val="A4A3A4"/>
          </p15:clr>
        </p15:guide>
        <p15:guide id="15" orient="horz" pos="591">
          <p15:clr>
            <a:srgbClr val="A4A3A4"/>
          </p15:clr>
        </p15:guide>
        <p15:guide id="16" orient="horz" pos="801">
          <p15:clr>
            <a:srgbClr val="A4A3A4"/>
          </p15:clr>
        </p15:guide>
        <p15:guide id="17" pos="1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a" initials="m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A0"/>
    <a:srgbClr val="F4C844"/>
    <a:srgbClr val="00329F"/>
    <a:srgbClr val="F0F0F0"/>
    <a:srgbClr val="EDEDED"/>
    <a:srgbClr val="F9F9F9"/>
    <a:srgbClr val="FBFBFB"/>
    <a:srgbClr val="F3F3F3"/>
    <a:srgbClr val="E9E9E9"/>
    <a:srgbClr val="003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6" autoAdjust="0"/>
    <p:restoredTop sz="65727" autoAdjust="0"/>
  </p:normalViewPr>
  <p:slideViewPr>
    <p:cSldViewPr snapToGrid="0" snapToObjects="1">
      <p:cViewPr varScale="1">
        <p:scale>
          <a:sx n="63" d="100"/>
          <a:sy n="63" d="100"/>
        </p:scale>
        <p:origin x="2002" y="62"/>
      </p:cViewPr>
      <p:guideLst>
        <p:guide orient="horz" pos="686"/>
        <p:guide orient="horz" pos="2012"/>
        <p:guide orient="horz" pos="3406"/>
        <p:guide pos="2140"/>
        <p:guide pos="5489"/>
        <p:guide pos="258"/>
        <p:guide orient="horz" pos="581"/>
        <p:guide orient="horz" pos="2974"/>
        <p:guide pos="1708"/>
        <p:guide pos="5479"/>
        <p:guide pos="4693"/>
        <p:guide pos="2878"/>
        <p:guide orient="horz" pos="1802"/>
        <p:guide orient="horz" pos="3264"/>
        <p:guide orient="horz" pos="591"/>
        <p:guide orient="horz" pos="801"/>
        <p:guide pos="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4BFA-03DF-234F-85E3-D80AF10356A3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7913-C79D-F14F-811C-2F9868197D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455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4FDCA-4F03-F44C-A1AF-00E6E8A5A51E}" type="datetimeFigureOut">
              <a:rPr lang="es-ES" smtClean="0"/>
              <a:t>29/11/2019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57013-0AD2-BF45-B077-9C41C27B26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23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Bienvenido a este video cuyo </a:t>
            </a:r>
            <a:r>
              <a:rPr lang="es-ES" dirty="0"/>
              <a:t>título es: Consultas a una BBDD </a:t>
            </a:r>
            <a:r>
              <a:rPr lang="es-ES" dirty="0" err="1"/>
              <a:t>Mysql</a:t>
            </a:r>
            <a:r>
              <a:rPr lang="es-ES" dirty="0"/>
              <a:t>. En este video veremos como realizar consultas a una base de datos </a:t>
            </a:r>
            <a:r>
              <a:rPr lang="es-ES" dirty="0" err="1"/>
              <a:t>Mysql</a:t>
            </a:r>
            <a:r>
              <a:rPr lang="es-ES" dirty="0"/>
              <a:t> desde </a:t>
            </a:r>
            <a:r>
              <a:rPr lang="es-ES" dirty="0" err="1"/>
              <a:t>intelliJ</a:t>
            </a:r>
            <a:endParaRPr lang="es-E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63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23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consultas a una Base de datos las haremos mediante sentencias de lenguaje SQL a las que llamamos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Queries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lanzar estas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Queris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necesitamos un objeto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obtendremos de la conexión preestablecida.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objeto nos devolverá un objeto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resultado de la consulta.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Ambos objetos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encuentran en el paquete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java.Sql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69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25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altLang="es-ES" sz="12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altLang="es-ES" sz="1200" dirty="0"/>
              <a:t>(VIDEO DEMO)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954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 hasta aquí este video sobre consultas a una base de datos usando Java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45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1"/>
            <a:ext cx="5760000" cy="5760000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pic>
        <p:nvPicPr>
          <p:cNvPr id="14" name="Imagen 13" descr="Logo_Sal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23" y="396445"/>
            <a:ext cx="1676066" cy="747434"/>
          </a:xfrm>
          <a:prstGeom prst="rect">
            <a:avLst/>
          </a:prstGeom>
        </p:spPr>
      </p:pic>
      <p:sp>
        <p:nvSpPr>
          <p:cNvPr id="35" name="Marcador de texto 34"/>
          <p:cNvSpPr>
            <a:spLocks noGrp="1"/>
          </p:cNvSpPr>
          <p:nvPr>
            <p:ph type="body" sz="quarter" idx="10" hasCustomPrompt="1"/>
          </p:nvPr>
        </p:nvSpPr>
        <p:spPr>
          <a:xfrm>
            <a:off x="6204503" y="1566332"/>
            <a:ext cx="2494998" cy="3344291"/>
          </a:xfrm>
        </p:spPr>
        <p:txBody>
          <a:bodyPr>
            <a:normAutofit/>
          </a:bodyPr>
          <a:lstStyle>
            <a:lvl1pPr marL="268288" indent="-268288">
              <a:lnSpc>
                <a:spcPct val="150000"/>
              </a:lnSpc>
              <a:buFont typeface="+mj-lt"/>
              <a:buAutoNum type="arabicPeriod"/>
              <a:defRPr sz="1600">
                <a:solidFill>
                  <a:srgbClr val="595959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tema</a:t>
            </a:r>
            <a:endParaRPr lang="es-ES_tradnl" dirty="0"/>
          </a:p>
          <a:p>
            <a:pPr lvl="0"/>
            <a:endParaRPr lang="es-ES_tradnl" dirty="0"/>
          </a:p>
          <a:p>
            <a:pPr lvl="0"/>
            <a:r>
              <a:rPr lang="es-ES_tradnl" dirty="0"/>
              <a:t>Pulsa para editar el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6882496" y="3198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7797" y="3234121"/>
            <a:ext cx="4896203" cy="1676503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179387" indent="0" algn="l">
              <a:buFont typeface="+mj-lt"/>
              <a:buNone/>
              <a:defRPr sz="2800" baseline="0">
                <a:solidFill>
                  <a:srgbClr val="FFFFFF"/>
                </a:solidFill>
                <a:latin typeface="Roboto Light"/>
                <a:cs typeface="Roboto Light"/>
              </a:defRPr>
            </a:lvl1pPr>
          </a:lstStyle>
          <a:p>
            <a:r>
              <a:rPr lang="en-US" dirty="0" err="1"/>
              <a:t>Pulsa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t</a:t>
            </a:r>
            <a:r>
              <a:rPr lang="es-ES" dirty="0" err="1"/>
              <a:t>ítulo</a:t>
            </a:r>
            <a:r>
              <a:rPr lang="es-ES" dirty="0"/>
              <a:t> del módulo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título del 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175" y="1"/>
            <a:ext cx="9251998" cy="5760000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4500" y="2387841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9387" indent="0">
              <a:buFont typeface="+mj-lt"/>
              <a:buNone/>
              <a:defRPr sz="2800" baseline="0">
                <a:solidFill>
                  <a:srgbClr val="FFFFFF"/>
                </a:solidFill>
                <a:latin typeface="Roboto Light"/>
                <a:cs typeface="Roboto Light"/>
              </a:defRPr>
            </a:lvl1pPr>
          </a:lstStyle>
          <a:p>
            <a:r>
              <a:rPr lang="en-US" dirty="0" err="1"/>
              <a:t>Pulsa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t</a:t>
            </a:r>
            <a:r>
              <a:rPr lang="es-ES" dirty="0" err="1"/>
              <a:t>ítulo</a:t>
            </a:r>
            <a:r>
              <a:rPr lang="es-ES" dirty="0"/>
              <a:t> del 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cera si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</p:spTree>
    <p:extLst>
      <p:ext uri="{BB962C8B-B14F-4D97-AF65-F5344CB8AC3E}">
        <p14:creationId xmlns:p14="http://schemas.microsoft.com/office/powerpoint/2010/main" val="1164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22338"/>
            <a:ext cx="8229600" cy="424121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lvl="0"/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lvl="0"/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1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ó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417770" y="922338"/>
            <a:ext cx="8272462" cy="4241215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cs typeface="Ubuntu Mono"/>
              </a:defRPr>
            </a:lvl1pPr>
          </a:lstStyle>
          <a:p>
            <a:pPr lvl="0"/>
            <a:r>
              <a:rPr lang="es-ES" dirty="0"/>
              <a:t>Pulsa para editar código fuente</a:t>
            </a:r>
          </a:p>
        </p:txBody>
      </p:sp>
    </p:spTree>
    <p:extLst>
      <p:ext uri="{BB962C8B-B14F-4D97-AF65-F5344CB8AC3E}">
        <p14:creationId xmlns:p14="http://schemas.microsoft.com/office/powerpoint/2010/main" val="261317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agrupados por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 flipV="1">
            <a:off x="4105231" y="1600810"/>
            <a:ext cx="941294" cy="0"/>
          </a:xfrm>
          <a:prstGeom prst="rect">
            <a:avLst/>
          </a:prstGeom>
          <a:ln>
            <a:solidFill>
              <a:srgbClr val="F4C8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414338" y="1088091"/>
            <a:ext cx="8272462" cy="390525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s-ES" dirty="0"/>
              <a:t>Pulsa para editar título</a:t>
            </a:r>
          </a:p>
        </p:txBody>
      </p:sp>
      <p:sp>
        <p:nvSpPr>
          <p:cNvPr id="13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429279" y="1852706"/>
            <a:ext cx="8272462" cy="340345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" dirty="0"/>
              <a:t>Pulsa para editar contenido</a:t>
            </a:r>
          </a:p>
        </p:txBody>
      </p:sp>
    </p:spTree>
    <p:extLst>
      <p:ext uri="{BB962C8B-B14F-4D97-AF65-F5344CB8AC3E}">
        <p14:creationId xmlns:p14="http://schemas.microsoft.com/office/powerpoint/2010/main" val="98293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agrupados por título: có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 flipV="1">
            <a:off x="4105231" y="1600810"/>
            <a:ext cx="941294" cy="0"/>
          </a:xfrm>
          <a:prstGeom prst="rect">
            <a:avLst/>
          </a:prstGeom>
          <a:ln>
            <a:solidFill>
              <a:srgbClr val="F4C8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414338" y="1088091"/>
            <a:ext cx="8272462" cy="390525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s-ES" dirty="0"/>
              <a:t>Pulsa para editar título</a:t>
            </a:r>
          </a:p>
        </p:txBody>
      </p:sp>
      <p:sp>
        <p:nvSpPr>
          <p:cNvPr id="13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429279" y="1852706"/>
            <a:ext cx="8272462" cy="3403451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cs typeface="Ubuntu Mono"/>
              </a:defRPr>
            </a:lvl1pPr>
          </a:lstStyle>
          <a:p>
            <a:pPr lvl="0"/>
            <a:r>
              <a:rPr lang="es-ES" dirty="0"/>
              <a:t>Pulsa para editar código fuente</a:t>
            </a:r>
          </a:p>
        </p:txBody>
      </p:sp>
    </p:spTree>
    <p:extLst>
      <p:ext uri="{BB962C8B-B14F-4D97-AF65-F5344CB8AC3E}">
        <p14:creationId xmlns:p14="http://schemas.microsoft.com/office/powerpoint/2010/main" val="18151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: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 baseline="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2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447675" y="1527175"/>
            <a:ext cx="8083376" cy="106650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defRPr>
            </a:lvl1pPr>
          </a:lstStyle>
          <a:p>
            <a:pPr lvl="0"/>
            <a:r>
              <a:rPr lang="en-US" dirty="0"/>
              <a:t>“ </a:t>
            </a:r>
            <a:r>
              <a:rPr lang="es-ES" dirty="0"/>
              <a:t>Pulsa para editar texto</a:t>
            </a:r>
            <a:r>
              <a:rPr lang="en-US" dirty="0"/>
              <a:t>“</a:t>
            </a:r>
            <a:endParaRPr lang="ca-ES" dirty="0"/>
          </a:p>
        </p:txBody>
      </p:sp>
      <p:sp>
        <p:nvSpPr>
          <p:cNvPr id="12" name="2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447675" y="2593683"/>
            <a:ext cx="8083376" cy="341644"/>
          </a:xfrm>
        </p:spPr>
        <p:txBody>
          <a:bodyPr>
            <a:normAutofit/>
          </a:bodyPr>
          <a:lstStyle>
            <a:lvl1pPr marL="0" indent="0" algn="r">
              <a:buNone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defRPr>
            </a:lvl1pPr>
          </a:lstStyle>
          <a:p>
            <a:pPr lvl="0"/>
            <a:r>
              <a:rPr lang="es-ES" dirty="0"/>
              <a:t>Pulsa para editar autor / fuente del texto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00734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x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761691" y="0"/>
            <a:ext cx="3397250" cy="5760000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3" name="CuadroTexto 2"/>
          <p:cNvSpPr txBox="1"/>
          <p:nvPr userDrawn="1"/>
        </p:nvSpPr>
        <p:spPr>
          <a:xfrm>
            <a:off x="6882496" y="3198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9574" y="1100233"/>
            <a:ext cx="4942541" cy="209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lnSpc>
                <a:spcPct val="110000"/>
              </a:lnSpc>
              <a:defRPr sz="18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cs typeface="Roboto"/>
              </a:defRPr>
            </a:lvl1pPr>
          </a:lstStyle>
          <a:p>
            <a:r>
              <a:rPr lang="en-US" dirty="0"/>
              <a:t>“ </a:t>
            </a:r>
            <a:r>
              <a:rPr lang="en-US" dirty="0" err="1"/>
              <a:t>Pulsa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frase</a:t>
            </a:r>
            <a:r>
              <a:rPr lang="en-US" dirty="0"/>
              <a:t> de </a:t>
            </a:r>
            <a:r>
              <a:rPr lang="en-US" dirty="0" err="1"/>
              <a:t>reflexi</a:t>
            </a:r>
            <a:r>
              <a:rPr lang="es-ES" dirty="0" err="1"/>
              <a:t>ón</a:t>
            </a:r>
            <a:r>
              <a:rPr lang="en-US" dirty="0"/>
              <a:t>“ 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409573" y="3226207"/>
            <a:ext cx="4942541" cy="341644"/>
          </a:xfrm>
        </p:spPr>
        <p:txBody>
          <a:bodyPr>
            <a:normAutofit/>
          </a:bodyPr>
          <a:lstStyle>
            <a:lvl1pPr marL="0" indent="0" algn="r">
              <a:buNone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defRPr>
            </a:lvl1pPr>
          </a:lstStyle>
          <a:p>
            <a:pPr lvl="0"/>
            <a:r>
              <a:rPr lang="es-ES" dirty="0"/>
              <a:t>Pulsa para editar autor/fuente del texto</a:t>
            </a:r>
            <a:endParaRPr lang="ca-ES" dirty="0"/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29" y="1736668"/>
            <a:ext cx="1932818" cy="9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3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D3B5-CB41-2940-9119-848DAA5423CF}" type="datetime1">
              <a:rPr lang="ca-ES" smtClean="0"/>
              <a:t>29/11/2019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1" r:id="rId2"/>
    <p:sldLayoutId id="2147493474" r:id="rId3"/>
    <p:sldLayoutId id="2147493468" r:id="rId4"/>
    <p:sldLayoutId id="2147493477" r:id="rId5"/>
    <p:sldLayoutId id="2147493472" r:id="rId6"/>
    <p:sldLayoutId id="2147493476" r:id="rId7"/>
    <p:sldLayoutId id="2147493471" r:id="rId8"/>
    <p:sldLayoutId id="2147493469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10/docs/api/java/sql/Statemen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expansion.com/economia-digital/companias/2017/02/17/58a61e98268e3e264b8b459f.html" TargetMode="External"/><Relationship Id="rId4" Type="http://schemas.openxmlformats.org/officeDocument/2006/relationships/hyperlink" Target="https://docs.oracle.com/javase/10/docs/api/java/sql/ResultSe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java.sql</a:t>
            </a:r>
            <a:endParaRPr lang="es-ES" dirty="0"/>
          </a:p>
          <a:p>
            <a:r>
              <a:rPr lang="es-ES" dirty="0"/>
              <a:t>Demo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MySQL </a:t>
            </a:r>
            <a:r>
              <a:rPr lang="es-ES" dirty="0" err="1"/>
              <a:t>DataBase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9957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java.sql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356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1. </a:t>
            </a:r>
            <a:r>
              <a:rPr lang="es-ES" dirty="0" err="1"/>
              <a:t>Package</a:t>
            </a:r>
            <a:r>
              <a:rPr lang="es-ES" dirty="0"/>
              <a:t> </a:t>
            </a:r>
            <a:r>
              <a:rPr lang="es-ES" dirty="0" err="1"/>
              <a:t>java.sql</a:t>
            </a:r>
            <a:endParaRPr lang="es-ES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5D8E3D14-0C81-46D2-B14C-40BD5D5AE12C}"/>
              </a:ext>
            </a:extLst>
          </p:cNvPr>
          <p:cNvSpPr txBox="1">
            <a:spLocks/>
          </p:cNvSpPr>
          <p:nvPr/>
        </p:nvSpPr>
        <p:spPr>
          <a:xfrm>
            <a:off x="2486642" y="1953512"/>
            <a:ext cx="6217091" cy="29022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ea typeface="+mn-ea"/>
                <a:cs typeface="Ubuntu Mo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java.sql.Statement</a:t>
            </a: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java.sql.ResultSet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endParaRPr lang="es-E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17C4A6-7D19-412F-833B-F34C7B55247C}"/>
              </a:ext>
            </a:extLst>
          </p:cNvPr>
          <p:cNvSpPr/>
          <p:nvPr/>
        </p:nvSpPr>
        <p:spPr>
          <a:xfrm>
            <a:off x="4318874" y="2792725"/>
            <a:ext cx="3186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>
                <a:hlinkClick r:id="rId3"/>
              </a:rPr>
              <a:t>java.sql.Statement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8C810A-49FB-4587-A30D-397B3D73E9B8}"/>
              </a:ext>
            </a:extLst>
          </p:cNvPr>
          <p:cNvSpPr/>
          <p:nvPr/>
        </p:nvSpPr>
        <p:spPr>
          <a:xfrm>
            <a:off x="4318874" y="3752181"/>
            <a:ext cx="3594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>
                <a:hlinkClick r:id="rId4"/>
              </a:rPr>
              <a:t>java.sql.ResultSet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Freeform 16">
            <a:hlinkClick r:id="rId5"/>
            <a:extLst>
              <a:ext uri="{FF2B5EF4-FFF2-40B4-BE49-F238E27FC236}">
                <a16:creationId xmlns:a16="http://schemas.microsoft.com/office/drawing/2014/main" id="{EFC9B0A8-5CCC-4EA1-BB2C-E982F3523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386" y="2929182"/>
            <a:ext cx="288000" cy="144000"/>
          </a:xfrm>
          <a:custGeom>
            <a:avLst/>
            <a:gdLst>
              <a:gd name="T0" fmla="*/ 214 w 774"/>
              <a:gd name="T1" fmla="*/ 426 h 427"/>
              <a:gd name="T2" fmla="*/ 0 w 774"/>
              <a:gd name="T3" fmla="*/ 213 h 427"/>
              <a:gd name="T4" fmla="*/ 214 w 774"/>
              <a:gd name="T5" fmla="*/ 0 h 427"/>
              <a:gd name="T6" fmla="*/ 618 w 774"/>
              <a:gd name="T7" fmla="*/ 0 h 427"/>
              <a:gd name="T8" fmla="*/ 773 w 774"/>
              <a:gd name="T9" fmla="*/ 154 h 427"/>
              <a:gd name="T10" fmla="*/ 618 w 774"/>
              <a:gd name="T11" fmla="*/ 309 h 427"/>
              <a:gd name="T12" fmla="*/ 287 w 774"/>
              <a:gd name="T13" fmla="*/ 309 h 427"/>
              <a:gd name="T14" fmla="*/ 192 w 774"/>
              <a:gd name="T15" fmla="*/ 213 h 427"/>
              <a:gd name="T16" fmla="*/ 287 w 774"/>
              <a:gd name="T17" fmla="*/ 117 h 427"/>
              <a:gd name="T18" fmla="*/ 581 w 774"/>
              <a:gd name="T19" fmla="*/ 117 h 427"/>
              <a:gd name="T20" fmla="*/ 581 w 774"/>
              <a:gd name="T21" fmla="*/ 176 h 427"/>
              <a:gd name="T22" fmla="*/ 287 w 774"/>
              <a:gd name="T23" fmla="*/ 176 h 427"/>
              <a:gd name="T24" fmla="*/ 250 w 774"/>
              <a:gd name="T25" fmla="*/ 213 h 427"/>
              <a:gd name="T26" fmla="*/ 287 w 774"/>
              <a:gd name="T27" fmla="*/ 250 h 427"/>
              <a:gd name="T28" fmla="*/ 618 w 774"/>
              <a:gd name="T29" fmla="*/ 250 h 427"/>
              <a:gd name="T30" fmla="*/ 714 w 774"/>
              <a:gd name="T31" fmla="*/ 154 h 427"/>
              <a:gd name="T32" fmla="*/ 618 w 774"/>
              <a:gd name="T33" fmla="*/ 58 h 427"/>
              <a:gd name="T34" fmla="*/ 214 w 774"/>
              <a:gd name="T35" fmla="*/ 58 h 427"/>
              <a:gd name="T36" fmla="*/ 59 w 774"/>
              <a:gd name="T37" fmla="*/ 213 h 427"/>
              <a:gd name="T38" fmla="*/ 214 w 774"/>
              <a:gd name="T39" fmla="*/ 367 h 427"/>
              <a:gd name="T40" fmla="*/ 581 w 774"/>
              <a:gd name="T41" fmla="*/ 367 h 427"/>
              <a:gd name="T42" fmla="*/ 581 w 774"/>
              <a:gd name="T43" fmla="*/ 426 h 427"/>
              <a:gd name="T44" fmla="*/ 214 w 774"/>
              <a:gd name="T4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4" h="427">
                <a:moveTo>
                  <a:pt x="214" y="426"/>
                </a:moveTo>
                <a:cubicBezTo>
                  <a:pt x="96" y="426"/>
                  <a:pt x="0" y="331"/>
                  <a:pt x="0" y="213"/>
                </a:cubicBezTo>
                <a:cubicBezTo>
                  <a:pt x="0" y="95"/>
                  <a:pt x="96" y="0"/>
                  <a:pt x="214" y="0"/>
                </a:cubicBezTo>
                <a:lnTo>
                  <a:pt x="618" y="0"/>
                </a:lnTo>
                <a:cubicBezTo>
                  <a:pt x="699" y="0"/>
                  <a:pt x="773" y="69"/>
                  <a:pt x="773" y="154"/>
                </a:cubicBezTo>
                <a:cubicBezTo>
                  <a:pt x="773" y="239"/>
                  <a:pt x="699" y="309"/>
                  <a:pt x="618" y="309"/>
                </a:cubicBezTo>
                <a:lnTo>
                  <a:pt x="287" y="309"/>
                </a:lnTo>
                <a:cubicBezTo>
                  <a:pt x="236" y="309"/>
                  <a:pt x="192" y="264"/>
                  <a:pt x="192" y="213"/>
                </a:cubicBezTo>
                <a:cubicBezTo>
                  <a:pt x="192" y="161"/>
                  <a:pt x="236" y="117"/>
                  <a:pt x="287" y="117"/>
                </a:cubicBezTo>
                <a:lnTo>
                  <a:pt x="581" y="117"/>
                </a:lnTo>
                <a:lnTo>
                  <a:pt x="581" y="176"/>
                </a:lnTo>
                <a:lnTo>
                  <a:pt x="287" y="176"/>
                </a:lnTo>
                <a:cubicBezTo>
                  <a:pt x="265" y="176"/>
                  <a:pt x="250" y="191"/>
                  <a:pt x="250" y="213"/>
                </a:cubicBezTo>
                <a:cubicBezTo>
                  <a:pt x="250" y="235"/>
                  <a:pt x="265" y="250"/>
                  <a:pt x="287" y="250"/>
                </a:cubicBezTo>
                <a:lnTo>
                  <a:pt x="618" y="250"/>
                </a:lnTo>
                <a:cubicBezTo>
                  <a:pt x="670" y="250"/>
                  <a:pt x="714" y="209"/>
                  <a:pt x="714" y="154"/>
                </a:cubicBezTo>
                <a:cubicBezTo>
                  <a:pt x="714" y="99"/>
                  <a:pt x="670" y="58"/>
                  <a:pt x="618" y="58"/>
                </a:cubicBezTo>
                <a:lnTo>
                  <a:pt x="214" y="58"/>
                </a:lnTo>
                <a:cubicBezTo>
                  <a:pt x="125" y="58"/>
                  <a:pt x="59" y="128"/>
                  <a:pt x="59" y="213"/>
                </a:cubicBezTo>
                <a:cubicBezTo>
                  <a:pt x="59" y="297"/>
                  <a:pt x="125" y="367"/>
                  <a:pt x="214" y="367"/>
                </a:cubicBezTo>
                <a:lnTo>
                  <a:pt x="581" y="367"/>
                </a:lnTo>
                <a:lnTo>
                  <a:pt x="581" y="426"/>
                </a:lnTo>
                <a:lnTo>
                  <a:pt x="214" y="426"/>
                </a:lnTo>
              </a:path>
            </a:pathLst>
          </a:custGeom>
          <a:solidFill>
            <a:srgbClr val="00329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6">
            <a:hlinkClick r:id="rId5"/>
            <a:extLst>
              <a:ext uri="{FF2B5EF4-FFF2-40B4-BE49-F238E27FC236}">
                <a16:creationId xmlns:a16="http://schemas.microsoft.com/office/drawing/2014/main" id="{A2706DCB-85D5-406B-AAA3-02CC70816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386" y="3920657"/>
            <a:ext cx="288000" cy="144000"/>
          </a:xfrm>
          <a:custGeom>
            <a:avLst/>
            <a:gdLst>
              <a:gd name="T0" fmla="*/ 214 w 774"/>
              <a:gd name="T1" fmla="*/ 426 h 427"/>
              <a:gd name="T2" fmla="*/ 0 w 774"/>
              <a:gd name="T3" fmla="*/ 213 h 427"/>
              <a:gd name="T4" fmla="*/ 214 w 774"/>
              <a:gd name="T5" fmla="*/ 0 h 427"/>
              <a:gd name="T6" fmla="*/ 618 w 774"/>
              <a:gd name="T7" fmla="*/ 0 h 427"/>
              <a:gd name="T8" fmla="*/ 773 w 774"/>
              <a:gd name="T9" fmla="*/ 154 h 427"/>
              <a:gd name="T10" fmla="*/ 618 w 774"/>
              <a:gd name="T11" fmla="*/ 309 h 427"/>
              <a:gd name="T12" fmla="*/ 287 w 774"/>
              <a:gd name="T13" fmla="*/ 309 h 427"/>
              <a:gd name="T14" fmla="*/ 192 w 774"/>
              <a:gd name="T15" fmla="*/ 213 h 427"/>
              <a:gd name="T16" fmla="*/ 287 w 774"/>
              <a:gd name="T17" fmla="*/ 117 h 427"/>
              <a:gd name="T18" fmla="*/ 581 w 774"/>
              <a:gd name="T19" fmla="*/ 117 h 427"/>
              <a:gd name="T20" fmla="*/ 581 w 774"/>
              <a:gd name="T21" fmla="*/ 176 h 427"/>
              <a:gd name="T22" fmla="*/ 287 w 774"/>
              <a:gd name="T23" fmla="*/ 176 h 427"/>
              <a:gd name="T24" fmla="*/ 250 w 774"/>
              <a:gd name="T25" fmla="*/ 213 h 427"/>
              <a:gd name="T26" fmla="*/ 287 w 774"/>
              <a:gd name="T27" fmla="*/ 250 h 427"/>
              <a:gd name="T28" fmla="*/ 618 w 774"/>
              <a:gd name="T29" fmla="*/ 250 h 427"/>
              <a:gd name="T30" fmla="*/ 714 w 774"/>
              <a:gd name="T31" fmla="*/ 154 h 427"/>
              <a:gd name="T32" fmla="*/ 618 w 774"/>
              <a:gd name="T33" fmla="*/ 58 h 427"/>
              <a:gd name="T34" fmla="*/ 214 w 774"/>
              <a:gd name="T35" fmla="*/ 58 h 427"/>
              <a:gd name="T36" fmla="*/ 59 w 774"/>
              <a:gd name="T37" fmla="*/ 213 h 427"/>
              <a:gd name="T38" fmla="*/ 214 w 774"/>
              <a:gd name="T39" fmla="*/ 367 h 427"/>
              <a:gd name="T40" fmla="*/ 581 w 774"/>
              <a:gd name="T41" fmla="*/ 367 h 427"/>
              <a:gd name="T42" fmla="*/ 581 w 774"/>
              <a:gd name="T43" fmla="*/ 426 h 427"/>
              <a:gd name="T44" fmla="*/ 214 w 774"/>
              <a:gd name="T4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4" h="427">
                <a:moveTo>
                  <a:pt x="214" y="426"/>
                </a:moveTo>
                <a:cubicBezTo>
                  <a:pt x="96" y="426"/>
                  <a:pt x="0" y="331"/>
                  <a:pt x="0" y="213"/>
                </a:cubicBezTo>
                <a:cubicBezTo>
                  <a:pt x="0" y="95"/>
                  <a:pt x="96" y="0"/>
                  <a:pt x="214" y="0"/>
                </a:cubicBezTo>
                <a:lnTo>
                  <a:pt x="618" y="0"/>
                </a:lnTo>
                <a:cubicBezTo>
                  <a:pt x="699" y="0"/>
                  <a:pt x="773" y="69"/>
                  <a:pt x="773" y="154"/>
                </a:cubicBezTo>
                <a:cubicBezTo>
                  <a:pt x="773" y="239"/>
                  <a:pt x="699" y="309"/>
                  <a:pt x="618" y="309"/>
                </a:cubicBezTo>
                <a:lnTo>
                  <a:pt x="287" y="309"/>
                </a:lnTo>
                <a:cubicBezTo>
                  <a:pt x="236" y="309"/>
                  <a:pt x="192" y="264"/>
                  <a:pt x="192" y="213"/>
                </a:cubicBezTo>
                <a:cubicBezTo>
                  <a:pt x="192" y="161"/>
                  <a:pt x="236" y="117"/>
                  <a:pt x="287" y="117"/>
                </a:cubicBezTo>
                <a:lnTo>
                  <a:pt x="581" y="117"/>
                </a:lnTo>
                <a:lnTo>
                  <a:pt x="581" y="176"/>
                </a:lnTo>
                <a:lnTo>
                  <a:pt x="287" y="176"/>
                </a:lnTo>
                <a:cubicBezTo>
                  <a:pt x="265" y="176"/>
                  <a:pt x="250" y="191"/>
                  <a:pt x="250" y="213"/>
                </a:cubicBezTo>
                <a:cubicBezTo>
                  <a:pt x="250" y="235"/>
                  <a:pt x="265" y="250"/>
                  <a:pt x="287" y="250"/>
                </a:cubicBezTo>
                <a:lnTo>
                  <a:pt x="618" y="250"/>
                </a:lnTo>
                <a:cubicBezTo>
                  <a:pt x="670" y="250"/>
                  <a:pt x="714" y="209"/>
                  <a:pt x="714" y="154"/>
                </a:cubicBezTo>
                <a:cubicBezTo>
                  <a:pt x="714" y="99"/>
                  <a:pt x="670" y="58"/>
                  <a:pt x="618" y="58"/>
                </a:cubicBezTo>
                <a:lnTo>
                  <a:pt x="214" y="58"/>
                </a:lnTo>
                <a:cubicBezTo>
                  <a:pt x="125" y="58"/>
                  <a:pt x="59" y="128"/>
                  <a:pt x="59" y="213"/>
                </a:cubicBezTo>
                <a:cubicBezTo>
                  <a:pt x="59" y="297"/>
                  <a:pt x="125" y="367"/>
                  <a:pt x="214" y="367"/>
                </a:cubicBezTo>
                <a:lnTo>
                  <a:pt x="581" y="367"/>
                </a:lnTo>
                <a:lnTo>
                  <a:pt x="581" y="426"/>
                </a:lnTo>
                <a:lnTo>
                  <a:pt x="214" y="426"/>
                </a:lnTo>
              </a:path>
            </a:pathLst>
          </a:custGeom>
          <a:solidFill>
            <a:srgbClr val="00329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Demo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61815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2. Demo</a:t>
            </a:r>
          </a:p>
        </p:txBody>
      </p:sp>
      <p:pic>
        <p:nvPicPr>
          <p:cNvPr id="3" name="Picture 2" descr="Resultado de imagen para intelli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40" y="1761093"/>
            <a:ext cx="1684800" cy="17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255694" y="3787998"/>
            <a:ext cx="46326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Query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to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 MySQL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Database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97852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4124" y="2506183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"/>
              </a:rPr>
              <a:t>“It Doesn’t Matter Where You Came From. 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"/>
              </a:rPr>
              <a:t>All That Matters Is Where You Are Going.”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95142" y="3121736"/>
            <a:ext cx="4902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"/>
              </a:rPr>
              <a:t>Brian Tracy</a:t>
            </a:r>
            <a:endParaRPr lang="es-ES" sz="1000" i="1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4185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DFB546BF9A9A4B8ED0AC7B94B2CFD7" ma:contentTypeVersion="18" ma:contentTypeDescription="Crear nuevo documento." ma:contentTypeScope="" ma:versionID="c10d9327d6507f1c3b99ecbf42007fc8">
  <xsd:schema xmlns:xsd="http://www.w3.org/2001/XMLSchema" xmlns:xs="http://www.w3.org/2001/XMLSchema" xmlns:p="http://schemas.microsoft.com/office/2006/metadata/properties" xmlns:ns2="7ab8710d-5ebb-410d-896b-76cf8cf7948a" xmlns:ns3="604d14db-bcfc-4ffe-a253-bdc5ee9ebe55" targetNamespace="http://schemas.microsoft.com/office/2006/metadata/properties" ma:root="true" ma:fieldsID="dd7252fbe12124f648497bd1cf8f9ab0" ns2:_="" ns3:_="">
    <xsd:import namespace="7ab8710d-5ebb-410d-896b-76cf8cf7948a"/>
    <xsd:import namespace="604d14db-bcfc-4ffe-a253-bdc5ee9ebe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8710d-5ebb-410d-896b-76cf8cf794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n" ma:readOnly="false" ma:fieldId="{5cf76f15-5ced-4ddc-b409-7134ff3c332f}" ma:taxonomyMulti="true" ma:sspId="78bd36f6-8039-46a9-a91c-67d3ca9907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d14db-bcfc-4ffe-a253-bdc5ee9ebe5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de1cf3c-574f-4501-8bc0-564bbd35c496}" ma:internalName="TaxCatchAll" ma:showField="CatchAllData" ma:web="604d14db-bcfc-4ffe-a253-bdc5ee9ebe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ab8710d-5ebb-410d-896b-76cf8cf7948a">
      <Terms xmlns="http://schemas.microsoft.com/office/infopath/2007/PartnerControls"/>
    </lcf76f155ced4ddcb4097134ff3c332f>
    <TaxCatchAll xmlns="604d14db-bcfc-4ffe-a253-bdc5ee9ebe5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200254-97EB-4659-89E0-D10C3799DA05}"/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79826464-2836-45bb-a353-b8ea31c76912"/>
    <ds:schemaRef ds:uri="http://purl.org/dc/terms/"/>
    <ds:schemaRef ds:uri="e89e2614-21ea-4c4c-ba10-359e23a94676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16005</TotalTime>
  <Words>183</Words>
  <Application>Microsoft Office PowerPoint</Application>
  <PresentationFormat>Presentación en pantalla (16:10)</PresentationFormat>
  <Paragraphs>38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Roboto</vt:lpstr>
      <vt:lpstr>Roboto Light</vt:lpstr>
      <vt:lpstr>Ubuntu Mono</vt:lpstr>
      <vt:lpstr>Office Theme</vt:lpstr>
      <vt:lpstr>Query to MySQL DataBase</vt:lpstr>
      <vt:lpstr>Package java.sql</vt:lpstr>
      <vt:lpstr>Presentación de PowerPoint</vt:lpstr>
      <vt:lpstr>Demo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Gerard Torrents</cp:lastModifiedBy>
  <cp:revision>800</cp:revision>
  <dcterms:created xsi:type="dcterms:W3CDTF">2010-04-12T23:12:02Z</dcterms:created>
  <dcterms:modified xsi:type="dcterms:W3CDTF">2019-11-29T21:58:40Z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0x01010012DFB546BF9A9A4B8ED0AC7B94B2CFD7</vt:lpwstr>
  </property>
</Properties>
</file>