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Nunito" panose="020B0604020202020204" charset="0"/>
      <p:regular r:id="rId4"/>
      <p:bold r:id="rId5"/>
      <p:italic r:id="rId6"/>
      <p:boldItalic r:id="rId7"/>
    </p:embeddedFont>
    <p:embeddedFont>
      <p:font typeface="Maven Pro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1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63856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209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Interactive </a:t>
            </a:r>
            <a:r>
              <a:rPr lang="en" dirty="0" smtClean="0"/>
              <a:t>Pocket College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Erik Prananta</a:t>
            </a:r>
            <a:r>
              <a:rPr lang="en"/>
              <a:t/>
            </a:r>
            <a:br>
              <a:rPr lang="en"/>
            </a:br>
            <a:r>
              <a:rPr lang="en" smtClean="0"/>
              <a:t>C00209974@itcarlow.ie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Nunito</vt:lpstr>
      <vt:lpstr>Maven Pro</vt:lpstr>
      <vt:lpstr>Momentum</vt:lpstr>
      <vt:lpstr>Interactive Pocket College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HOOT</dc:title>
  <dc:creator>TEZZO</dc:creator>
  <cp:lastModifiedBy>Erik Prananta</cp:lastModifiedBy>
  <cp:revision>3</cp:revision>
  <dcterms:modified xsi:type="dcterms:W3CDTF">2019-04-05T11:13:35Z</dcterms:modified>
</cp:coreProperties>
</file>