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4" r:id="rId6"/>
    <p:sldId id="265" r:id="rId7"/>
    <p:sldId id="266" r:id="rId8"/>
    <p:sldId id="267" r:id="rId9"/>
    <p:sldId id="263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866C-C4D6-4305-9E83-3D0AB940D681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12CB-BE52-4FCE-AABC-5B077A94FF7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78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866C-C4D6-4305-9E83-3D0AB940D681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12CB-BE52-4FCE-AABC-5B077A94F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67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866C-C4D6-4305-9E83-3D0AB940D681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12CB-BE52-4FCE-AABC-5B077A94F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899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866C-C4D6-4305-9E83-3D0AB940D681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12CB-BE52-4FCE-AABC-5B077A94FF7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4815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866C-C4D6-4305-9E83-3D0AB940D681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12CB-BE52-4FCE-AABC-5B077A94F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582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866C-C4D6-4305-9E83-3D0AB940D681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12CB-BE52-4FCE-AABC-5B077A94FF7B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6252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866C-C4D6-4305-9E83-3D0AB940D681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12CB-BE52-4FCE-AABC-5B077A94F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51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866C-C4D6-4305-9E83-3D0AB940D681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12CB-BE52-4FCE-AABC-5B077A94F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19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866C-C4D6-4305-9E83-3D0AB940D681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12CB-BE52-4FCE-AABC-5B077A94F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61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866C-C4D6-4305-9E83-3D0AB940D681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12CB-BE52-4FCE-AABC-5B077A94F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67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866C-C4D6-4305-9E83-3D0AB940D681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12CB-BE52-4FCE-AABC-5B077A94F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26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866C-C4D6-4305-9E83-3D0AB940D681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12CB-BE52-4FCE-AABC-5B077A94F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66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866C-C4D6-4305-9E83-3D0AB940D681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12CB-BE52-4FCE-AABC-5B077A94F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02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866C-C4D6-4305-9E83-3D0AB940D681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12CB-BE52-4FCE-AABC-5B077A94F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91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866C-C4D6-4305-9E83-3D0AB940D681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12CB-BE52-4FCE-AABC-5B077A94F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3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866C-C4D6-4305-9E83-3D0AB940D681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12CB-BE52-4FCE-AABC-5B077A94F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65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866C-C4D6-4305-9E83-3D0AB940D681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12CB-BE52-4FCE-AABC-5B077A94F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09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C5866C-C4D6-4305-9E83-3D0AB940D681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62A12CB-BE52-4FCE-AABC-5B077A94F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339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effectLst/>
              </a:rPr>
              <a:t>Student Engagement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Erik Prananta</a:t>
            </a:r>
          </a:p>
          <a:p>
            <a:r>
              <a:rPr lang="en-US" dirty="0" smtClean="0"/>
              <a:t>C00209974</a:t>
            </a:r>
          </a:p>
          <a:p>
            <a:endParaRPr lang="en-US" dirty="0"/>
          </a:p>
          <a:p>
            <a:r>
              <a:rPr lang="en-US" dirty="0" smtClean="0"/>
              <a:t>Supervisor: </a:t>
            </a:r>
            <a:r>
              <a:rPr lang="en-US" dirty="0" err="1" smtClean="0"/>
              <a:t>Hisain</a:t>
            </a:r>
            <a:r>
              <a:rPr lang="en-US" dirty="0" smtClean="0"/>
              <a:t> </a:t>
            </a:r>
            <a:r>
              <a:rPr lang="en-US" dirty="0" err="1" smtClean="0"/>
              <a:t>Elshaafi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58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 use to create a graph in statistics screen</a:t>
            </a:r>
          </a:p>
          <a:p>
            <a:r>
              <a:rPr lang="en-US" dirty="0" smtClean="0"/>
              <a:t>Not sure how to implement the chat system</a:t>
            </a:r>
          </a:p>
        </p:txBody>
      </p:sp>
    </p:spTree>
    <p:extLst>
      <p:ext uri="{BB962C8B-B14F-4D97-AF65-F5344CB8AC3E}">
        <p14:creationId xmlns:p14="http://schemas.microsoft.com/office/powerpoint/2010/main" val="70433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finish time will depend on the time takes to implement the chat system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345592"/>
            <a:ext cx="4653048" cy="278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13" y="2543086"/>
            <a:ext cx="4238001" cy="423800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40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engagement</a:t>
            </a:r>
          </a:p>
          <a:p>
            <a:r>
              <a:rPr lang="en-US" dirty="0" smtClean="0"/>
              <a:t>Learning Management System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747" y="685800"/>
            <a:ext cx="2345866" cy="2054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145" y="3116093"/>
            <a:ext cx="4588468" cy="287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2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smtClean="0"/>
              <a:t>Mobile Web Application</a:t>
            </a:r>
            <a:endParaRPr lang="en-US" dirty="0"/>
          </a:p>
          <a:p>
            <a:r>
              <a:rPr lang="en-US" dirty="0" err="1" smtClean="0"/>
              <a:t>Django</a:t>
            </a:r>
            <a:endParaRPr lang="en-US" dirty="0" smtClean="0"/>
          </a:p>
          <a:p>
            <a:r>
              <a:rPr lang="en-US" dirty="0" smtClean="0"/>
              <a:t>Jinja2</a:t>
            </a:r>
          </a:p>
          <a:p>
            <a:r>
              <a:rPr lang="en-US" dirty="0" smtClean="0"/>
              <a:t>SQL Database</a:t>
            </a:r>
          </a:p>
          <a:p>
            <a:r>
              <a:rPr lang="en-US" dirty="0"/>
              <a:t>Bootstrap</a:t>
            </a:r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683" y="810781"/>
            <a:ext cx="2182026" cy="12273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140" y="2357685"/>
            <a:ext cx="2476569" cy="11917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245" y="3688807"/>
            <a:ext cx="2313464" cy="1068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52" y="5221317"/>
            <a:ext cx="3503757" cy="92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2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08" y="685800"/>
            <a:ext cx="7379609" cy="36147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08" y="685800"/>
            <a:ext cx="7379609" cy="360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1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34" y="685800"/>
            <a:ext cx="7391157" cy="36147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34" y="685800"/>
            <a:ext cx="7391157" cy="36185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34" y="685800"/>
            <a:ext cx="7391157" cy="359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0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51" y="685800"/>
            <a:ext cx="7430724" cy="36147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51" y="685800"/>
            <a:ext cx="7406935" cy="3614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51" y="685800"/>
            <a:ext cx="7406935" cy="36031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51" y="685800"/>
            <a:ext cx="7430724" cy="362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6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89" y="685800"/>
            <a:ext cx="7414847" cy="36147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89" y="685801"/>
            <a:ext cx="7414847" cy="36301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89" y="685801"/>
            <a:ext cx="7403076" cy="3614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89" y="685800"/>
            <a:ext cx="7403076" cy="3620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89" y="685800"/>
            <a:ext cx="7414850" cy="363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3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89" y="685800"/>
            <a:ext cx="7375448" cy="36147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89" y="685801"/>
            <a:ext cx="7399038" cy="3614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89" y="685799"/>
            <a:ext cx="7375448" cy="3587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89" y="685798"/>
            <a:ext cx="7336177" cy="35878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89" y="685798"/>
            <a:ext cx="7348194" cy="35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5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screen -&gt; Redo</a:t>
            </a:r>
          </a:p>
          <a:p>
            <a:r>
              <a:rPr lang="en-US" dirty="0" smtClean="0"/>
              <a:t>Calendar screen -&gt; Redo</a:t>
            </a:r>
          </a:p>
          <a:p>
            <a:r>
              <a:rPr lang="en-US" dirty="0" smtClean="0"/>
              <a:t>Chat System</a:t>
            </a:r>
          </a:p>
          <a:p>
            <a:r>
              <a:rPr lang="en-US" dirty="0" smtClean="0"/>
              <a:t>Materials screen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055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63</TotalTime>
  <Words>83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Student Engagement System</vt:lpstr>
      <vt:lpstr>Project Overview</vt:lpstr>
      <vt:lpstr>Project Overview</vt:lpstr>
      <vt:lpstr>Screenshots</vt:lpstr>
      <vt:lpstr>Announcement</vt:lpstr>
      <vt:lpstr>attendance</vt:lpstr>
      <vt:lpstr>Result</vt:lpstr>
      <vt:lpstr>Student</vt:lpstr>
      <vt:lpstr>To Do</vt:lpstr>
      <vt:lpstr>Issue</vt:lpstr>
      <vt:lpstr>Conclusion</vt:lpstr>
      <vt:lpstr>Question?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Engagement System</dc:title>
  <dc:creator>Erik Prananta</dc:creator>
  <cp:lastModifiedBy>Erik Prananta</cp:lastModifiedBy>
  <cp:revision>11</cp:revision>
  <dcterms:created xsi:type="dcterms:W3CDTF">2019-01-17T20:16:19Z</dcterms:created>
  <dcterms:modified xsi:type="dcterms:W3CDTF">2019-02-28T13:34:34Z</dcterms:modified>
</cp:coreProperties>
</file>