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57" r:id="rId5"/>
    <p:sldId id="275" r:id="rId6"/>
    <p:sldId id="266" r:id="rId7"/>
    <p:sldId id="273" r:id="rId8"/>
    <p:sldId id="274" r:id="rId9"/>
    <p:sldId id="258" r:id="rId10"/>
    <p:sldId id="259" r:id="rId11"/>
    <p:sldId id="260" r:id="rId12"/>
    <p:sldId id="261" r:id="rId13"/>
    <p:sldId id="262" r:id="rId14"/>
    <p:sldId id="281" r:id="rId15"/>
    <p:sldId id="263" r:id="rId16"/>
    <p:sldId id="283" r:id="rId17"/>
    <p:sldId id="265" r:id="rId18"/>
    <p:sldId id="279" r:id="rId19"/>
    <p:sldId id="280" r:id="rId20"/>
    <p:sldId id="267" r:id="rId21"/>
    <p:sldId id="278" r:id="rId22"/>
    <p:sldId id="270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Breaches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177</c:v>
                </c:pt>
                <c:pt idx="1">
                  <c:v>257</c:v>
                </c:pt>
                <c:pt idx="2">
                  <c:v>403</c:v>
                </c:pt>
                <c:pt idx="3">
                  <c:v>498</c:v>
                </c:pt>
                <c:pt idx="4">
                  <c:v>381</c:v>
                </c:pt>
                <c:pt idx="5">
                  <c:v>580</c:v>
                </c:pt>
                <c:pt idx="6">
                  <c:v>838</c:v>
                </c:pt>
                <c:pt idx="7">
                  <c:v>893</c:v>
                </c:pt>
                <c:pt idx="8">
                  <c:v>1101</c:v>
                </c:pt>
                <c:pt idx="9">
                  <c:v>894</c:v>
                </c:pt>
                <c:pt idx="10">
                  <c:v>1035</c:v>
                </c:pt>
                <c:pt idx="11">
                  <c:v>1102</c:v>
                </c:pt>
                <c:pt idx="12">
                  <c:v>1221</c:v>
                </c:pt>
                <c:pt idx="13">
                  <c:v>1425</c:v>
                </c:pt>
                <c:pt idx="14">
                  <c:v>1455</c:v>
                </c:pt>
                <c:pt idx="15">
                  <c:v>1598</c:v>
                </c:pt>
                <c:pt idx="16">
                  <c:v>1791</c:v>
                </c:pt>
                <c:pt idx="17">
                  <c:v>2028</c:v>
                </c:pt>
                <c:pt idx="18">
                  <c:v>3154</c:v>
                </c:pt>
                <c:pt idx="19">
                  <c:v>1852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Directory Traversal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7</c:v>
                </c:pt>
                <c:pt idx="1">
                  <c:v>20</c:v>
                </c:pt>
                <c:pt idx="2">
                  <c:v>123</c:v>
                </c:pt>
                <c:pt idx="3">
                  <c:v>103</c:v>
                </c:pt>
                <c:pt idx="4">
                  <c:v>60</c:v>
                </c:pt>
                <c:pt idx="5">
                  <c:v>111</c:v>
                </c:pt>
                <c:pt idx="6">
                  <c:v>202</c:v>
                </c:pt>
                <c:pt idx="7">
                  <c:v>322</c:v>
                </c:pt>
                <c:pt idx="8">
                  <c:v>339</c:v>
                </c:pt>
                <c:pt idx="9">
                  <c:v>363</c:v>
                </c:pt>
                <c:pt idx="10">
                  <c:v>322</c:v>
                </c:pt>
                <c:pt idx="11">
                  <c:v>275</c:v>
                </c:pt>
                <c:pt idx="12">
                  <c:v>108</c:v>
                </c:pt>
                <c:pt idx="13">
                  <c:v>122</c:v>
                </c:pt>
                <c:pt idx="14">
                  <c:v>110</c:v>
                </c:pt>
                <c:pt idx="15">
                  <c:v>204</c:v>
                </c:pt>
                <c:pt idx="16">
                  <c:v>150</c:v>
                </c:pt>
                <c:pt idx="17">
                  <c:v>99</c:v>
                </c:pt>
                <c:pt idx="18">
                  <c:v>274</c:v>
                </c:pt>
                <c:pt idx="19">
                  <c:v>515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Overflow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172</c:v>
                </c:pt>
                <c:pt idx="1">
                  <c:v>206</c:v>
                </c:pt>
                <c:pt idx="2">
                  <c:v>297</c:v>
                </c:pt>
                <c:pt idx="3">
                  <c:v>435</c:v>
                </c:pt>
                <c:pt idx="4">
                  <c:v>371</c:v>
                </c:pt>
                <c:pt idx="5">
                  <c:v>410</c:v>
                </c:pt>
                <c:pt idx="6">
                  <c:v>657</c:v>
                </c:pt>
                <c:pt idx="7">
                  <c:v>663</c:v>
                </c:pt>
                <c:pt idx="8">
                  <c:v>954</c:v>
                </c:pt>
                <c:pt idx="9">
                  <c:v>699</c:v>
                </c:pt>
                <c:pt idx="10">
                  <c:v>700</c:v>
                </c:pt>
                <c:pt idx="11">
                  <c:v>680</c:v>
                </c:pt>
                <c:pt idx="12">
                  <c:v>770</c:v>
                </c:pt>
                <c:pt idx="13">
                  <c:v>843</c:v>
                </c:pt>
                <c:pt idx="14">
                  <c:v>859</c:v>
                </c:pt>
                <c:pt idx="15">
                  <c:v>850</c:v>
                </c:pt>
                <c:pt idx="16">
                  <c:v>1079</c:v>
                </c:pt>
                <c:pt idx="17">
                  <c:v>1325</c:v>
                </c:pt>
                <c:pt idx="18">
                  <c:v>2805</c:v>
                </c:pt>
                <c:pt idx="19">
                  <c:v>2492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CSRF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5</c:v>
                </c:pt>
                <c:pt idx="6">
                  <c:v>11</c:v>
                </c:pt>
                <c:pt idx="7">
                  <c:v>18</c:v>
                </c:pt>
                <c:pt idx="8">
                  <c:v>69</c:v>
                </c:pt>
                <c:pt idx="9">
                  <c:v>83</c:v>
                </c:pt>
                <c:pt idx="10">
                  <c:v>115</c:v>
                </c:pt>
                <c:pt idx="11">
                  <c:v>86</c:v>
                </c:pt>
                <c:pt idx="12">
                  <c:v>58</c:v>
                </c:pt>
                <c:pt idx="13">
                  <c:v>166</c:v>
                </c:pt>
                <c:pt idx="14">
                  <c:v>123</c:v>
                </c:pt>
                <c:pt idx="15">
                  <c:v>264</c:v>
                </c:pt>
                <c:pt idx="16">
                  <c:v>248</c:v>
                </c:pt>
                <c:pt idx="17">
                  <c:v>87</c:v>
                </c:pt>
                <c:pt idx="18">
                  <c:v>327</c:v>
                </c:pt>
                <c:pt idx="19">
                  <c:v>461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Sql Injection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41</c:v>
                </c:pt>
                <c:pt idx="4">
                  <c:v>49</c:v>
                </c:pt>
                <c:pt idx="5">
                  <c:v>148</c:v>
                </c:pt>
                <c:pt idx="6">
                  <c:v>604</c:v>
                </c:pt>
                <c:pt idx="7">
                  <c:v>967</c:v>
                </c:pt>
                <c:pt idx="8">
                  <c:v>706</c:v>
                </c:pt>
                <c:pt idx="9">
                  <c:v>1011</c:v>
                </c:pt>
                <c:pt idx="10">
                  <c:v>963</c:v>
                </c:pt>
                <c:pt idx="11">
                  <c:v>520</c:v>
                </c:pt>
                <c:pt idx="12">
                  <c:v>294</c:v>
                </c:pt>
                <c:pt idx="13">
                  <c:v>243</c:v>
                </c:pt>
                <c:pt idx="14">
                  <c:v>156</c:v>
                </c:pt>
                <c:pt idx="15">
                  <c:v>305</c:v>
                </c:pt>
                <c:pt idx="16">
                  <c:v>218</c:v>
                </c:pt>
                <c:pt idx="17">
                  <c:v>94</c:v>
                </c:pt>
                <c:pt idx="18">
                  <c:v>503</c:v>
                </c:pt>
                <c:pt idx="19">
                  <c:v>516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XSS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34</c:v>
                </c:pt>
                <c:pt idx="3">
                  <c:v>200</c:v>
                </c:pt>
                <c:pt idx="4">
                  <c:v>129</c:v>
                </c:pt>
                <c:pt idx="5">
                  <c:v>291</c:v>
                </c:pt>
                <c:pt idx="6">
                  <c:v>786</c:v>
                </c:pt>
                <c:pt idx="7">
                  <c:v>1302</c:v>
                </c:pt>
                <c:pt idx="8">
                  <c:v>884</c:v>
                </c:pt>
                <c:pt idx="9">
                  <c:v>807</c:v>
                </c:pt>
                <c:pt idx="10">
                  <c:v>851</c:v>
                </c:pt>
                <c:pt idx="11">
                  <c:v>605</c:v>
                </c:pt>
                <c:pt idx="12">
                  <c:v>467</c:v>
                </c:pt>
                <c:pt idx="13">
                  <c:v>758</c:v>
                </c:pt>
                <c:pt idx="14">
                  <c:v>650</c:v>
                </c:pt>
                <c:pt idx="15">
                  <c:v>1105</c:v>
                </c:pt>
                <c:pt idx="16">
                  <c:v>778</c:v>
                </c:pt>
                <c:pt idx="17">
                  <c:v>497</c:v>
                </c:pt>
                <c:pt idx="18">
                  <c:v>1516</c:v>
                </c:pt>
                <c:pt idx="19">
                  <c:v>2004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61703456"/>
        <c:axId val="-1761710528"/>
      </c:lineChart>
      <c:catAx>
        <c:axId val="-17617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1710528"/>
        <c:crosses val="autoZero"/>
        <c:auto val="1"/>
        <c:lblAlgn val="ctr"/>
        <c:lblOffset val="100"/>
        <c:noMultiLvlLbl val="0"/>
      </c:catAx>
      <c:valAx>
        <c:axId val="-176171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17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marx.com/2017/10/09/3-ways-prevent-xss/" TargetMode="External"/><Relationship Id="rId7" Type="http://schemas.openxmlformats.org/officeDocument/2006/relationships/hyperlink" Target="https://www.cvedetails.com/vulnerabilities-by-types.php" TargetMode="External"/><Relationship Id="rId2" Type="http://schemas.openxmlformats.org/officeDocument/2006/relationships/hyperlink" Target="https://lockmedown.com/3-powerful-rules-identify-untrusted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wasp.org/index.php/Cross-site_Scripting_(XSS)" TargetMode="External"/><Relationship Id="rId5" Type="http://schemas.openxmlformats.org/officeDocument/2006/relationships/hyperlink" Target="https://secure.wphackedhelp.com/blog/wordpress-xss-attack/" TargetMode="External"/><Relationship Id="rId4" Type="http://schemas.openxmlformats.org/officeDocument/2006/relationships/hyperlink" Target="https://github.com/OWASP/CheatSheetSeries/blob/master/cheatsheets/Cross_Site_Scripting_Prevention_Cheat_Sheet.m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73575/average-organizational-cost-incurred-by-a-data-breach/" TargetMode="External"/><Relationship Id="rId7" Type="http://schemas.openxmlformats.org/officeDocument/2006/relationships/hyperlink" Target="https://www.owasp.org/index.php/Types_of_Cross-Site_Scripting" TargetMode="External"/><Relationship Id="rId2" Type="http://schemas.openxmlformats.org/officeDocument/2006/relationships/hyperlink" Target="https://teamtreehouse.com/library/escape-sequ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ordfence.com/learn/how-to-prevent-cross-site-scripting-attacks/" TargetMode="External"/><Relationship Id="rId5" Type="http://schemas.openxmlformats.org/officeDocument/2006/relationships/hyperlink" Target="https://www.owasp.org/index.php/Testing_for_Reflected_Cross_site_scripting_(OTG-INPVAL-001)" TargetMode="External"/><Relationship Id="rId4" Type="http://schemas.openxmlformats.org/officeDocument/2006/relationships/hyperlink" Target="https://www.noffcu.org/home/resourcecenter/security_center?sosnoteid=23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Cross-site scripting (</a:t>
            </a:r>
            <a:r>
              <a:rPr lang="en-US" dirty="0" err="1" smtClean="0"/>
              <a:t>xSS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Erik Prananta</a:t>
            </a:r>
          </a:p>
          <a:p>
            <a:r>
              <a:rPr lang="en-US" dirty="0" smtClean="0"/>
              <a:t>C00209974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66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Xss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INJECTING </a:t>
            </a:r>
            <a:r>
              <a:rPr lang="en-US" sz="1600" dirty="0" smtClean="0"/>
              <a:t>MALICIOUS SCRIPT INTO A TRUSTED WEBSITE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CAN OCCUR WHEN THE WEBSITE USE USER INPUT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NO WAY FOR BROWSER TO KNOW THAT THE SCRIPT IS MALICIOUS AND SHOULD NOT BE TRUSTED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COOKIES, SESSION TOKENS AND SENSITIVE INFORMATION USED AND KEPT BY THE BROWSER AND WEBSITE CAN BE ACCESSED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CAN REWRITE CONTENT OF HTML PAGE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5952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xss</a:t>
            </a:r>
            <a:r>
              <a:rPr lang="en-US" dirty="0" smtClean="0"/>
              <a:t> work?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0" y="1760212"/>
            <a:ext cx="7177919" cy="4789268"/>
          </a:xfrm>
        </p:spPr>
      </p:pic>
    </p:spTree>
    <p:extLst>
      <p:ext uri="{BB962C8B-B14F-4D97-AF65-F5344CB8AC3E}">
        <p14:creationId xmlns:p14="http://schemas.microsoft.com/office/powerpoint/2010/main" val="32976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</a:t>
            </a:r>
            <a:r>
              <a:rPr lang="en-US" dirty="0" err="1" smtClean="0"/>
              <a:t>xxs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Reflected </a:t>
            </a:r>
            <a:r>
              <a:rPr lang="en-US" dirty="0" err="1" smtClean="0"/>
              <a:t>xss</a:t>
            </a:r>
            <a:endParaRPr lang="en-US" dirty="0" smtClean="0"/>
          </a:p>
          <a:p>
            <a:r>
              <a:rPr lang="en-US" dirty="0" smtClean="0"/>
              <a:t>Stored </a:t>
            </a:r>
            <a:r>
              <a:rPr lang="en-US" dirty="0" err="1" smtClean="0"/>
              <a:t>xss</a:t>
            </a:r>
            <a:endParaRPr lang="en-US" dirty="0" smtClean="0"/>
          </a:p>
          <a:p>
            <a:r>
              <a:rPr lang="en-US" dirty="0" smtClean="0"/>
              <a:t>Persistent </a:t>
            </a:r>
            <a:r>
              <a:rPr lang="en-US" dirty="0" err="1" smtClean="0"/>
              <a:t>xss</a:t>
            </a:r>
            <a:endParaRPr lang="en-US" dirty="0" smtClean="0"/>
          </a:p>
          <a:p>
            <a:r>
              <a:rPr lang="en-US" dirty="0" smtClean="0"/>
              <a:t>XSS based on document object model(</a:t>
            </a:r>
            <a:r>
              <a:rPr lang="en-US" dirty="0" err="1" smtClean="0"/>
              <a:t>dom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9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Reflected </a:t>
            </a:r>
            <a:r>
              <a:rPr lang="en-US" dirty="0" err="1" smtClean="0"/>
              <a:t>xss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8" y="2366963"/>
            <a:ext cx="4940524" cy="3424237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Allow attacker to steal sensitive information</a:t>
            </a:r>
          </a:p>
          <a:p>
            <a:r>
              <a:rPr lang="en-US" dirty="0" smtClean="0"/>
              <a:t>Need social engineering to send malicious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76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reflected </a:t>
            </a:r>
            <a:r>
              <a:rPr lang="en-US" dirty="0" err="1" smtClean="0"/>
              <a:t>xss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34" y="3155156"/>
            <a:ext cx="4243466" cy="15049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02" y="2794475"/>
            <a:ext cx="4383906" cy="2311081"/>
          </a:xfrm>
        </p:spPr>
      </p:pic>
    </p:spTree>
    <p:extLst>
      <p:ext uri="{BB962C8B-B14F-4D97-AF65-F5344CB8AC3E}">
        <p14:creationId xmlns:p14="http://schemas.microsoft.com/office/powerpoint/2010/main" val="145743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XSS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59020"/>
            <a:ext cx="5105400" cy="1840123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Malicious code is </a:t>
            </a:r>
            <a:r>
              <a:rPr lang="en-US" dirty="0" err="1" smtClean="0"/>
              <a:t>permanenly</a:t>
            </a:r>
            <a:r>
              <a:rPr lang="en-US" dirty="0" smtClean="0"/>
              <a:t> stored in DB</a:t>
            </a:r>
          </a:p>
          <a:p>
            <a:r>
              <a:rPr lang="en-US" dirty="0" smtClean="0"/>
              <a:t>Comment field, visitor log, forum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4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stored </a:t>
            </a:r>
            <a:r>
              <a:rPr lang="en-US" dirty="0" err="1" smtClean="0"/>
              <a:t>xss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623559"/>
            <a:ext cx="4188023" cy="17005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97" y="2623559"/>
            <a:ext cx="5734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1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Xss</a:t>
            </a:r>
            <a:r>
              <a:rPr lang="en-US" dirty="0" smtClean="0"/>
              <a:t> based on </a:t>
            </a:r>
            <a:r>
              <a:rPr lang="en-US" dirty="0" err="1" smtClean="0"/>
              <a:t>dom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14913"/>
            <a:ext cx="5105400" cy="1328337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Happen in client side</a:t>
            </a:r>
          </a:p>
          <a:p>
            <a:r>
              <a:rPr lang="en-US" dirty="0" smtClean="0"/>
              <a:t>Server side filter doesn’t matter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34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XSS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Occur when untrusted user supplied data is included in html</a:t>
            </a:r>
          </a:p>
          <a:p>
            <a:r>
              <a:rPr lang="en-US" dirty="0" smtClean="0"/>
              <a:t>Source could be from request or stored location</a:t>
            </a:r>
          </a:p>
          <a:p>
            <a:r>
              <a:rPr lang="en-US" dirty="0" smtClean="0"/>
              <a:t>Vulnerability is in server side</a:t>
            </a:r>
          </a:p>
          <a:p>
            <a:r>
              <a:rPr lang="en-US" dirty="0" smtClean="0"/>
              <a:t>Reflected </a:t>
            </a:r>
            <a:r>
              <a:rPr lang="en-US" dirty="0" err="1" smtClean="0"/>
              <a:t>xss</a:t>
            </a:r>
            <a:r>
              <a:rPr lang="en-US" dirty="0" smtClean="0"/>
              <a:t> and stored </a:t>
            </a:r>
            <a:r>
              <a:rPr lang="en-US" dirty="0" err="1" smtClean="0"/>
              <a:t>xss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19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XSS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Untrusted user supplied data used to update Dom with unsafe JS call</a:t>
            </a:r>
          </a:p>
          <a:p>
            <a:r>
              <a:rPr lang="en-US" dirty="0" smtClean="0"/>
              <a:t>Vulnerability in client side</a:t>
            </a:r>
          </a:p>
          <a:p>
            <a:r>
              <a:rPr lang="en-US" dirty="0" smtClean="0"/>
              <a:t>Dom based </a:t>
            </a:r>
            <a:r>
              <a:rPr lang="en-US" dirty="0" err="1" smtClean="0"/>
              <a:t>xss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9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Executive 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00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 </a:t>
            </a:r>
            <a:r>
              <a:rPr lang="en-GB" dirty="0" err="1" smtClean="0"/>
              <a:t>xss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Escaping</a:t>
            </a:r>
          </a:p>
          <a:p>
            <a:r>
              <a:rPr lang="en-GB" dirty="0"/>
              <a:t>Validation</a:t>
            </a:r>
          </a:p>
          <a:p>
            <a:pPr lvl="1"/>
            <a:r>
              <a:rPr lang="en-GB" dirty="0"/>
              <a:t>Blacklisting</a:t>
            </a:r>
          </a:p>
          <a:p>
            <a:pPr lvl="1"/>
            <a:r>
              <a:rPr lang="en-GB" dirty="0" smtClean="0"/>
              <a:t>Whitelisting</a:t>
            </a:r>
          </a:p>
          <a:p>
            <a:r>
              <a:rPr lang="en-GB" dirty="0"/>
              <a:t>Sanitizing</a:t>
            </a:r>
          </a:p>
          <a:p>
            <a:pPr lvl="1"/>
            <a:r>
              <a:rPr lang="en-GB" dirty="0"/>
              <a:t>Html</a:t>
            </a:r>
          </a:p>
          <a:p>
            <a:pPr lvl="1"/>
            <a:r>
              <a:rPr lang="en-GB" dirty="0"/>
              <a:t>Attribute</a:t>
            </a:r>
          </a:p>
          <a:p>
            <a:pPr lvl="1"/>
            <a:r>
              <a:rPr lang="en-GB" dirty="0" err="1"/>
              <a:t>Javascript</a:t>
            </a:r>
            <a:endParaRPr lang="en-GB" dirty="0"/>
          </a:p>
          <a:p>
            <a:pPr lvl="1"/>
            <a:r>
              <a:rPr lang="en-GB" dirty="0" err="1"/>
              <a:t>Css</a:t>
            </a:r>
            <a:endParaRPr lang="en-GB" dirty="0"/>
          </a:p>
          <a:p>
            <a:pPr lvl="1"/>
            <a:r>
              <a:rPr lang="en-GB" dirty="0" err="1"/>
              <a:t>url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23" y="2627094"/>
            <a:ext cx="5771443" cy="29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11" y="1806865"/>
            <a:ext cx="6753577" cy="4787639"/>
          </a:xfrm>
        </p:spPr>
      </p:pic>
    </p:spTree>
    <p:extLst>
      <p:ext uri="{BB962C8B-B14F-4D97-AF65-F5344CB8AC3E}">
        <p14:creationId xmlns:p14="http://schemas.microsoft.com/office/powerpoint/2010/main" val="377250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https://lockmedown.com/3-powerful-rules-identify-untrusted-data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https://www.checkmarx.com/2017/10/09/3-ways-prevent-xss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github.com/OWASP/CheatSheetSeries/blob/master/cheatsheets/Cross_Site_Scripting_Prevention_Cheat_Sheet.md</a:t>
            </a:r>
            <a:endParaRPr lang="en-GB" dirty="0" smtClean="0"/>
          </a:p>
          <a:p>
            <a:r>
              <a:rPr lang="en-GB" dirty="0">
                <a:hlinkClick r:id="rId5"/>
              </a:rPr>
              <a:t>https://secure.wphackedhelp.com/blog/wordpress-xss-attack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>
                <a:hlinkClick r:id="rId6"/>
              </a:rPr>
              <a:t>https://www.owasp.org/index.php/Cross-site_Scripting_(XSS</a:t>
            </a:r>
            <a:r>
              <a:rPr lang="en-GB" dirty="0" smtClean="0">
                <a:hlinkClick r:id="rId6"/>
              </a:rPr>
              <a:t>)</a:t>
            </a:r>
            <a:endParaRPr lang="en-GB" dirty="0" smtClean="0"/>
          </a:p>
          <a:p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www.cvedetails.com/vulnerabilities-by-types.php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29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teamtreehouse.com/library/escape-sequence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https://www.statista.com/statistics/273575/average-organizational-cost-incurred-by-a-data-breach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www.noffcu.org/home/resourcecenter/security_center?sosnoteid=2384</a:t>
            </a:r>
            <a:endParaRPr lang="en-GB" dirty="0" smtClean="0"/>
          </a:p>
          <a:p>
            <a:r>
              <a:rPr lang="en-GB" dirty="0">
                <a:hlinkClick r:id="rId5"/>
              </a:rPr>
              <a:t>https://www.owasp.org/index.php/Testing_for_Reflected_Cross_site_scripting_(OTG-INPVAL-001</a:t>
            </a:r>
            <a:r>
              <a:rPr lang="en-GB" dirty="0" smtClean="0">
                <a:hlinkClick r:id="rId5"/>
              </a:rPr>
              <a:t>)</a:t>
            </a:r>
            <a:endParaRPr lang="en-GB" dirty="0" smtClean="0"/>
          </a:p>
          <a:p>
            <a:r>
              <a:rPr lang="en-GB" dirty="0">
                <a:hlinkClick r:id="rId6"/>
              </a:rPr>
              <a:t>https://www.wordfence.com/learn/how-to-prevent-cross-site-scripting-attacks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www.owasp.org/index.php/Types_of_Cross-Site_Scripting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5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Internet security state is never static</a:t>
            </a:r>
          </a:p>
          <a:p>
            <a:r>
              <a:rPr lang="en-GB" dirty="0" smtClean="0"/>
              <a:t>Swift responses by developer, network operator and service provider reduce number of vulnerable server</a:t>
            </a:r>
          </a:p>
          <a:p>
            <a:r>
              <a:rPr lang="en-GB" dirty="0" smtClean="0"/>
              <a:t>Majority of attack are simple, but some show influence of intelligence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9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5 Exploit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XSS </a:t>
            </a:r>
          </a:p>
          <a:p>
            <a:r>
              <a:rPr lang="en-GB" dirty="0" smtClean="0"/>
              <a:t>SQL injection </a:t>
            </a:r>
            <a:endParaRPr lang="en-GB" dirty="0" smtClean="0"/>
          </a:p>
          <a:p>
            <a:r>
              <a:rPr lang="en-GB" dirty="0" smtClean="0"/>
              <a:t>Path </a:t>
            </a:r>
            <a:r>
              <a:rPr lang="en-GB" dirty="0" smtClean="0"/>
              <a:t>traversal </a:t>
            </a:r>
            <a:endParaRPr lang="en-GB" dirty="0" smtClean="0"/>
          </a:p>
          <a:p>
            <a:r>
              <a:rPr lang="en-GB" dirty="0" smtClean="0"/>
              <a:t>Local </a:t>
            </a:r>
            <a:r>
              <a:rPr lang="en-GB" dirty="0" smtClean="0"/>
              <a:t>file inclusion </a:t>
            </a:r>
          </a:p>
          <a:p>
            <a:r>
              <a:rPr lang="en-GB" dirty="0" smtClean="0"/>
              <a:t>Distributed denial of service (</a:t>
            </a:r>
            <a:r>
              <a:rPr lang="en-GB" dirty="0" err="1" smtClean="0"/>
              <a:t>DDos</a:t>
            </a:r>
            <a:r>
              <a:rPr lang="en-GB" smtClean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Big Number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71187816"/>
              </p:ext>
            </p:extLst>
          </p:nvPr>
        </p:nvGraphicFramePr>
        <p:xfrm>
          <a:off x="914400" y="618517"/>
          <a:ext cx="10363200" cy="517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828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20" y="1117557"/>
            <a:ext cx="6802360" cy="5054154"/>
          </a:xfrm>
        </p:spPr>
      </p:pic>
    </p:spTree>
    <p:extLst>
      <p:ext uri="{BB962C8B-B14F-4D97-AF65-F5344CB8AC3E}">
        <p14:creationId xmlns:p14="http://schemas.microsoft.com/office/powerpoint/2010/main" val="191618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08" y="1351569"/>
            <a:ext cx="8490184" cy="4644131"/>
          </a:xfrm>
        </p:spPr>
      </p:pic>
    </p:spTree>
    <p:extLst>
      <p:ext uri="{BB962C8B-B14F-4D97-AF65-F5344CB8AC3E}">
        <p14:creationId xmlns:p14="http://schemas.microsoft.com/office/powerpoint/2010/main" val="36745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3407948"/>
          </a:xfrm>
        </p:spPr>
        <p:txBody>
          <a:bodyPr>
            <a:normAutofit/>
          </a:bodyPr>
          <a:lstStyle/>
          <a:p>
            <a:r>
              <a:rPr lang="en-US" dirty="0" smtClean="0"/>
              <a:t>Deep dive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Cross-site scripting (XSS)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757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307</TotalTime>
  <Words>309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Droplet</vt:lpstr>
      <vt:lpstr>Cross-site scripting (xSS)</vt:lpstr>
      <vt:lpstr>Executive summary</vt:lpstr>
      <vt:lpstr>PowerPoint Presentation</vt:lpstr>
      <vt:lpstr>Top 5 Exploit</vt:lpstr>
      <vt:lpstr>Big Number</vt:lpstr>
      <vt:lpstr>PowerPoint Presentation</vt:lpstr>
      <vt:lpstr>PowerPoint Presentation</vt:lpstr>
      <vt:lpstr>PowerPoint Presentation</vt:lpstr>
      <vt:lpstr>Deep dive   to  Cross-site scripting (XSS)</vt:lpstr>
      <vt:lpstr>What is Xss?</vt:lpstr>
      <vt:lpstr>How does xss work?</vt:lpstr>
      <vt:lpstr>Type of xxs</vt:lpstr>
      <vt:lpstr>Reflected xss</vt:lpstr>
      <vt:lpstr>Example reflected xss</vt:lpstr>
      <vt:lpstr>Stored XSS</vt:lpstr>
      <vt:lpstr>Example stored xss</vt:lpstr>
      <vt:lpstr>Xss based on dom</vt:lpstr>
      <vt:lpstr>Server XSS</vt:lpstr>
      <vt:lpstr>Client XSS</vt:lpstr>
      <vt:lpstr>Prevent xss</vt:lpstr>
      <vt:lpstr>Question?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scripting (xSS)</dc:title>
  <dc:creator>Erik Prananta</dc:creator>
  <cp:lastModifiedBy>Erik Prananta</cp:lastModifiedBy>
  <cp:revision>21</cp:revision>
  <dcterms:created xsi:type="dcterms:W3CDTF">2019-03-11T17:35:34Z</dcterms:created>
  <dcterms:modified xsi:type="dcterms:W3CDTF">2019-03-12T11:30:34Z</dcterms:modified>
</cp:coreProperties>
</file>