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Mono-bold.fntdata"/><Relationship Id="rId23" Type="http://schemas.openxmlformats.org/officeDocument/2006/relationships/font" Target="fonts/Ubuntu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ono-boldItalic.fntdata"/><Relationship Id="rId25" Type="http://schemas.openxmlformats.org/officeDocument/2006/relationships/font" Target="fonts/Ubuntu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ca478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ca478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ca4782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ca4782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ca4782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ca4782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ccae57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ccae57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ccae57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ccae57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ccae57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ccae57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ccae57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ccae57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ccae57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ccae57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a4d6b3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a4d6b3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a4d6b3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a4d6b3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a4d6b3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a4d6b3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a4d6b30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a4d6b3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a4d6b3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a4d6b3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a4d6b3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a4d6b3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a4d6b3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a4d6b3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ca4782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ca4782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crackable.sh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Level 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start level 1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./crackable.sh L1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This will create the user level1 on your computer.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evel1 has a randomly generated 3 digit password.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lang="en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[000, 001, 002, … , 997, 998, 999]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There are only 1000 possible passwords for level1.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Lets try them all!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Hydra Bruteforce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Hydra is a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versatile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tool for cracking passwords over a network.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Capable of brute force attacks.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Brute force example: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h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ydra </a:t>
            </a: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-l bob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-x 1:3:aA1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192.168.45.20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ssh </a:t>
            </a:r>
            <a:r>
              <a:rPr lang="en">
                <a:solidFill>
                  <a:srgbClr val="00FFFF"/>
                </a:solidFill>
                <a:latin typeface="Ubuntu Mono"/>
                <a:ea typeface="Ubuntu Mono"/>
                <a:cs typeface="Ubuntu Mono"/>
                <a:sym typeface="Ubuntu Mono"/>
              </a:rPr>
              <a:t>-V</a:t>
            </a:r>
            <a:endParaRPr>
              <a:solidFill>
                <a:srgbClr val="00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98075" y="2898275"/>
            <a:ext cx="19005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The user </a:t>
            </a: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whose</a:t>
            </a: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 password we are trying to crack</a:t>
            </a:r>
            <a:endParaRPr>
              <a:solidFill>
                <a:srgbClr val="4A86E8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3" name="Google Shape;123;p23"/>
          <p:cNvCxnSpPr/>
          <p:nvPr/>
        </p:nvCxnSpPr>
        <p:spPr>
          <a:xfrm flipH="1" rot="10800000">
            <a:off x="1790325" y="2656200"/>
            <a:ext cx="1210800" cy="484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3"/>
          <p:cNvSpPr txBox="1"/>
          <p:nvPr/>
        </p:nvSpPr>
        <p:spPr>
          <a:xfrm>
            <a:off x="1876675" y="3513000"/>
            <a:ext cx="21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The set of passwords to attempt.</a:t>
            </a:r>
            <a:endParaRPr>
              <a:solidFill>
                <a:srgbClr val="FF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5" name="Google Shape;125;p23"/>
          <p:cNvCxnSpPr>
            <a:stCxn id="124" idx="0"/>
          </p:cNvCxnSpPr>
          <p:nvPr/>
        </p:nvCxnSpPr>
        <p:spPr>
          <a:xfrm flipH="1" rot="10800000">
            <a:off x="2946475" y="2707500"/>
            <a:ext cx="891000" cy="805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 txBox="1"/>
          <p:nvPr/>
        </p:nvSpPr>
        <p:spPr>
          <a:xfrm>
            <a:off x="3998850" y="4085700"/>
            <a:ext cx="2729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IP address to attack</a:t>
            </a:r>
            <a:endParaRPr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flipH="1" rot="10800000">
            <a:off x="4897350" y="2707325"/>
            <a:ext cx="73200" cy="14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6179750" y="4282900"/>
            <a:ext cx="177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Protocol to attack</a:t>
            </a:r>
            <a:endParaRPr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 rot="10800000">
            <a:off x="6728125" y="2689550"/>
            <a:ext cx="21900" cy="15600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 txBox="1"/>
          <p:nvPr/>
        </p:nvSpPr>
        <p:spPr>
          <a:xfrm>
            <a:off x="7514425" y="3614700"/>
            <a:ext cx="1373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Ubuntu Mono"/>
                <a:ea typeface="Ubuntu Mono"/>
                <a:cs typeface="Ubuntu Mono"/>
                <a:sym typeface="Ubuntu Mono"/>
              </a:rPr>
              <a:t>Verbose output</a:t>
            </a:r>
            <a:endParaRPr>
              <a:solidFill>
                <a:srgbClr val="00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31" name="Google Shape;131;p23"/>
          <p:cNvCxnSpPr/>
          <p:nvPr/>
        </p:nvCxnSpPr>
        <p:spPr>
          <a:xfrm rot="10800000">
            <a:off x="7138600" y="2694775"/>
            <a:ext cx="531300" cy="9588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ydra -l bob </a:t>
            </a:r>
            <a:r>
              <a:rPr lang="en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-x</a:t>
            </a:r>
            <a:r>
              <a:rPr lang="en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aA1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192.168.45.20 ssh -V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-x option tells hydra to try every combination of the specified characters.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above example will produce every password with the following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characteristics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 sz="18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lang="en" sz="1800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 characters in length.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Lowercase letters(</a:t>
            </a:r>
            <a:r>
              <a:rPr lang="en" sz="18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a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Uppercase letters(</a:t>
            </a:r>
            <a:r>
              <a:rPr lang="en" sz="18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A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Digits(</a:t>
            </a:r>
            <a:r>
              <a:rPr lang="en" sz="18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[a,b, … ,z, A,B, … ,Z, 0,1, … ,9, aa,ab, …… , 999]</a:t>
            </a:r>
            <a:endParaRPr sz="2400"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Finishing Level 1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After successfully logging into level1’s account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exit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disconnect.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Make sure your shell prompt looks similar to this: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root@kali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 sz="30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~/Crackable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#</a:t>
            </a:r>
            <a:endParaRPr sz="3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Level 2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start level 2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./crackable.sh L2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This will create the user level2 on your computer.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level2’s password is randomly selected from wordlist.txt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Wordlist.txt contains the top 100 most common passwords.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Entries range from 4 to 10 characters with lowercase letters and digits.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~3,656,158,400,000,000 possible combinations!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Instead of trying all of these combinations lets just try all of the passwords in wordlist.txt.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ydra Wordlist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9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Hydra can also be used to crack password using a wordlist.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This is the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preferred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method for cracking passwords in the real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Million entry password lists are retally available.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h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ydra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-l bob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-P passwords.txt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192.168.45.20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ssh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rgbClr val="00FFFF"/>
                </a:solidFill>
                <a:latin typeface="Ubuntu Mono"/>
                <a:ea typeface="Ubuntu Mono"/>
                <a:cs typeface="Ubuntu Mono"/>
                <a:sym typeface="Ubuntu Mono"/>
              </a:rPr>
              <a:t>-V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33950" y="3391700"/>
            <a:ext cx="19005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The user whose password we are trying to crack</a:t>
            </a:r>
            <a:endParaRPr>
              <a:solidFill>
                <a:srgbClr val="4A86E8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57" name="Google Shape;157;p27"/>
          <p:cNvCxnSpPr/>
          <p:nvPr/>
        </p:nvCxnSpPr>
        <p:spPr>
          <a:xfrm flipH="1" rot="10800000">
            <a:off x="1787925" y="3096350"/>
            <a:ext cx="945900" cy="53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7"/>
          <p:cNvSpPr txBox="1"/>
          <p:nvPr/>
        </p:nvSpPr>
        <p:spPr>
          <a:xfrm>
            <a:off x="3944950" y="3735350"/>
            <a:ext cx="2729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IP address to attack</a:t>
            </a:r>
            <a:endParaRPr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 flipH="1" rot="10800000">
            <a:off x="5311925" y="3199525"/>
            <a:ext cx="34200" cy="4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6231025" y="3691100"/>
            <a:ext cx="177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Protocol to attack</a:t>
            </a:r>
            <a:endParaRPr>
              <a:solidFill>
                <a:srgbClr val="FF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 rot="10800000">
            <a:off x="6853525" y="3083425"/>
            <a:ext cx="103800" cy="6090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7770600" y="3562875"/>
            <a:ext cx="1373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Ubuntu Mono"/>
                <a:ea typeface="Ubuntu Mono"/>
                <a:cs typeface="Ubuntu Mono"/>
                <a:sym typeface="Ubuntu Mono"/>
              </a:rPr>
              <a:t>Verbose output</a:t>
            </a:r>
            <a:endParaRPr>
              <a:solidFill>
                <a:srgbClr val="00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 rot="10800000">
            <a:off x="7358850" y="3109450"/>
            <a:ext cx="531300" cy="5514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7"/>
          <p:cNvSpPr txBox="1"/>
          <p:nvPr/>
        </p:nvSpPr>
        <p:spPr>
          <a:xfrm>
            <a:off x="2614875" y="3627650"/>
            <a:ext cx="1150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Ubuntu Mono"/>
                <a:ea typeface="Ubuntu Mono"/>
                <a:cs typeface="Ubuntu Mono"/>
                <a:sym typeface="Ubuntu Mono"/>
              </a:rPr>
              <a:t>Password file</a:t>
            </a:r>
            <a:endParaRPr>
              <a:solidFill>
                <a:srgbClr val="FF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65" name="Google Shape;165;p27"/>
          <p:cNvCxnSpPr/>
          <p:nvPr/>
        </p:nvCxnSpPr>
        <p:spPr>
          <a:xfrm flipH="1" rot="10800000">
            <a:off x="3446275" y="3160875"/>
            <a:ext cx="259200" cy="402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Finishing Level 2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After successfully logging into level2’s account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exit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disconnect.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Make sure your shell prompt looks similar to this: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root@kali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 sz="30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~/Crackable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#</a:t>
            </a:r>
            <a:endParaRPr sz="3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Cleaning Up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So far you have created 3 users with extremely vulnerable users on your system.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Run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./crackable.sh clean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delete level0, level1, and level2.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Bash Scripts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Written in the same language used in linux terminals.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Every command you can type into a terminal can be written in a bash script.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Denoted by ‘.sh’ file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extension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Similar to .bat or .cmd on Windows.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run a bash script type: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./script.sh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SSH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SSH, Secure SHell, is a protocol used for connecting to and controlling a remote computer through the terminal.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Similar to Remote Desktop except without graphics.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use SSH you must know: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IP address of the computer you want to access.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username of a user on that computer.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 password for that user.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connect with ssh type: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ssh username@ip-address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05450"/>
            <a:ext cx="18381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bob@bobsPC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~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856350" y="205450"/>
            <a:ext cx="3015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</a:t>
            </a: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sh bob@192.168.45.20</a:t>
            </a:r>
            <a:endParaRPr sz="1800">
              <a:solidFill>
                <a:srgbClr val="FF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755750"/>
            <a:ext cx="354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b</a:t>
            </a: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ob@192.168.45.20’s password:</a:t>
            </a:r>
            <a:endParaRPr sz="18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02625" y="792450"/>
            <a:ext cx="354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*****</a:t>
            </a:r>
            <a:endParaRPr sz="18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47550"/>
            <a:ext cx="2659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bob@192.168.45.20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~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795550" y="1212550"/>
            <a:ext cx="2568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</a:t>
            </a: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cho hello world!</a:t>
            </a:r>
            <a:endParaRPr sz="18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471525"/>
            <a:ext cx="2659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h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ello world!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bob@192.168.45.20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~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95550" y="1956350"/>
            <a:ext cx="2568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exit</a:t>
            </a:r>
            <a:endParaRPr sz="1800"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455250"/>
            <a:ext cx="18381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bob@bobsPC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~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$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There's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no place like 127.0.0.1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127.0.0.1 is the IP address of </a:t>
            </a:r>
            <a:r>
              <a:rPr i="1" lang="en">
                <a:latin typeface="Ubuntu Mono"/>
                <a:ea typeface="Ubuntu Mono"/>
                <a:cs typeface="Ubuntu Mono"/>
                <a:sym typeface="Ubuntu Mono"/>
              </a:rPr>
              <a:t>this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computer.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Packets sent to 127.0.0.1 never enter the network, instead they are automatically </a:t>
            </a:r>
            <a:r>
              <a:rPr i="1" lang="en">
                <a:latin typeface="Ubuntu Mono"/>
                <a:ea typeface="Ubuntu Mono"/>
                <a:cs typeface="Ubuntu Mono"/>
                <a:sym typeface="Ubuntu Mono"/>
              </a:rPr>
              <a:t>looped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back to the computer that sent them.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Also called ‘localhost’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Download crackable.sh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Open terminal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Type: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git clone https://github.com/eriknj99/Crackable.git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Type: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cd Crackable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enter the newly downloaded directory.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Type: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./crackable.sh dep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install required dependencies.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Level 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start level 0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sh ./crackable.sh L0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This will create the user ‘level0’ on your computer.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evel0’s password is ‘123’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Try to use ssh to connect to level0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Level 0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IP Address of localhost: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127.0.0.1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User to connect to: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level0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Password for level0: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123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SSH syntax: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ssh username@ip-address</a:t>
            </a:r>
            <a:endParaRPr>
              <a:solidFill>
                <a:srgbClr val="00FF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Finishing Level 0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After successfully logging into level0’s account type </a:t>
            </a:r>
            <a:r>
              <a:rPr lang="en">
                <a:solidFill>
                  <a:srgbClr val="00FF00"/>
                </a:solidFill>
                <a:latin typeface="Ubuntu Mono"/>
                <a:ea typeface="Ubuntu Mono"/>
                <a:cs typeface="Ubuntu Mono"/>
                <a:sym typeface="Ubuntu Mono"/>
              </a:rPr>
              <a:t>exit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to disconnect.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Make sure your shell prompt looks similar to this: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root@kali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r>
              <a:rPr lang="en" sz="30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~/Crackable</a:t>
            </a:r>
            <a:r>
              <a:rPr lang="en" sz="3000">
                <a:latin typeface="Ubuntu Mono"/>
                <a:ea typeface="Ubuntu Mono"/>
                <a:cs typeface="Ubuntu Mono"/>
                <a:sym typeface="Ubuntu Mono"/>
              </a:rPr>
              <a:t>#</a:t>
            </a:r>
            <a:endParaRPr sz="3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