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9" r:id="rId5"/>
    <p:sldId id="257" r:id="rId6"/>
    <p:sldId id="260" r:id="rId7"/>
    <p:sldId id="259" r:id="rId8"/>
    <p:sldId id="262" r:id="rId9"/>
    <p:sldId id="261" r:id="rId10"/>
    <p:sldId id="264" r:id="rId11"/>
    <p:sldId id="263" r:id="rId12"/>
    <p:sldId id="266" r:id="rId13"/>
    <p:sldId id="265" r:id="rId14"/>
    <p:sldId id="268" r:id="rId15"/>
    <p:sldId id="267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6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11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6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4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9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19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70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91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6B13-FA38-4A81-AE1D-1A399B4E52E0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54AC-6031-45A0-A445-37D935022E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3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8712968" cy="3411810"/>
          </a:xfrm>
        </p:spPr>
        <p:txBody>
          <a:bodyPr>
            <a:normAutofit/>
          </a:bodyPr>
          <a:lstStyle/>
          <a:p>
            <a:r>
              <a:rPr lang="es-MX" dirty="0" smtClean="0"/>
              <a:t>Uso de Tecnologías Semánticas para la Integración de Recursos de Información en una Memoria</a:t>
            </a:r>
            <a:br>
              <a:rPr lang="es-MX" dirty="0" smtClean="0"/>
            </a:br>
            <a:r>
              <a:rPr lang="es-MX" dirty="0" smtClean="0"/>
              <a:t>Corporativa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Erik Alarcón-Zamora</a:t>
            </a:r>
          </a:p>
          <a:p>
            <a:r>
              <a:rPr lang="es-MX" dirty="0" smtClean="0"/>
              <a:t>R. Carolina Medina-Ramírez</a:t>
            </a:r>
          </a:p>
          <a:p>
            <a:r>
              <a:rPr lang="es-MX" dirty="0" smtClean="0"/>
              <a:t>Héctor Pérez-Urbina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338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Experimentación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17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25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32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16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Integración semántica de recursos</a:t>
            </a:r>
          </a:p>
          <a:p>
            <a:pPr lvl="1"/>
            <a:r>
              <a:rPr lang="es-MX" dirty="0" smtClean="0"/>
              <a:t>Arquitectura</a:t>
            </a:r>
          </a:p>
          <a:p>
            <a:pPr lvl="1"/>
            <a:r>
              <a:rPr lang="es-MX" dirty="0" smtClean="0"/>
              <a:t>Representación y enriquecimiento del conocimiento</a:t>
            </a:r>
          </a:p>
          <a:p>
            <a:pPr lvl="1"/>
            <a:r>
              <a:rPr lang="es-MX" dirty="0" smtClean="0"/>
              <a:t>Consulta de información</a:t>
            </a:r>
          </a:p>
          <a:p>
            <a:r>
              <a:rPr lang="es-MX" dirty="0" smtClean="0"/>
              <a:t>Prototipo de interfaz de usuario gráfica</a:t>
            </a:r>
          </a:p>
          <a:p>
            <a:r>
              <a:rPr lang="es-MX" dirty="0" smtClean="0"/>
              <a:t>Experimentación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632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79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Área de Redes y Telecomunicaciones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grupo de investigación del área de Redes y Telecomunicaciones genera, adquiere, intercambia diferentes recursos de información.</a:t>
            </a:r>
          </a:p>
          <a:p>
            <a:pPr algn="just"/>
            <a:r>
              <a:rPr lang="es-MX" dirty="0" smtClean="0"/>
              <a:t>Estos recursos representan las investigaciones, colaboraciones, proyectos, cursos y temas de interés de los profesores-investigadores del área </a:t>
            </a:r>
            <a:r>
              <a:rPr lang="es-MX" dirty="0" err="1" smtClean="0"/>
              <a:t>RyT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95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Memoria Corporativa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memoria corporativa es una </a:t>
            </a:r>
            <a:r>
              <a:rPr lang="es-MX" dirty="0" smtClean="0"/>
              <a:t>representación explícita, consistente y persistente del conocimiento en una organización.</a:t>
            </a:r>
            <a:endParaRPr lang="es-MX" dirty="0" smtClean="0"/>
          </a:p>
          <a:p>
            <a:r>
              <a:rPr lang="es-MX" dirty="0" smtClean="0"/>
              <a:t>Diagrama de la MC de </a:t>
            </a:r>
            <a:r>
              <a:rPr lang="es-MX" dirty="0" err="1" smtClean="0"/>
              <a:t>RyT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446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Semántica Recursos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3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17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 Interfaz Gráfica de Usuario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1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31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129</Words>
  <Application>Microsoft Office PowerPoint</Application>
  <PresentationFormat>Presentación en pantalla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Uso de Tecnologías Semánticas para la Integración de Recursos de Información en una Memoria Corporativa</vt:lpstr>
      <vt:lpstr>Contenido</vt:lpstr>
      <vt:lpstr>Introducción</vt:lpstr>
      <vt:lpstr>Área de Redes y Telecomunicaciones</vt:lpstr>
      <vt:lpstr>Memoria Corporativa</vt:lpstr>
      <vt:lpstr>Integración Semántica Recursos</vt:lpstr>
      <vt:lpstr>Presentación de PowerPoint</vt:lpstr>
      <vt:lpstr>Prototipo Interfaz Gráfica de Usuario</vt:lpstr>
      <vt:lpstr>Presentación de PowerPoint</vt:lpstr>
      <vt:lpstr>Experimentación</vt:lpstr>
      <vt:lpstr>Presentación de PowerPoint</vt:lpstr>
      <vt:lpstr>Conclusiones</vt:lpstr>
      <vt:lpstr>Presentación de PowerPoint</vt:lpstr>
      <vt:lpstr>Referencias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Tecnologías Semánticas para la Integración de Recursos de Información en una Memoria Corporativa</dc:title>
  <dc:creator>Erik AZ</dc:creator>
  <cp:lastModifiedBy>Erik AZ</cp:lastModifiedBy>
  <cp:revision>11</cp:revision>
  <dcterms:created xsi:type="dcterms:W3CDTF">2013-10-28T01:36:09Z</dcterms:created>
  <dcterms:modified xsi:type="dcterms:W3CDTF">2013-10-28T10:05:46Z</dcterms:modified>
</cp:coreProperties>
</file>