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660" r:id="rId8"/>
  </p:sldMasterIdLst>
  <p:sldIdLst>
    <p:sldId id="256" r:id="rId9"/>
    <p:sldId id="262" r:id="rId10"/>
    <p:sldId id="263" r:id="rId11"/>
    <p:sldId id="264" r:id="rId12"/>
    <p:sldId id="268" r:id="rId13"/>
    <p:sldId id="269" r:id="rId14"/>
    <p:sldId id="270" r:id="rId15"/>
    <p:sldId id="266" r:id="rId16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932B-C2D6-4DC5-B646-F4F0354B3947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3DCE-1897-4AF7-B178-FAF109B4555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FB39-2FAC-49AC-BE62-64F5DFADFCF0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45D0-940B-4010-A884-E09D70DEE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93394-86D7-4C33-98CB-ED7AA20577F5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F683-1C0D-4567-B45E-0E5A812016A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B974-624D-41D8-95AA-C52D1C291446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D55E-8DA1-4480-985C-16040603AA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D63DC-55EA-4D98-B076-7F2A946677D5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5C0-AF7D-4416-90DB-B4589429F48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2800"/>
            <a:ext cx="8229600" cy="1144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167187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94EE-0B10-446F-BE0D-A5EEDC08EFB7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6058A-06CA-4E2A-92EA-C444C44935D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8F45-4751-4AAC-9B02-FE3414A218BA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C515-A109-46E2-9772-A2CDA2D13F8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A1778-A8DB-40AF-A998-77DE3D266824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6E81-2E26-4449-A7A9-7E08DF7EFB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BAA5-CDD4-4284-9515-86E4A3EB3E0C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D18F-4DA4-4B60-9CAC-180E143E64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1FB-3AD3-4921-8684-DBB6664BF392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DB9E-8C06-4A0A-83CE-39F866F1AF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A5AC-9B00-4ED2-8FE1-F5CAC4A70E52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E62B-2C1D-4B1F-8F5B-3F50017BA5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F2A0-E600-47A2-9E4E-A812D52BA9B4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3C0B-8009-4E14-B298-423DD7C8F36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C2A9-1832-40A6-9E1F-CDD3ACED11E9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4EDE-05FC-4C5E-8ECE-35BFDCEABF5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B406-F099-4F81-B616-D71A5E2191E6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E847-F7EF-4590-B1C4-643554BE88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E75F-17E2-4AFC-8DB5-E3AE845240EE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95B5-6DFE-44BF-82A1-3733160DD5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80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2433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6858-33E9-4541-8545-4C8D05BB3C74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9E33-11BE-428B-8247-10CDCFB6EC2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3540-7580-4844-9077-F2FF39304E9F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EBE0-4810-473E-8956-3FCECF32AE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E1127-FAC1-4724-ACF3-43E16531D3FF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DE89-A88F-4948-9650-A53B56D0B76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95E4-F19F-4DAD-AEBF-74BAC77F10CB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0BE-6828-4800-984C-1ECA8284DC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75D2F-6113-43EF-9416-04C9B70EA1DE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D329-57CF-4F5C-80F5-2BD1BD82CA1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319-1339-46D2-95CC-FFA9A258E63B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503CE-4708-49B3-8D8E-72608EF2AE3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048A-9B6C-46A3-BE5E-C7675DEFF8FA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725-10B4-4E74-9A54-7F09C2E057C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sv-SE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8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F507FA-0FD3-4AD8-AF92-6B7D53E10195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BA87B09-3D73-44E4-A18E-4299505E17F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032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Bildobjekt 21" descr="Sigma-neg.-röd-symbol-CMYK-[Konvert]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2051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C7037A-E444-496F-BE82-560F5E853964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C5867E-1376-41AB-BFEA-49762A7D73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2055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Bildobjekt 4" descr="Sigma_svart-CMYK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Studiecirkel: C#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Upplägg för träffarna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Kodexempel (enhetstester)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Fokus på varför, snarare än hur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Diskussion och frågor!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System.Object</a:t>
            </a:r>
            <a:r>
              <a:rPr lang="sv-SE" dirty="0" smtClean="0"/>
              <a:t> / värdetyper vs referenstyper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err="1" smtClean="0"/>
              <a:t>Generics</a:t>
            </a:r>
            <a:endParaRPr lang="sv-SE" b="1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Objektorientering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LINQ och funktionell programmering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Felhantering och städning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Metadata och </a:t>
            </a:r>
            <a:r>
              <a:rPr lang="sv-SE" dirty="0" err="1" smtClean="0"/>
              <a:t>reflection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Dynamic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Asynkron programmering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Dagens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err="1" smtClean="0"/>
              <a:t>Generics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Varför?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Exempel: Valideringsregler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Exempel: </a:t>
            </a:r>
            <a:r>
              <a:rPr lang="sv-SE" dirty="0" err="1" smtClean="0"/>
              <a:t>Repository</a:t>
            </a:r>
            <a:r>
              <a:rPr lang="sv-SE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Kod!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Valideringsregler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11760" y="3212976"/>
            <a:ext cx="2016224" cy="864096"/>
            <a:chOff x="2411760" y="3212976"/>
            <a:chExt cx="2016224" cy="864096"/>
          </a:xfrm>
        </p:grpSpPr>
        <p:sp>
          <p:nvSpPr>
            <p:cNvPr id="14" name="Rounded Rectangle 13"/>
            <p:cNvSpPr/>
            <p:nvPr/>
          </p:nvSpPr>
          <p:spPr>
            <a:xfrm>
              <a:off x="2411760" y="3212976"/>
              <a:ext cx="2016224" cy="864096"/>
            </a:xfrm>
            <a:prstGeom prst="round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38437" y="3467407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Regel-samling</a:t>
              </a:r>
              <a:endParaRPr lang="sv-SE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683568" y="368567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6111" y="3212976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IsValid</a:t>
            </a:r>
            <a:r>
              <a:rPr lang="sv-SE" dirty="0" smtClean="0"/>
              <a:t>(5) ?</a:t>
            </a:r>
            <a:endParaRPr lang="sv-SE" dirty="0"/>
          </a:p>
        </p:txBody>
      </p:sp>
      <p:grpSp>
        <p:nvGrpSpPr>
          <p:cNvPr id="13" name="Group 12"/>
          <p:cNvGrpSpPr/>
          <p:nvPr/>
        </p:nvGrpSpPr>
        <p:grpSpPr>
          <a:xfrm rot="-1260000">
            <a:off x="4460073" y="2556364"/>
            <a:ext cx="1584176" cy="472698"/>
            <a:chOff x="4190533" y="3077344"/>
            <a:chExt cx="1584176" cy="47269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190533" y="3550042"/>
              <a:ext cx="1584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23076" y="3077344"/>
              <a:ext cx="133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IsValid</a:t>
              </a:r>
              <a:r>
                <a:rPr lang="sv-SE" dirty="0" smtClean="0"/>
                <a:t>(5) ?</a:t>
              </a:r>
              <a:endParaRPr lang="sv-S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51914" y="2060848"/>
            <a:ext cx="2016224" cy="864096"/>
            <a:chOff x="2411760" y="3212976"/>
            <a:chExt cx="2016224" cy="864096"/>
          </a:xfrm>
        </p:grpSpPr>
        <p:sp>
          <p:nvSpPr>
            <p:cNvPr id="17" name="Rounded Rectangle 16"/>
            <p:cNvSpPr/>
            <p:nvPr/>
          </p:nvSpPr>
          <p:spPr>
            <a:xfrm>
              <a:off x="2411760" y="3212976"/>
              <a:ext cx="2016224" cy="864096"/>
            </a:xfrm>
            <a:prstGeom prst="round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38437" y="346740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Regel 1: Positivt</a:t>
              </a:r>
              <a:endParaRPr lang="sv-SE" dirty="0"/>
            </a:p>
          </p:txBody>
        </p:sp>
      </p:grpSp>
      <p:grpSp>
        <p:nvGrpSpPr>
          <p:cNvPr id="19" name="Group 18"/>
          <p:cNvGrpSpPr/>
          <p:nvPr/>
        </p:nvGrpSpPr>
        <p:grpSpPr>
          <a:xfrm rot="1260000">
            <a:off x="4575146" y="3936190"/>
            <a:ext cx="1584176" cy="472698"/>
            <a:chOff x="4190533" y="3077344"/>
            <a:chExt cx="1584176" cy="47269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190533" y="3550042"/>
              <a:ext cx="1584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23076" y="3077344"/>
              <a:ext cx="133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IsValid</a:t>
              </a:r>
              <a:r>
                <a:rPr lang="sv-SE" dirty="0" smtClean="0"/>
                <a:t>(5) ?</a:t>
              </a:r>
              <a:endParaRPr lang="sv-S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51914" y="4245001"/>
            <a:ext cx="2016224" cy="864096"/>
            <a:chOff x="2411760" y="3212976"/>
            <a:chExt cx="2016224" cy="864096"/>
          </a:xfrm>
        </p:grpSpPr>
        <p:sp>
          <p:nvSpPr>
            <p:cNvPr id="23" name="Rounded Rectangle 22"/>
            <p:cNvSpPr/>
            <p:nvPr/>
          </p:nvSpPr>
          <p:spPr>
            <a:xfrm>
              <a:off x="2411760" y="3212976"/>
              <a:ext cx="2016224" cy="864096"/>
            </a:xfrm>
            <a:prstGeom prst="round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8437" y="3467407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Regel 2: Jämnt</a:t>
              </a:r>
              <a:endParaRPr lang="sv-SE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4645081" y="2924944"/>
            <a:ext cx="1378251" cy="542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27984" y="4245001"/>
            <a:ext cx="1512168" cy="623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11560" y="3851011"/>
            <a:ext cx="16390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51427" y="32443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538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Kod!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 </a:t>
            </a:r>
            <a:r>
              <a:rPr lang="sv-SE" smtClean="0"/>
              <a:t>Åsikter?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M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p:Policy xmlns:p="office.server.policy" id="" local="true">
  <p:Name>Document</p:Name>
  <p:Description/>
  <p:Statement/>
  <p:PolicyItems/>
</p:Policy>
</file>

<file path=customXml/item2.xml><?xml version="1.0" encoding="utf-8"?>
<p:properties xmlns:p="http://schemas.microsoft.com/office/2006/metadata/properties" xmlns:xsi="http://www.w3.org/2001/XMLSchema-instance">
  <documentManagement>
    <_dlc_DocId xmlns="ab86c710-d5b9-443b-89bd-d84ca3c43036">SIGMA-58-55</_dlc_DocId>
    <_dlc_DocIdUrl xmlns="ab86c710-d5b9-443b-89bd-d84ca3c43036">
      <Url>https://one.sigma.se/Communications/Resource%20Center/_layouts/DocIdRedir.aspx?ID=SIGMA-58-55</Url>
      <Description>SIGMA-58-55</Description>
    </_dlc_DocIdUrl>
    <DLCPolicyLabelClientValue xmlns="ab86c710-d5b9-443b-89bd-d84ca3c43036" xsi:nil="true"/>
    <DLCPolicyLabelLock xmlns="ab86c710-d5b9-443b-89bd-d84ca3c43036" xsi:nil="true"/>
    <DLCPolicyLabelValue xmlns="ab86c710-d5b9-443b-89bd-d84ca3c43036">Version</DLCPolicyLabelValue>
    <Dokumentansvarig xmlns="ab86c710-d5b9-443b-89bd-d84ca3c43036">
      <UserInfo>
        <DisplayName/>
        <AccountId xsi:nil="true"/>
        <AccountType/>
      </UserInfo>
    </Dokumentansvarig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igma Presentation" ma:contentTypeID="0x010100CC38F04C2C9F0F47AC0C9711C66D07D1060054B2F8436FFED64480363C99CE4DCE5B" ma:contentTypeVersion="40" ma:contentTypeDescription="" ma:contentTypeScope="" ma:versionID="05c892b335d817181605d5d7adf23ed8">
  <xsd:schema xmlns:xsd="http://www.w3.org/2001/XMLSchema" xmlns:xs="http://www.w3.org/2001/XMLSchema" xmlns:p="http://schemas.microsoft.com/office/2006/metadata/properties" xmlns:ns1="http://schemas.microsoft.com/sharepoint/v3" xmlns:ns2="ab86c710-d5b9-443b-89bd-d84ca3c43036" targetNamespace="http://schemas.microsoft.com/office/2006/metadata/properties" ma:root="true" ma:fieldsID="8fa4d11be89b3571519139ff854dbb47" ns1:_="" ns2:_="">
    <xsd:import namespace="http://schemas.microsoft.com/sharepoint/v3"/>
    <xsd:import namespace="ab86c710-d5b9-443b-89bd-d84ca3c43036"/>
    <xsd:element name="properties">
      <xsd:complexType>
        <xsd:sequence>
          <xsd:element name="documentManagement">
            <xsd:complexType>
              <xsd:all>
                <xsd:element ref="ns2:Dokumentansvarig" minOccurs="0"/>
                <xsd:element ref="ns2:_dlc_DocId" minOccurs="0"/>
                <xsd:element ref="ns2:_dlc_DocIdUrl" minOccurs="0"/>
                <xsd:element ref="ns2:_dlc_DocIdPersistId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7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6c710-d5b9-443b-89bd-d84ca3c43036" elementFormDefault="qualified">
    <xsd:import namespace="http://schemas.microsoft.com/office/2006/documentManagement/types"/>
    <xsd:import namespace="http://schemas.microsoft.com/office/infopath/2007/PartnerControls"/>
    <xsd:element name="Dokumentansvarig" ma:index="2" nillable="true" ma:displayName="Dokumentansvarig" ma:list="UserInfo" ma:SharePointGroup="0" ma:internalName="Dokumentansvarig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LCPolicyLabelValue" ma:index="12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3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14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Policy Label Generator</Name>
    <Synchronization>Synchronous</Synchronization>
    <Type>10001</Type>
    <SequenceNumber>1000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10002</Type>
    <SequenceNumber>1001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10004</Type>
    <SequenceNumber>1002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10006</Type>
    <SequenceNumber>1003</SequenceNumber>
    <Assembly>Microsoft.Office.Policy, Version=14.0.0.0, Culture=neutral, PublicKeyToken=71e9bce111e9429c</Assembly>
    <Class>Microsoft.Office.RecordsManagement.Internal.LabelHandler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4B40B3D7-3BF4-4F81-B752-465C7873F42D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E4BCF71E-3B11-4428-8817-6C806FCD61FC}">
  <ds:schemaRefs>
    <ds:schemaRef ds:uri="http://schemas.microsoft.com/office/2006/metadata/properties"/>
    <ds:schemaRef ds:uri="ab86c710-d5b9-443b-89bd-d84ca3c43036"/>
  </ds:schemaRefs>
</ds:datastoreItem>
</file>

<file path=customXml/itemProps3.xml><?xml version="1.0" encoding="utf-8"?>
<ds:datastoreItem xmlns:ds="http://schemas.openxmlformats.org/officeDocument/2006/customXml" ds:itemID="{451EFAB2-D9E5-4914-B3CF-18B40C6146D6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72CE3A9-A133-4832-B653-8001D90DA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86c710-d5b9-443b-89bd-d84ca3c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A7F1BD2-EEB7-4CA7-AE76-FFA9743A64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8F9EEAE-CAA6-4862-920C-A5F615204F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SIGMA Presentation</Template>
  <TotalTime>354</TotalTime>
  <Words>82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SIGMA Presentation</vt:lpstr>
      <vt:lpstr>1_Office-tema</vt:lpstr>
      <vt:lpstr>Studiecirkel: C#</vt:lpstr>
      <vt:lpstr>Upplägg för träffarna</vt:lpstr>
      <vt:lpstr>Planering</vt:lpstr>
      <vt:lpstr>Dagens agenda</vt:lpstr>
      <vt:lpstr>Kod!</vt:lpstr>
      <vt:lpstr>Valideringsregler</vt:lpstr>
      <vt:lpstr>Kod!</vt:lpstr>
      <vt:lpstr>Frågor? Åsikter?</vt:lpstr>
    </vt:vector>
  </TitlesOfParts>
  <Company>Sigma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 PPT Presentation</dc:title>
  <dc:creator>Kristina Eskilson</dc:creator>
  <cp:lastModifiedBy>Erik Öjebo</cp:lastModifiedBy>
  <cp:revision>22</cp:revision>
  <dcterms:created xsi:type="dcterms:W3CDTF">2012-05-02T13:35:28Z</dcterms:created>
  <dcterms:modified xsi:type="dcterms:W3CDTF">2012-11-16T07:45:36Z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Sigma One Document</vt:lpwstr>
  </property>
  <property fmtid="{D5CDD505-2E9C-101B-9397-08002B2CF9AE}" pid="3" name="ContentTypeId">
    <vt:lpwstr>0x010100CC38F04C2C9F0F47AC0C9711C66D07D1060054B2F8436FFED64480363C99CE4DCE5B</vt:lpwstr>
  </property>
  <property fmtid="{D5CDD505-2E9C-101B-9397-08002B2CF9AE}" pid="4" name="Order">
    <vt:r8>9200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_dlc_DocIdItemGuid">
    <vt:lpwstr>125509a3-cfa0-4760-88ac-6ba11fa579e9</vt:lpwstr>
  </property>
  <property fmtid="{D5CDD505-2E9C-101B-9397-08002B2CF9AE}" pid="10" name="_dlc_policyId">
    <vt:lpwstr/>
  </property>
  <property fmtid="{D5CDD505-2E9C-101B-9397-08002B2CF9AE}" pid="11" name="ItemRetentionFormula">
    <vt:lpwstr/>
  </property>
</Properties>
</file>