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1" r:id="rId10"/>
    <p:sldId id="262" r:id="rId11"/>
    <p:sldId id="263" r:id="rId12"/>
    <p:sldId id="264" r:id="rId13"/>
    <p:sldId id="268" r:id="rId14"/>
    <p:sldId id="265" r:id="rId15"/>
    <p:sldId id="267" r:id="rId16"/>
    <p:sldId id="266" r:id="rId17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2012-10-25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object.aspx" TargetMode="External"/><Relationship Id="rId2" Type="http://schemas.openxmlformats.org/officeDocument/2006/relationships/hyperlink" Target="http://www.github.com/erikojebo/cs-examples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msdn.microsoft.com/en-us/library/490f96s2.aspx" TargetMode="External"/><Relationship Id="rId5" Type="http://schemas.openxmlformats.org/officeDocument/2006/relationships/hyperlink" Target="http://msdn.microsoft.com/en-us/library/14akc2c7.aspx" TargetMode="External"/><Relationship Id="rId4" Type="http://schemas.openxmlformats.org/officeDocument/2006/relationships/hyperlink" Target="http://msdn.microsoft.com/en-us/library/ee332485.asp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  <a:endParaRPr lang="sv-SE" dirty="0" smtClean="0">
              <a:latin typeface="Arial" charset="0"/>
              <a:ea typeface="ＭＳ Ｐゴシック" pitchFamily="-111" charset="-128"/>
              <a:cs typeface="Arial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4588"/>
          </a:xfrm>
        </p:spPr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Upplägg fö</a:t>
            </a:r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r studiecirkeln</a:t>
            </a:r>
            <a:endParaRPr lang="sv-SE" dirty="0" smtClean="0">
              <a:latin typeface="Arial" charset="0"/>
              <a:ea typeface="ＭＳ Ｐゴシック" pitchFamily="-111" charset="-128"/>
              <a:cs typeface="Arial" charset="0"/>
            </a:endParaRP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Lunchmöten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Ca 1 gång/vecka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C# in </a:t>
            </a:r>
            <a:r>
              <a:rPr lang="sv-SE" dirty="0" err="1" smtClean="0">
                <a:latin typeface="Arial" charset="0"/>
                <a:ea typeface="ＭＳ Ｐゴシック" pitchFamily="-111" charset="-128"/>
                <a:cs typeface="Arial" charset="0"/>
              </a:rPr>
              <a:t>Depth</a:t>
            </a:r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 som bas</a:t>
            </a:r>
            <a:endParaRPr lang="sv-SE" dirty="0" smtClean="0">
              <a:latin typeface="Arial" charset="0"/>
              <a:ea typeface="ＭＳ Ｐゴシック" pitchFamily="-111" charset="-128"/>
              <a:cs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sv-SE" dirty="0" smtClean="0">
              <a:latin typeface="Arial" charset="0"/>
              <a:ea typeface="ＭＳ Ｐゴシック" pitchFamily="-111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Upplägg för träffarna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Kodexempel (enhetstester)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Fokus på varför, snarare än hur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Diskussion och frågor!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System.Object</a:t>
            </a:r>
            <a:r>
              <a:rPr lang="sv-SE" dirty="0" smtClean="0"/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Typer och </a:t>
            </a:r>
            <a:r>
              <a:rPr lang="sv-SE" dirty="0" err="1" smtClean="0"/>
              <a:t>generics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LINQ och funktionell 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Felhantering och städning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Metadata och </a:t>
            </a:r>
            <a:r>
              <a:rPr lang="sv-SE" dirty="0" err="1" smtClean="0"/>
              <a:t>reflection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Dynamic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Asynkron programmering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Värdetyper vs </a:t>
            </a:r>
            <a:r>
              <a:rPr lang="sv-SE" dirty="0" smtClean="0"/>
              <a:t>referenstyper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Klasser vs </a:t>
            </a:r>
            <a:r>
              <a:rPr lang="sv-SE" dirty="0" err="1" smtClean="0"/>
              <a:t>struktar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Ref &amp; </a:t>
            </a:r>
            <a:r>
              <a:rPr lang="sv-SE" dirty="0" err="1" smtClean="0"/>
              <a:t>out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/>
              <a:t>Equals</a:t>
            </a:r>
            <a:r>
              <a:rPr lang="sv-SE" dirty="0" smtClean="0"/>
              <a:t> / </a:t>
            </a:r>
            <a:r>
              <a:rPr lang="sv-SE" dirty="0" err="1" smtClean="0"/>
              <a:t>GetHashCode</a:t>
            </a:r>
            <a:r>
              <a:rPr lang="sv-SE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Värdetyper vs referenstyper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Klasser vs </a:t>
            </a:r>
            <a:r>
              <a:rPr lang="sv-SE" dirty="0" err="1"/>
              <a:t>struktar</a:t>
            </a:r>
            <a:endParaRPr lang="sv-SE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Ref &amp; </a:t>
            </a:r>
            <a:r>
              <a:rPr lang="sv-SE" dirty="0" err="1"/>
              <a:t>out</a:t>
            </a:r>
            <a:endParaRPr lang="sv-SE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err="1"/>
              <a:t>Equals</a:t>
            </a:r>
            <a:r>
              <a:rPr lang="sv-SE" dirty="0"/>
              <a:t> / </a:t>
            </a:r>
            <a:r>
              <a:rPr lang="sv-SE" dirty="0" err="1"/>
              <a:t>GetHashCode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Länkar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sv-SE" b="1" dirty="0" smtClean="0"/>
              <a:t>Exempelprojektet: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hlinkClick r:id="rId2"/>
              </a:rPr>
              <a:t>http://www.github.com/erikojebo/cs-examples</a:t>
            </a:r>
            <a:endParaRPr lang="en-US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err="1" smtClean="0"/>
              <a:t>System.Object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://msdn.microsoft.com/en-us/library/system.object.aspx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smtClean="0"/>
              <a:t>Out</a:t>
            </a:r>
            <a:br>
              <a:rPr lang="en-US" dirty="0" smtClean="0"/>
            </a:b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://msdn.microsoft.com/en-us/library/ee332485.aspx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smtClean="0"/>
              <a:t>ref</a:t>
            </a:r>
            <a:br>
              <a:rPr lang="en-US" dirty="0" smtClean="0"/>
            </a:b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://msdn.microsoft.com/en-us/library/14akc2c7.aspx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Value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://msdn.microsoft.com/en-us/library/14akc2c7.aspx</a:t>
            </a:r>
            <a:endParaRPr lang="en-U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Reference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u="sng" dirty="0" smtClean="0">
                <a:hlinkClick r:id="rId6"/>
              </a:rPr>
              <a:t>http</a:t>
            </a:r>
            <a:r>
              <a:rPr lang="en-US" u="sng" dirty="0">
                <a:hlinkClick r:id="rId6"/>
              </a:rPr>
              <a:t>://msdn.microsoft.com/en-us/library/490f96s2.aspx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 </a:t>
            </a:r>
            <a:r>
              <a:rPr lang="sv-SE" smtClean="0"/>
              <a:t>Åsikter?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p:Policy xmlns:p="office.server.policy" id="" local="true">
  <p:Name>Document</p:Name>
  <p:Description/>
  <p:Statement/>
  <p:PolicyItems/>
</p:Policy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339</TotalTime>
  <Words>94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SIGMA Presentation</vt:lpstr>
      <vt:lpstr>1_Office-tema</vt:lpstr>
      <vt:lpstr>Studiecirkel: C#</vt:lpstr>
      <vt:lpstr>Upplägg för studiecirkeln</vt:lpstr>
      <vt:lpstr>Upplägg för träffarna</vt:lpstr>
      <vt:lpstr>Planering</vt:lpstr>
      <vt:lpstr>Dagens agenda</vt:lpstr>
      <vt:lpstr>Kod!</vt:lpstr>
      <vt:lpstr>Sammanfattning</vt:lpstr>
      <vt:lpstr>Länkar</vt:lpstr>
      <vt:lpstr>Frågor? Åsikter?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18</cp:revision>
  <dcterms:created xsi:type="dcterms:W3CDTF">2012-05-02T13:35:28Z</dcterms:created>
  <dcterms:modified xsi:type="dcterms:W3CDTF">2012-10-25T08:45:44Z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