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3" r:id="rId10"/>
    <p:sldId id="264" r:id="rId11"/>
    <p:sldId id="273" r:id="rId12"/>
    <p:sldId id="272" r:id="rId13"/>
    <p:sldId id="266" r:id="rId14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 – exempel/diskussion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tx1"/>
                </a:solidFill>
              </a:rPr>
              <a:t>Code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smells</a:t>
            </a:r>
            <a:r>
              <a:rPr lang="sv-SE" dirty="0" smtClean="0">
                <a:solidFill>
                  <a:schemeClr val="tx1"/>
                </a:solidFill>
              </a:rPr>
              <a:t> + </a:t>
            </a:r>
            <a:r>
              <a:rPr lang="sv-SE" dirty="0" err="1" smtClean="0">
                <a:solidFill>
                  <a:schemeClr val="tx1"/>
                </a:solidFill>
              </a:rPr>
              <a:t>refactoring</a:t>
            </a:r>
            <a:endParaRPr lang="sv-SE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tx1"/>
                </a:solidFill>
              </a:rPr>
              <a:t>Asynkron </a:t>
            </a:r>
            <a:r>
              <a:rPr lang="sv-SE" dirty="0" smtClean="0">
                <a:solidFill>
                  <a:schemeClr val="tx1"/>
                </a:solidFill>
              </a:rPr>
              <a:t>programmering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LINQ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Exempel</a:t>
            </a:r>
            <a:endParaRPr lang="sv-SE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Fallgropar</a:t>
            </a:r>
            <a:endParaRPr lang="sv-S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Extension </a:t>
            </a:r>
            <a:r>
              <a:rPr lang="sv-SE" dirty="0" err="1" smtClean="0"/>
              <a:t>methods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Action/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Func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15072"/>
          </a:xfrm>
        </p:spPr>
        <p:txBody>
          <a:bodyPr/>
          <a:lstStyle/>
          <a:p>
            <a:pPr algn="ctr"/>
            <a:r>
              <a:rPr lang="sv-SE" sz="4000" dirty="0" smtClean="0"/>
              <a:t>Dags för kod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147233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Sammanfattning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LINQ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Funkar på allt som implementerar </a:t>
            </a:r>
            <a:r>
              <a:rPr lang="sv-SE" dirty="0" err="1" smtClean="0"/>
              <a:t>IEnumerable</a:t>
            </a:r>
            <a:r>
              <a:rPr lang="sv-SE" dirty="0" smtClean="0"/>
              <a:t> (</a:t>
            </a:r>
            <a:r>
              <a:rPr lang="sv-SE" dirty="0" err="1" smtClean="0"/>
              <a:t>array</a:t>
            </a:r>
            <a:r>
              <a:rPr lang="sv-SE" dirty="0" smtClean="0"/>
              <a:t>, list, </a:t>
            </a:r>
            <a:r>
              <a:rPr lang="sv-SE" dirty="0" err="1" smtClean="0"/>
              <a:t>collection</a:t>
            </a:r>
            <a:r>
              <a:rPr lang="sv-SE" dirty="0" smtClean="0"/>
              <a:t>…)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Vanliga LINQ-metoder: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sv-SE" dirty="0" err="1" smtClean="0"/>
              <a:t>First</a:t>
            </a:r>
            <a:r>
              <a:rPr lang="sv-SE" dirty="0" smtClean="0"/>
              <a:t>, </a:t>
            </a:r>
            <a:r>
              <a:rPr lang="sv-SE" dirty="0" err="1" smtClean="0"/>
              <a:t>FirstOrDefault</a:t>
            </a:r>
            <a:r>
              <a:rPr lang="sv-SE" dirty="0" smtClean="0"/>
              <a:t>, </a:t>
            </a:r>
            <a:r>
              <a:rPr lang="sv-SE" dirty="0" err="1" smtClean="0"/>
              <a:t>Single</a:t>
            </a:r>
            <a:r>
              <a:rPr lang="sv-SE" dirty="0" smtClean="0"/>
              <a:t>, </a:t>
            </a:r>
            <a:r>
              <a:rPr lang="sv-SE" dirty="0" err="1" smtClean="0"/>
              <a:t>SingleOrDefault</a:t>
            </a:r>
            <a:endParaRPr lang="sv-SE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sv-SE" dirty="0" smtClean="0"/>
              <a:t>Count, </a:t>
            </a:r>
            <a:r>
              <a:rPr lang="sv-SE" dirty="0" err="1" smtClean="0"/>
              <a:t>Select</a:t>
            </a:r>
            <a:r>
              <a:rPr lang="sv-SE" dirty="0" smtClean="0"/>
              <a:t>, </a:t>
            </a:r>
            <a:r>
              <a:rPr lang="sv-SE" dirty="0" err="1" smtClean="0"/>
              <a:t>Where</a:t>
            </a:r>
            <a:r>
              <a:rPr lang="sv-SE" dirty="0" smtClean="0"/>
              <a:t>, </a:t>
            </a:r>
            <a:r>
              <a:rPr lang="sv-SE" dirty="0" err="1" smtClean="0"/>
              <a:t>OrderBy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Extension </a:t>
            </a:r>
            <a:r>
              <a:rPr lang="sv-SE" dirty="0" err="1" smtClean="0"/>
              <a:t>methods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Måste ligga i statisk klass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Första parametern föregås av </a:t>
            </a:r>
            <a:r>
              <a:rPr lang="sv-SE" i="1" dirty="0" err="1" smtClean="0"/>
              <a:t>this</a:t>
            </a:r>
            <a:endParaRPr lang="sv-SE" i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Kan göra koden mer läsbar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Action/</a:t>
            </a:r>
            <a:r>
              <a:rPr lang="sv-SE" dirty="0" err="1" smtClean="0"/>
              <a:t>Func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Används för att skicka kodsnuttar till en funktion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Trevligare sätt att hantera </a:t>
            </a:r>
            <a:r>
              <a:rPr lang="sv-SE" dirty="0" err="1" smtClean="0"/>
              <a:t>delegates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Ligger till grund för LINQ</a:t>
            </a:r>
          </a:p>
        </p:txBody>
      </p:sp>
    </p:spTree>
    <p:extLst>
      <p:ext uri="{BB962C8B-B14F-4D97-AF65-F5344CB8AC3E}">
        <p14:creationId xmlns:p14="http://schemas.microsoft.com/office/powerpoint/2010/main" val="39856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/>
</p:Policy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801</TotalTime>
  <Words>108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SIGMA Presentation</vt:lpstr>
      <vt:lpstr>1_Office-tema</vt:lpstr>
      <vt:lpstr>Studiecirkel: C#</vt:lpstr>
      <vt:lpstr>Planering</vt:lpstr>
      <vt:lpstr>Dagens agenda</vt:lpstr>
      <vt:lpstr>PowerPoint Presentation</vt:lpstr>
      <vt:lpstr>Sammanfattning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87</cp:revision>
  <dcterms:created xsi:type="dcterms:W3CDTF">2012-05-02T13:35:28Z</dcterms:created>
  <dcterms:modified xsi:type="dcterms:W3CDTF">2013-01-10T08:17:07Z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