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65a8f4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65a8f4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65a8f46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65a8f46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65a8f4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65a8f4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65a8f46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65a8f46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65a8f4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65a8f4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f94e84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f94e84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f94e84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f94e84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65a8f46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65a8f46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65a8f46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65a8f46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65a8f46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65a8f46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16125" y="393075"/>
            <a:ext cx="711180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OATmeal on the Universal Serial Bus: Exploiting Android Phones Over USB</a:t>
            </a:r>
            <a:endParaRPr b="1" sz="3600"/>
          </a:p>
        </p:txBody>
      </p:sp>
      <p:sp>
        <p:nvSpPr>
          <p:cNvPr id="56" name="Google Shape;56;p13"/>
          <p:cNvSpPr txBox="1"/>
          <p:nvPr/>
        </p:nvSpPr>
        <p:spPr>
          <a:xfrm>
            <a:off x="1597938" y="3833825"/>
            <a:ext cx="59481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Original Article By: Jann Horn, Google Project Zero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Adapted By: Erik Poole &amp; Alex Sloan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33650"/>
            <a:ext cx="85206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Transition from Zygote to Kernel Context</a:t>
            </a:r>
            <a:endParaRPr sz="36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To take this even further...need to escalate privileges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From where we are, it’s possible to transition to kernel context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By executing an appropriately-labeled file after gaining privileges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can load an appropriately-labeled malicious kernel module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311713" y="22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This attack crosses weakly-enforced security boundaries: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When vold uses a UUID from a string without properly sanitizing 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Connections to the device while it’s asleep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Android 9 improvements: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Sanitizing string input to vold to ensure a valid UUID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 mounting USB device while phone is locked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Unable to connect to wifi network from lock screen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7400"/>
            <a:ext cx="8520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</a:t>
            </a:r>
            <a:endParaRPr sz="3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The Target: </a:t>
            </a:r>
            <a:r>
              <a:rPr lang="en">
                <a:solidFill>
                  <a:schemeClr val="dk1"/>
                </a:solidFill>
              </a:rPr>
              <a:t>Phones running any Android Operating System before 9.0 Pie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The Vulnerability: </a:t>
            </a:r>
            <a:r>
              <a:rPr lang="en">
                <a:solidFill>
                  <a:schemeClr val="dk1"/>
                </a:solidFill>
              </a:rPr>
              <a:t>When a USB stick is inserted into an Android phone the phone will attempt to mount the USB stick, even if the device is locked.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Four Steps: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Mount External USB to a malicious path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Mount a 2nd USB device to overwrite SELinux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Crash the system to hijack Android’s Zygote Process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Use Zygote to transition to Vold and then subsequently to Init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13" y="22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Mounting the First USB</a:t>
            </a:r>
            <a:endParaRPr sz="36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USB stick is inserted android’s volume dameon (vold) will try to identify relevant attributes of the partition.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Label</a:t>
            </a:r>
            <a:r>
              <a:rPr lang="en" sz="1800">
                <a:solidFill>
                  <a:schemeClr val="dk1"/>
                </a:solidFill>
              </a:rPr>
              <a:t> - an eleven byte user-readable string beginning with ‘UUID=”’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relevant attributes cannot be determined vold will scan for the first occurrences of the above attributes and fill in what it finds.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those first occurrences are replaced a directory traversal attack can be performed.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409150" y="22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Mounting the First USB</a:t>
            </a:r>
            <a:endParaRPr sz="36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148000"/>
            <a:ext cx="85206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If getID() were to return the malicious string ‘UUID=”../../data’ the new USB stick would be mounted with access to user data!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BUT that would be 16 bytes and we’re only allowed to use 11...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25" y="1142388"/>
            <a:ext cx="7817349" cy="1794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13" y="22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Mounting the First USB</a:t>
            </a:r>
            <a:endParaRPr sz="36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After the USB stick is initially read and mounted by vold the in-kernel filesystem re-reads the same data.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can be abused by attaching a fake USB device that returns different values on subsequent reads to the same location.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this way an initially valid and short path can be provided to vold (e.g. ./dat) and then substituted for a malicious path (e.g. ‘UUID=”../../data’) which is provided to the kernel.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443975" y="238225"/>
            <a:ext cx="83883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Mounting the First USB</a:t>
            </a:r>
            <a:endParaRPr sz="36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 this point the attacker has access to photos and some other miscellaneous data.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get chat logs or authentication credentials we need to go deeper...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13" y="21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Mounting the Second USB</a:t>
            </a:r>
            <a:endParaRPr sz="36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Even though it’s possible to mount over /data, most privileged code running on the device is blocked from accessing our mounted filesystem by SELinux.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overcome this we can use our first mounted USB (without the correct file permissions) to override SELinux permissions stored in data/misc.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While the first USB is connected we can mount a second USB and use the modified keys provided by the first.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At this point we have mounted a controlled filesystem over /data with arbitrary file permissions and arbitrary SELinux contexts.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65850" y="22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Zygote Process</a:t>
            </a:r>
            <a:endParaRPr sz="36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Responsible for the forking of application processes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Has access to almost all user data on the device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The zygote is already running at this point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Attack will only work while the zygote is starting up, so we must cause a crash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When zygote/system_server crashes, Android restarts user processes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During this time, key material for accessing user data still present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we can crash system_server, we can inject code into zygote during restart to access user data on the device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227013" y="1309675"/>
            <a:ext cx="6689976" cy="2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2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Crashing the System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Mounting our own filesystem is crude and causes many things to fail, but the system remains intact </a:t>
            </a:r>
            <a:r>
              <a:rPr lang="en">
                <a:solidFill>
                  <a:schemeClr val="dk1"/>
                </a:solidFill>
              </a:rPr>
              <a:t>(UI becomes unstable)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To crash, we create a network connection to the device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Sending &gt;= 2MiB worth of ping flood to device will throw fatal exception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Device will now reboot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To create network connection: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Wifi: </a:t>
            </a:r>
            <a:r>
              <a:rPr lang="en">
                <a:solidFill>
                  <a:schemeClr val="dk1"/>
                </a:solidFill>
              </a:rPr>
              <a:t>Before Android 9, you can connect from lock screen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Ethernet: </a:t>
            </a:r>
            <a:r>
              <a:rPr lang="en">
                <a:solidFill>
                  <a:schemeClr val="dk1"/>
                </a:solidFill>
              </a:rPr>
              <a:t>Automatically connects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We can now run code in zygote context and access user data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