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7F6-5CCD-0C45-927A-1CE2D3EB4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AAEC-AB71-6546-9A25-9763FF25A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3585-A962-4346-8D77-2A76E79A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5EE2-7497-7241-B388-12F6C45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8909-01F1-AC44-87FD-340244A3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CAF7-932D-954A-9200-4FD1C2E4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23DE2-3C76-244F-A5E1-10091360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9478-6241-9141-A1F0-4D567DC5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A3D4-2F77-1E4F-8EDD-F952BD24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E6A8-E013-8945-B5CE-DAA1D7DF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850D3-0E31-824A-826E-F1E13E29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FAC8-06C3-C940-AC20-742994967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3E5F-9C21-8A48-9C07-3978D538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D288-655F-C841-B01C-DA91612C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AC3-35A5-8844-942E-04D0B20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119-02CD-9E45-8902-415DE31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7147-4EE1-804F-8A87-80E5ACF3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B4F1-6DE5-E345-9CF4-3337ACA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2F28-9CEB-4E4E-A789-458471B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3CA0-E40A-C641-A1AD-BD67E948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B20-3FC6-774D-8E2D-5574FFF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B1429-2ACA-D44E-8628-C8EB3408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1C2A-311E-5948-A629-3C06755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49C2-C26B-A241-8B4C-4BE6896F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7807-D94F-0F4F-AFCB-0EB74A4A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773-7F7A-804D-8FCC-808B8014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2600-D482-D944-8A7F-EEA76DD8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5A71-25E9-8F43-882F-7A6E50C9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D666-2858-0649-AD23-20A347C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564E-86E0-A54D-8AF4-52FDCF25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84230-423F-DD4C-92EC-AD80B6EA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D00D-B8CD-B347-BCFF-8055981B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F635-9932-E44D-97B0-7CE414AF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C6E4-0C36-3241-A7C7-34A2FA701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D2BF0-F745-AF44-AB0E-B7FD4FDCA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0C1F-FB53-084B-B6AB-8DC98E235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71D7C-B5C3-0345-86B0-345BF92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F553-0FA6-4C4A-9388-4273BB88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05918-9BA8-9E4B-8297-35197A2A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B778-7128-A74D-A939-22C6EC53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46186-A580-5144-A66B-AFC50280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0ADF4-DADC-A740-A3EF-C7C7E562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50D0C-FF50-4240-BDBD-E4411B78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33BE0-5A3A-884A-925B-7FA40C2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CDED-82DA-3241-AD76-C85FCC38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71C3B-0730-0E4C-B060-E6D93797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C0B4-8B9F-FD42-BE71-3006BEF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EF60-81C0-B747-9DB7-5844314F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639A2-7C5B-4B40-B5CB-7BBFACA4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7B36-586F-8A42-A10A-9B357756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9A80-0A32-C746-A897-5599061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F676-3450-3143-8C4D-532F415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2AF8-0077-8F4E-BEFD-6394A20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5783B-974C-3F48-9B88-594A52A70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410F-2674-A64E-815C-0D5A2824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F2B1-5C83-8741-86A2-605AD53C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0A75D-6450-0A46-BB60-56AF0F8E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77D1B-4371-E248-BCAA-020789B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87C0-4644-E24A-B269-AD9B68F8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629C-3B07-6341-9596-AC3CAC92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71F8-48A1-7E4C-BD87-5662915B1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59A5-F760-3A4C-9740-B4A383BE3F7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875E-2C48-8A43-88E0-7B56C1DF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1255-DEF3-F049-86CC-0924C651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FF7F-C249-174B-8F9D-BBA1B670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FED49A-4AC3-D449-9832-7524E187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885" t="19154" b="20846"/>
          <a:stretch/>
        </p:blipFill>
        <p:spPr>
          <a:xfrm>
            <a:off x="2955798" y="2240280"/>
            <a:ext cx="6280404" cy="2377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97DEE-EF91-044B-98A5-A16BFA9DB220}"/>
              </a:ext>
            </a:extLst>
          </p:cNvPr>
          <p:cNvSpPr txBox="1"/>
          <p:nvPr/>
        </p:nvSpPr>
        <p:spPr>
          <a:xfrm>
            <a:off x="1159668" y="566678"/>
            <a:ext cx="9872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OATmeal</a:t>
            </a:r>
            <a:r>
              <a:rPr lang="en-US" sz="6000" b="1" dirty="0"/>
              <a:t> on the Universal Serial Bus: Exploiting Android Phones Over USB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2A576-9BDC-334D-B77D-D15CB182D4B6}"/>
              </a:ext>
            </a:extLst>
          </p:cNvPr>
          <p:cNvSpPr txBox="1"/>
          <p:nvPr/>
        </p:nvSpPr>
        <p:spPr>
          <a:xfrm>
            <a:off x="2744723" y="5102602"/>
            <a:ext cx="6702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 Article By: Jann Horn, Google Project Zero</a:t>
            </a:r>
          </a:p>
          <a:p>
            <a:pPr algn="ctr"/>
            <a:r>
              <a:rPr lang="en-US" sz="2400" dirty="0"/>
              <a:t>Slides Adapted By: Erik Poole &amp; Alex Sloan</a:t>
            </a:r>
          </a:p>
        </p:txBody>
      </p:sp>
    </p:spTree>
    <p:extLst>
      <p:ext uri="{BB962C8B-B14F-4D97-AF65-F5344CB8AC3E}">
        <p14:creationId xmlns:p14="http://schemas.microsoft.com/office/powerpoint/2010/main" val="38390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1B7CC-92C7-CD42-A642-D9113196E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885" t="19154" b="20846"/>
          <a:stretch/>
        </p:blipFill>
        <p:spPr>
          <a:xfrm>
            <a:off x="2955798" y="2240280"/>
            <a:ext cx="6280404" cy="2377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FC6CA0-7E3E-3E49-85BB-BB4CAAE773BA}"/>
              </a:ext>
            </a:extLst>
          </p:cNvPr>
          <p:cNvSpPr txBox="1"/>
          <p:nvPr/>
        </p:nvSpPr>
        <p:spPr>
          <a:xfrm>
            <a:off x="2133600" y="672328"/>
            <a:ext cx="95341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 -</a:t>
            </a:r>
          </a:p>
          <a:p>
            <a:endParaRPr lang="en-US" sz="2400" dirty="0"/>
          </a:p>
          <a:p>
            <a:r>
              <a:rPr lang="en-US" sz="2400" dirty="0"/>
              <a:t>Phones Vulnerable – Phones running OS Before Android 9.0 Pie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Four Steps –</a:t>
            </a:r>
          </a:p>
          <a:p>
            <a:r>
              <a:rPr lang="en-US" sz="2400" dirty="0"/>
              <a:t>Mount External USB to malicious path (Fake Storage Device Required…?)</a:t>
            </a:r>
          </a:p>
          <a:p>
            <a:r>
              <a:rPr lang="en-US" sz="2400" dirty="0"/>
              <a:t>Mount 2</a:t>
            </a:r>
            <a:r>
              <a:rPr lang="en-US" sz="2400" baseline="30000" dirty="0"/>
              <a:t>nd</a:t>
            </a:r>
            <a:r>
              <a:rPr lang="en-US" sz="2400" dirty="0"/>
              <a:t> USB to overwrite </a:t>
            </a:r>
            <a:r>
              <a:rPr lang="en-US" sz="2400" dirty="0" err="1"/>
              <a:t>SELinux</a:t>
            </a:r>
            <a:r>
              <a:rPr lang="en-US" sz="2400" dirty="0"/>
              <a:t> (Secure Linux Kernel Module)</a:t>
            </a:r>
          </a:p>
          <a:p>
            <a:endParaRPr lang="en-US" sz="2400" dirty="0"/>
          </a:p>
          <a:p>
            <a:r>
              <a:rPr lang="en-US" sz="2400" dirty="0"/>
              <a:t>Crash System to hijack Zygote Process</a:t>
            </a:r>
          </a:p>
          <a:p>
            <a:r>
              <a:rPr lang="en-US" sz="2400" dirty="0"/>
              <a:t>Transition from Zygote to </a:t>
            </a:r>
            <a:r>
              <a:rPr lang="en-US" sz="2400" dirty="0" err="1"/>
              <a:t>Vold</a:t>
            </a:r>
            <a:r>
              <a:rPr lang="en-US" sz="2400" dirty="0"/>
              <a:t> and subsequently </a:t>
            </a:r>
            <a:r>
              <a:rPr lang="en-US" sz="2400" dirty="0" err="1"/>
              <a:t>Vold</a:t>
            </a:r>
            <a:r>
              <a:rPr lang="en-US" sz="2400" dirty="0"/>
              <a:t> to </a:t>
            </a:r>
            <a:r>
              <a:rPr lang="en-US" sz="2400" dirty="0" err="1"/>
              <a:t>Init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Wrap-up/Lessons Learned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Poole</dc:creator>
  <cp:lastModifiedBy>Erik Poole</cp:lastModifiedBy>
  <cp:revision>7</cp:revision>
  <dcterms:created xsi:type="dcterms:W3CDTF">2019-04-15T11:46:43Z</dcterms:created>
  <dcterms:modified xsi:type="dcterms:W3CDTF">2019-04-15T17:33:18Z</dcterms:modified>
</cp:coreProperties>
</file>