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7" r:id="rId4"/>
    <p:sldId id="259" r:id="rId5"/>
    <p:sldId id="268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3" autoAdjust="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FC54B-986F-49A2-9E0E-D3FF4EC24C9C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D6E69-5D78-474E-91CD-7ACED355C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6E69-5D78-474E-91CD-7ACED355C0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9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6E69-5D78-474E-91CD-7ACED355C0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87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6E69-5D78-474E-91CD-7ACED355C0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590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6E69-5D78-474E-91CD-7ACED355C0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1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D6E69-5D78-474E-91CD-7ACED355C0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80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E9DF7-70A3-42B8-AFC9-42706D525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BED300-586B-4CED-A6AB-246E418DA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7BEFE-1E3F-4B13-8950-2E886C78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83FF-F324-4FE5-BCCF-592E582330DA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BC046-E293-4BC5-9ED2-7A5E5B2E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C8F7D-0DA8-448E-BB5D-63E25C21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4D-DC43-4D3A-8982-331F92E0B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3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EE428-9B1F-4E64-B43B-2D320784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724ED0-50C8-4506-B94B-DAFC78E87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68C5F-2CE2-4165-B103-EC9F7B7D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83FF-F324-4FE5-BCCF-592E582330DA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E6A0C-B936-40B5-A35D-F0564B2D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8DEA2-D1C9-4F35-BCE6-8D6E182B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4D-DC43-4D3A-8982-331F92E0B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04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F3D66C-73C5-4B3E-8797-195AC25E2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24140-DDA9-48A9-A1CF-F662A7DB6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C46AE-7FF5-44B7-807B-00B2CF6A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83FF-F324-4FE5-BCCF-592E582330DA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35AEF-0624-4233-8E03-18C962B2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E46DD-4F0F-4E65-ABDA-678E0980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4D-DC43-4D3A-8982-331F92E0B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B3FB4-0AE6-4D87-A7B8-2F4F8627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BE13E-631E-46D7-AFE3-218386588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EE87C-B86B-4CC8-93F2-3990A73E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83FF-F324-4FE5-BCCF-592E582330DA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90507-8A5D-4549-B43D-380CB4E6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39AC5-12B0-4D01-ADAF-38C5E954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4D-DC43-4D3A-8982-331F92E0B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0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112C3-8567-4803-97C0-B6C64688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3BE1B-09AC-410D-9531-A1D5C2492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298D4-CFD1-4013-940A-05EA17C8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83FF-F324-4FE5-BCCF-592E582330DA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4FCCD-D513-4E9F-9ADD-03FC9809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31A17-020B-4C49-A860-7F83F121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4D-DC43-4D3A-8982-331F92E0B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10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BA004-9E5F-4DC4-8FDE-16B0BDBF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01062-51EC-4272-B683-0E80EEBF9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6DEDE1-2BD3-4BA8-B67A-B3F575A77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320055-5919-4B2C-A56B-DF7EDA12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83FF-F324-4FE5-BCCF-592E582330DA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84F58-491C-405C-B933-FAE695E5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B00DAF-9836-4A02-8570-B8040AF0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4D-DC43-4D3A-8982-331F92E0B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695B0-CCDC-4668-AADE-22BC3C75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0EEAA4-98B2-46B9-8C04-249552097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3A6E2-BC10-4AE5-B9C6-D8D9020C7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ED133C-F4FB-479D-9139-29AA76847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6388EF-CDD7-48DD-B5E4-3F4AA3B21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92F706-3469-427D-9E34-95FF51D0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83FF-F324-4FE5-BCCF-592E582330DA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FC561-B949-4AAB-B77C-04AF9BDB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97FE2B-ABF3-4230-88F7-651DF34C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4D-DC43-4D3A-8982-331F92E0B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0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B7F56-E5B9-421A-AC64-359B1155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986A2C-DD7A-4D64-B1FB-C3D09593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83FF-F324-4FE5-BCCF-592E582330DA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AC6243-8A3C-46C6-8776-244E324C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464D16-6771-42DD-8188-DF92A324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4D-DC43-4D3A-8982-331F92E0B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5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AA1881-48AC-4F78-9889-778A4844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83FF-F324-4FE5-BCCF-592E582330DA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0D0EBA-9E56-43C2-AE27-ABE8874F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8216D6-6B04-4135-8B6D-1B856290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4D-DC43-4D3A-8982-331F92E0B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7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8C74C-D730-4945-A96E-71B58A62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B30A6-2FFF-4541-A5DA-BEB4B912C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A0CB49-FE47-49D5-933D-92F33DBA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FCD73A-C11E-43FD-97BE-8D9F20AA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83FF-F324-4FE5-BCCF-592E582330DA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51C92-7AE8-487B-B8B4-A47E43DE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BD7A0-A72D-41E4-BFCE-9CB85368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4D-DC43-4D3A-8982-331F92E0B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21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8B505-5960-4CF9-8009-7CE13B32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AE0821-6033-4CFE-AB21-2F8DCEC4D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90C741-21DD-420E-8D12-8A90D5C08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9976E2-60FC-4D70-B8A4-5EB403C7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83FF-F324-4FE5-BCCF-592E582330DA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ED0153-8D23-4412-8B58-F3FE2021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276525-23C6-465F-8FB8-A6B249ED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594D-DC43-4D3A-8982-331F92E0B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22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74A096-95C3-4A17-A0A6-C89BAF5B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694C2-7D99-4AFF-BD8C-53EF1DCE2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B74E0-97CF-4EC2-A2CC-AE93E002C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83FF-F324-4FE5-BCCF-592E582330DA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753CE-08B9-4204-BBD7-14648D14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57E5D-3E09-4DA8-9131-D100A217F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594D-DC43-4D3A-8982-331F92E0B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44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4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17" Type="http://schemas.openxmlformats.org/officeDocument/2006/relationships/image" Target="../media/image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sv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3AAF9F41-600F-4635-84D5-3EAF779AE971}"/>
              </a:ext>
            </a:extLst>
          </p:cNvPr>
          <p:cNvSpPr/>
          <p:nvPr/>
        </p:nvSpPr>
        <p:spPr>
          <a:xfrm>
            <a:off x="2628527" y="4075190"/>
            <a:ext cx="6934940" cy="148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EB6D73E-32EE-496F-B36F-1551CCC65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68" y="1209033"/>
            <a:ext cx="5334462" cy="8839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0FB4498-363F-49E9-98D4-53254336B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67" y="2184478"/>
            <a:ext cx="10425063" cy="69348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D139C3F-2E7C-4CB9-9D88-001D6170B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19" y="543167"/>
            <a:ext cx="10828958" cy="80016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4F66602-D180-4835-A6AF-49B015C42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3957" y="2964655"/>
            <a:ext cx="5784081" cy="7544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FA40C56-B777-4FD9-BE27-22A0F7779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216" y="4190786"/>
            <a:ext cx="6477561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9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3AAF9F41-600F-4635-84D5-3EAF779AE971}"/>
              </a:ext>
            </a:extLst>
          </p:cNvPr>
          <p:cNvSpPr/>
          <p:nvPr/>
        </p:nvSpPr>
        <p:spPr>
          <a:xfrm>
            <a:off x="2628529" y="541877"/>
            <a:ext cx="6934940" cy="148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FA40C56-B777-4FD9-BE27-22A0F7779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19" y="657474"/>
            <a:ext cx="6477561" cy="12574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DE6F6C-92C9-4C9B-8353-CB41BA55C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291" y="2146076"/>
            <a:ext cx="8489416" cy="16460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2654E58-F9F7-4D26-8AC5-CC31E09E8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418" y="3663914"/>
            <a:ext cx="2789162" cy="8306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F71694-09A3-4CE2-BE68-60F580EDC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95" y="4298943"/>
            <a:ext cx="3853667" cy="2178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0C2111-3A87-482B-BFB5-ECAE1F2BA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9436" y="5041282"/>
            <a:ext cx="723963" cy="69348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F7BF8D8-8760-4CB1-B3E6-942E384C49B1}"/>
              </a:ext>
            </a:extLst>
          </p:cNvPr>
          <p:cNvGrpSpPr/>
          <p:nvPr/>
        </p:nvGrpSpPr>
        <p:grpSpPr>
          <a:xfrm>
            <a:off x="4920698" y="4597692"/>
            <a:ext cx="5431881" cy="1572681"/>
            <a:chOff x="4920698" y="4597692"/>
            <a:chExt cx="5431881" cy="157268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84F938B-2614-4507-B251-541060282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72259" y="4597692"/>
              <a:ext cx="3328761" cy="79033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8A7D3B9-1BD7-4F1F-9600-1B5343495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20698" y="5472527"/>
              <a:ext cx="5431881" cy="6978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5377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2FA40C56-B777-4FD9-BE27-22A0F7779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1" y="623820"/>
            <a:ext cx="3606342" cy="70005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487D557-349A-42C9-8A94-16511B624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148" y="128814"/>
            <a:ext cx="7942781" cy="16900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1A3DA15-A4CD-419E-860B-34375BD95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958" y="1700788"/>
            <a:ext cx="4986084" cy="7311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DBA8FF-F21A-4AB0-BDB3-42AFE41D0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2958" y="630395"/>
            <a:ext cx="723963" cy="6934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EBFBF7-DB95-490D-85ED-AFA795B15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799" y="3550799"/>
            <a:ext cx="11684811" cy="15528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6459346-E987-4DAD-AEB5-2E9DF3559B31}"/>
              </a:ext>
            </a:extLst>
          </p:cNvPr>
          <p:cNvSpPr txBox="1"/>
          <p:nvPr/>
        </p:nvSpPr>
        <p:spPr>
          <a:xfrm>
            <a:off x="168799" y="2924278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2019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新课标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Ⅰ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卷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, 21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题</a:t>
            </a:r>
            <a:endParaRPr lang="zh-CN" altLang="en-US" sz="2800" dirty="0">
              <a:latin typeface="+mj-ea"/>
              <a:ea typeface="+mj-ea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23A7453-3856-4938-8FEA-63E8AC370DAB}"/>
              </a:ext>
            </a:extLst>
          </p:cNvPr>
          <p:cNvCxnSpPr/>
          <p:nvPr/>
        </p:nvCxnSpPr>
        <p:spPr>
          <a:xfrm>
            <a:off x="6528816" y="4315968"/>
            <a:ext cx="27797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A5A9CDE-49E3-4C46-9EAF-EE6DA10285DA}"/>
              </a:ext>
            </a:extLst>
          </p:cNvPr>
          <p:cNvCxnSpPr>
            <a:cxnSpLocks/>
          </p:cNvCxnSpPr>
          <p:nvPr/>
        </p:nvCxnSpPr>
        <p:spPr>
          <a:xfrm>
            <a:off x="1472827" y="5103661"/>
            <a:ext cx="11880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217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1286743C-B46C-48A3-A148-569AF98FB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06" r="3169"/>
          <a:stretch/>
        </p:blipFill>
        <p:spPr>
          <a:xfrm>
            <a:off x="557242" y="2299152"/>
            <a:ext cx="2937798" cy="332613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09B6781-613B-4B37-8D9F-800A67256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1" y="248682"/>
            <a:ext cx="4439919" cy="5160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0475362-9A76-4D60-8E65-C2EAD18F8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1" y="686111"/>
            <a:ext cx="11287760" cy="135171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F80319A-B408-4620-889A-F3E889F35932}"/>
              </a:ext>
            </a:extLst>
          </p:cNvPr>
          <p:cNvCxnSpPr/>
          <p:nvPr/>
        </p:nvCxnSpPr>
        <p:spPr>
          <a:xfrm>
            <a:off x="2042160" y="2225040"/>
            <a:ext cx="0" cy="120396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9A9EAFA3-0637-422E-9654-A50CC1B80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3286362"/>
            <a:ext cx="8237226" cy="13517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554E40-B569-47E1-B459-710AF6D62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7048" y="4337058"/>
            <a:ext cx="2072820" cy="6020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10A9454-B368-436C-8E0C-F1894037B7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151" y="5518775"/>
            <a:ext cx="3337849" cy="7239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762684E-18F4-4632-A8A2-FE6ADFB3F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321" y="6126151"/>
            <a:ext cx="6538527" cy="586791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81E683C-B07E-407F-97AC-B3A28E54C3F7}"/>
              </a:ext>
            </a:extLst>
          </p:cNvPr>
          <p:cNvCxnSpPr>
            <a:cxnSpLocks/>
          </p:cNvCxnSpPr>
          <p:nvPr/>
        </p:nvCxnSpPr>
        <p:spPr>
          <a:xfrm>
            <a:off x="8642349" y="5026840"/>
            <a:ext cx="85091" cy="5984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C9A623C-F705-45CD-8AEE-EAD905207F77}"/>
              </a:ext>
            </a:extLst>
          </p:cNvPr>
          <p:cNvCxnSpPr>
            <a:cxnSpLocks/>
          </p:cNvCxnSpPr>
          <p:nvPr/>
        </p:nvCxnSpPr>
        <p:spPr>
          <a:xfrm flipV="1">
            <a:off x="5527040" y="6014720"/>
            <a:ext cx="863600" cy="1114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1063525F-FA12-44B6-A993-114BA94762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3705" y="5683357"/>
            <a:ext cx="5250635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51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1063525F-FA12-44B6-A993-114BA9476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5" y="389997"/>
            <a:ext cx="5250635" cy="64013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5573D08-DAF7-47A4-B92B-363056E52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05" y="1065692"/>
            <a:ext cx="5448772" cy="5486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7AF7D5-59FA-4F0A-8A82-DC0AACCFC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925" y="739430"/>
            <a:ext cx="4054191" cy="5182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5F88E6-90D6-494D-8BC0-01371EAC9A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1012" y="1649940"/>
            <a:ext cx="6629975" cy="6934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B54C45-851A-4290-898D-14252CA70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5973" y="2480433"/>
            <a:ext cx="4740051" cy="5105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840E26-224D-41CE-8BCE-62AB0C7AAD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1027" y="3128030"/>
            <a:ext cx="6469941" cy="60203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CBFB332-4390-481C-BD2E-8D7614149C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616" y="4628890"/>
            <a:ext cx="11191470" cy="129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91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>
            <a:extLst>
              <a:ext uri="{FF2B5EF4-FFF2-40B4-BE49-F238E27FC236}">
                <a16:creationId xmlns:a16="http://schemas.microsoft.com/office/drawing/2014/main" id="{AA07C733-F767-46EC-8A74-DE30AFA7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809" y="3350871"/>
            <a:ext cx="2769211" cy="1181272"/>
          </a:xfrm>
          <a:prstGeom prst="rect">
            <a:avLst/>
          </a:prstGeom>
        </p:spPr>
      </p:pic>
      <p:sp>
        <p:nvSpPr>
          <p:cNvPr id="14" name="AutoShape 10" descr="[公式]">
            <a:extLst>
              <a:ext uri="{FF2B5EF4-FFF2-40B4-BE49-F238E27FC236}">
                <a16:creationId xmlns:a16="http://schemas.microsoft.com/office/drawing/2014/main" id="{7F16111C-C0C9-435A-BE4D-0A476A3C72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2" descr="[公式]">
            <a:extLst>
              <a:ext uri="{FF2B5EF4-FFF2-40B4-BE49-F238E27FC236}">
                <a16:creationId xmlns:a16="http://schemas.microsoft.com/office/drawing/2014/main" id="{2688C371-E8B3-4634-9E6C-613A3349ED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02101689-A75D-42CC-8BB9-55B1D8A5F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809" y="4252754"/>
            <a:ext cx="11446381" cy="1565317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3DBD9575-B93F-4271-AE9F-12D600E212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631974" y="5897301"/>
            <a:ext cx="11268199" cy="960699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A81BBB1D-D8BF-49FE-B907-98D9520E07D7}"/>
              </a:ext>
            </a:extLst>
          </p:cNvPr>
          <p:cNvGrpSpPr/>
          <p:nvPr/>
        </p:nvGrpSpPr>
        <p:grpSpPr>
          <a:xfrm>
            <a:off x="517009" y="238722"/>
            <a:ext cx="6600541" cy="741186"/>
            <a:chOff x="517009" y="238722"/>
            <a:chExt cx="6600541" cy="741186"/>
          </a:xfrm>
        </p:grpSpPr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E2B6815E-D9E5-45BE-8118-DD5B5281A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7009" y="238722"/>
              <a:ext cx="4865220" cy="741186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63719E2-2047-421D-BE18-F8099AE8C998}"/>
                </a:ext>
              </a:extLst>
            </p:cNvPr>
            <p:cNvSpPr txBox="1"/>
            <p:nvPr/>
          </p:nvSpPr>
          <p:spPr>
            <a:xfrm>
              <a:off x="5394001" y="378482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的最小值为</a:t>
              </a: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E5EE7FD7-ABE6-4D1F-9FFC-8642344532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3739" y="277220"/>
            <a:ext cx="3261106" cy="664188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6EEC11AD-A635-42CF-A83F-C313C75B34C5}"/>
              </a:ext>
            </a:extLst>
          </p:cNvPr>
          <p:cNvSpPr/>
          <p:nvPr/>
        </p:nvSpPr>
        <p:spPr>
          <a:xfrm>
            <a:off x="1458410" y="104173"/>
            <a:ext cx="2245489" cy="1139152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4CA5459B-DE52-42C7-8261-4BD8469F728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4143"/>
          <a:stretch/>
        </p:blipFill>
        <p:spPr>
          <a:xfrm>
            <a:off x="4666852" y="1111170"/>
            <a:ext cx="1082593" cy="1390794"/>
          </a:xfrm>
          <a:prstGeom prst="rect">
            <a:avLst/>
          </a:prstGeom>
        </p:spPr>
      </p:pic>
      <p:sp>
        <p:nvSpPr>
          <p:cNvPr id="35" name="椭圆 34">
            <a:extLst>
              <a:ext uri="{FF2B5EF4-FFF2-40B4-BE49-F238E27FC236}">
                <a16:creationId xmlns:a16="http://schemas.microsoft.com/office/drawing/2014/main" id="{3F0B9FCD-C8CE-4B71-8DEA-990A9C647C22}"/>
              </a:ext>
            </a:extLst>
          </p:cNvPr>
          <p:cNvSpPr/>
          <p:nvPr/>
        </p:nvSpPr>
        <p:spPr>
          <a:xfrm>
            <a:off x="7769567" y="104173"/>
            <a:ext cx="2728671" cy="1139152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79F8867-7E68-4850-8F55-1390E33395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9794" y="1081117"/>
            <a:ext cx="1103945" cy="1450899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6B495B5-B257-460F-86CE-646AFD577841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3375055" y="1076500"/>
            <a:ext cx="1270245" cy="40436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B7F43AE-CD73-42F0-A935-E253FF2B0C53}"/>
              </a:ext>
            </a:extLst>
          </p:cNvPr>
          <p:cNvCxnSpPr>
            <a:cxnSpLocks/>
            <a:stCxn id="35" idx="4"/>
          </p:cNvCxnSpPr>
          <p:nvPr/>
        </p:nvCxnSpPr>
        <p:spPr>
          <a:xfrm flipH="1">
            <a:off x="7986532" y="1243325"/>
            <a:ext cx="1147371" cy="56324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E7323CD3-A6BB-4852-9F0E-ED068F9588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4327" y="1292268"/>
            <a:ext cx="510584" cy="74682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B3BDCDE2-EC1E-4520-A226-ED12CDA36E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7212" y="1377874"/>
            <a:ext cx="3186890" cy="862176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1DAD75EE-F999-4370-99E2-82B85AE6B3C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69342" y="2428356"/>
            <a:ext cx="6381750" cy="585992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848DB93B-D7EB-48EE-8D44-84D3227C4E7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05157" y="3536207"/>
            <a:ext cx="1667203" cy="80877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F54C988-D5FD-4EB4-B757-033E3154FC3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86833" y="3699974"/>
            <a:ext cx="464058" cy="444518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C1ADC5AF-DF6C-4E95-A2C1-74C859D3006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4651" y="2215986"/>
            <a:ext cx="4590312" cy="9956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A5F56E9-1442-4BC8-B15F-FE2D128F866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35801" y="5904132"/>
            <a:ext cx="8115291" cy="9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8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17</Words>
  <Application>Microsoft Office PowerPoint</Application>
  <PresentationFormat>宽屏</PresentationFormat>
  <Paragraphs>7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 Shiwei</dc:creator>
  <cp:lastModifiedBy>Pan Shiwei</cp:lastModifiedBy>
  <cp:revision>5</cp:revision>
  <dcterms:created xsi:type="dcterms:W3CDTF">2021-09-19T13:06:36Z</dcterms:created>
  <dcterms:modified xsi:type="dcterms:W3CDTF">2021-09-20T05:26:42Z</dcterms:modified>
</cp:coreProperties>
</file>