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 varScale="1">
        <p:scale>
          <a:sx n="114" d="100"/>
          <a:sy n="114" d="100"/>
        </p:scale>
        <p:origin x="-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Title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Company name</a:t>
            </a:r>
          </a:p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Your name, Title</a:t>
            </a:r>
          </a:p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Email</a:t>
            </a:r>
          </a:p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Cell phone #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Current status, accomplishments, timeline, use of funds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What does now and the future look like?</a:t>
            </a:r>
          </a:p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How will you use the money you are trying to raise?</a:t>
            </a:r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Problem / opportunity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Describe the pain you alleviate or the pleasure you provide</a:t>
            </a:r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Value proposition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Explain the value of the pain you alleviate or the pleasure you provide</a:t>
            </a:r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Underlying magic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Describe the tech, secret sauce, magic behind your product. Less text, more diagrams. Now is when to show a prototype or demo.</a:t>
            </a: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Business model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Explain who has your money temporarily in his pocket and how you’re going to get it into yours.</a:t>
            </a:r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Market plan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Explain how you reach your customer</a:t>
            </a: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Competition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Provide a complete view of the competitive landscape.</a:t>
            </a:r>
          </a:p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Too much is better than too little.</a:t>
            </a:r>
          </a:p>
        </p:txBody>
      </p:sp>
    </p:spTree>
    <p:extLst>
      <p:ext uri="{BB962C8B-B14F-4D97-AF65-F5344CB8AC3E}">
        <p14:creationId xmlns:p14="http://schemas.microsoft.com/office/powerpoint/2010/main" val="19682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Management team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Describe key players of your team, board of directors, board of advisors, and major advisors.</a:t>
            </a:r>
          </a:p>
        </p:txBody>
      </p:sp>
    </p:spTree>
    <p:extLst>
      <p:ext uri="{BB962C8B-B14F-4D97-AF65-F5344CB8AC3E}">
        <p14:creationId xmlns:p14="http://schemas.microsoft.com/office/powerpoint/2010/main" val="44176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Financial projections</a:t>
            </a:r>
            <a:br>
              <a:rPr lang="en-US" dirty="0" smtClean="0"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and key metrics</a:t>
            </a:r>
            <a:endParaRPr lang="en-US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Provide a three-year forecast of dollars and metrics: # customers, conversion rate, burn rate,  etc. Do bottom-up forecast, not top-down.</a:t>
            </a:r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203</Words>
  <Application>Microsoft Macintosh PowerPoint</Application>
  <PresentationFormat>Custom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Title</vt:lpstr>
      <vt:lpstr>Problem / opportunity</vt:lpstr>
      <vt:lpstr>Value proposition</vt:lpstr>
      <vt:lpstr>Underlying magic</vt:lpstr>
      <vt:lpstr>Business model</vt:lpstr>
      <vt:lpstr>Market plan</vt:lpstr>
      <vt:lpstr>Competition</vt:lpstr>
      <vt:lpstr>Management team</vt:lpstr>
      <vt:lpstr>Financial projections and key metrics</vt:lpstr>
      <vt:lpstr>Current status, accomplishments, timeline, use of funds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Sung</cp:lastModifiedBy>
  <cp:revision>2</cp:revision>
  <dcterms:created xsi:type="dcterms:W3CDTF">2015-03-07T21:46:28Z</dcterms:created>
  <dcterms:modified xsi:type="dcterms:W3CDTF">2015-03-10T20:32:48Z</dcterms:modified>
</cp:coreProperties>
</file>