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2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8DB5D-7364-A14F-8F62-CFD3AF5FACC2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FEAC4-9149-4F4C-90CA-3845811654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9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wanted to make a joke about 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Ariana</a:t>
            </a:r>
            <a:r>
              <a:rPr lang="en-US" baseline="0" dirty="0" smtClean="0"/>
              <a:t> Grande song and this slide but I didn’t.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FEAC4-9149-4F4C-90CA-3845811654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4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178A-9D43-4F42-A73B-B66C0D5EB8CA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959-8FB3-B34D-92A4-3C045B268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1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178A-9D43-4F42-A73B-B66C0D5EB8CA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959-8FB3-B34D-92A4-3C045B268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178A-9D43-4F42-A73B-B66C0D5EB8CA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959-8FB3-B34D-92A4-3C045B268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1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178A-9D43-4F42-A73B-B66C0D5EB8CA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959-8FB3-B34D-92A4-3C045B268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0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178A-9D43-4F42-A73B-B66C0D5EB8CA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959-8FB3-B34D-92A4-3C045B268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9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178A-9D43-4F42-A73B-B66C0D5EB8CA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959-8FB3-B34D-92A4-3C045B268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6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178A-9D43-4F42-A73B-B66C0D5EB8CA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959-8FB3-B34D-92A4-3C045B268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5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178A-9D43-4F42-A73B-B66C0D5EB8CA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959-8FB3-B34D-92A4-3C045B268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4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178A-9D43-4F42-A73B-B66C0D5EB8CA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959-8FB3-B34D-92A4-3C045B268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4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178A-9D43-4F42-A73B-B66C0D5EB8CA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959-8FB3-B34D-92A4-3C045B268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0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178A-9D43-4F42-A73B-B66C0D5EB8CA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959-8FB3-B34D-92A4-3C045B268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1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B178A-9D43-4F42-A73B-B66C0D5EB8CA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58959-8FB3-B34D-92A4-3C045B268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7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Customer Discovery Update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latin typeface="Helvetica"/>
                <a:cs typeface="Helvetica"/>
              </a:rPr>
              <a:t>What did you think before?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latin typeface="Helvetica"/>
                <a:cs typeface="Helvetica"/>
              </a:rPr>
              <a:t>Who did you talk to?</a:t>
            </a:r>
          </a:p>
          <a:p>
            <a:pPr marL="914400" lvl="1" indent="-514350"/>
            <a:r>
              <a:rPr lang="en-US" sz="2200" dirty="0" smtClean="0">
                <a:latin typeface="Helvetica"/>
                <a:cs typeface="Helvetica"/>
              </a:rPr>
              <a:t>How many people did you talk to?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latin typeface="Helvetica"/>
                <a:cs typeface="Helvetica"/>
              </a:rPr>
              <a:t>What did you learn?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latin typeface="Helvetica"/>
                <a:cs typeface="Helvetica"/>
              </a:rPr>
              <a:t>What do you think now?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latin typeface="Helvetica"/>
                <a:cs typeface="Helvetica"/>
              </a:rPr>
              <a:t>What will you do next?</a:t>
            </a:r>
            <a:endParaRPr lang="en-US" sz="3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380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What did you think before?</a:t>
            </a:r>
            <a:br>
              <a:rPr lang="en-US" dirty="0" smtClean="0">
                <a:latin typeface="Helvetica"/>
                <a:cs typeface="Helvetica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Current psych medical treatment is inadequate; rarely curative and many pain points exist</a:t>
            </a:r>
            <a:endParaRPr lang="en-US" dirty="0" smtClean="0"/>
          </a:p>
          <a:p>
            <a:pPr lvl="1"/>
            <a:r>
              <a:rPr lang="en-US" dirty="0" smtClean="0"/>
              <a:t>Extensive CBT necessary; barriers exist</a:t>
            </a:r>
            <a:endParaRPr lang="en-US" dirty="0" smtClean="0"/>
          </a:p>
          <a:p>
            <a:pPr lvl="1"/>
            <a:r>
              <a:rPr lang="en-US" dirty="0" smtClean="0"/>
              <a:t>Tech presents new opportunities: bio/</a:t>
            </a:r>
            <a:r>
              <a:rPr lang="en-US" dirty="0" err="1" smtClean="0"/>
              <a:t>neurofeedback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Who did you talk to?</a:t>
            </a:r>
            <a:br>
              <a:rPr lang="en-US" dirty="0" smtClean="0">
                <a:latin typeface="Helvetica"/>
                <a:cs typeface="Helvetica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Longtime friend living with OCD past ~10 years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What did you learn?</a:t>
            </a:r>
            <a:br>
              <a:rPr lang="en-US" dirty="0" smtClean="0">
                <a:latin typeface="Helvetica"/>
                <a:cs typeface="Helvetica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Neurofeedback</a:t>
            </a:r>
            <a:r>
              <a:rPr lang="en-US" dirty="0" smtClean="0"/>
              <a:t> is starting to be employed widely </a:t>
            </a:r>
            <a:r>
              <a:rPr lang="en-US" dirty="0" err="1" smtClean="0"/>
              <a:t>clinicallly</a:t>
            </a:r>
            <a:r>
              <a:rPr lang="en-US" dirty="0" smtClean="0"/>
              <a:t>, but for certain conditions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What do you think now?</a:t>
            </a:r>
            <a:br>
              <a:rPr lang="en-US" dirty="0" smtClean="0">
                <a:latin typeface="Helvetica"/>
                <a:cs typeface="Helvetica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Biggest need may not be clinical – direct delivery to consumers via PC/mobile apps?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What will you do next?</a:t>
            </a:r>
            <a:br>
              <a:rPr lang="en-US" dirty="0" smtClean="0">
                <a:latin typeface="Helvetica"/>
                <a:cs typeface="Helvetica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to clinicians and see </a:t>
            </a:r>
            <a:r>
              <a:rPr lang="en-US" dirty="0" smtClean="0"/>
              <a:t>how current clinics are/not doing it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165</Words>
  <Application>Microsoft Office PowerPoint</Application>
  <PresentationFormat>On-screen Show (4:3)</PresentationFormat>
  <Paragraphs>22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Customer Discovery Update</vt:lpstr>
      <vt:lpstr>What did you think before? </vt:lpstr>
      <vt:lpstr>Who did you talk to? </vt:lpstr>
      <vt:lpstr>What did you learn? </vt:lpstr>
      <vt:lpstr>What do you think now? </vt:lpstr>
      <vt:lpstr>What will you do next?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in one sentence</dc:title>
  <dc:creator>Erik Reinertsen</dc:creator>
  <cp:lastModifiedBy>Niraj Singh</cp:lastModifiedBy>
  <cp:revision>9</cp:revision>
  <dcterms:created xsi:type="dcterms:W3CDTF">2014-09-26T16:08:17Z</dcterms:created>
  <dcterms:modified xsi:type="dcterms:W3CDTF">2014-09-26T17:57:08Z</dcterms:modified>
</cp:coreProperties>
</file>