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 SemiBo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c34a9462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c34a946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c34a9462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c34a9462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c34a9462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c34a9462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c34a9462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c34a9462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c34a9462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c34a9462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c3eacfac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c3eacfac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c3eacfac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c3eacfac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c3eacfac6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c3eacfac6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c3eacfac6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c3eacfac6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c34a946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c34a946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34a946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c34a946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c34a946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c34a946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34a946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34a946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c34a9462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c34a946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4a9462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4a946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c34a946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c34a946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c34a9462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c34a9462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slide" Target="/ppt/slides/slide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slide" Target="/ppt/slides/slide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slide" Target="/ppt/slides/slide9.xml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slide" Target="/ppt/slides/slide9.xm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/ppt/slides/slide6.xml"/><Relationship Id="rId5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15.xml"/><Relationship Id="rId11" Type="http://schemas.openxmlformats.org/officeDocument/2006/relationships/slide" Target="/ppt/slides/slide18.xml"/><Relationship Id="rId10" Type="http://schemas.openxmlformats.org/officeDocument/2006/relationships/slide" Target="/ppt/slides/slide17.xml"/><Relationship Id="rId9" Type="http://schemas.openxmlformats.org/officeDocument/2006/relationships/slide" Target="/ppt/slides/slide17.xml"/><Relationship Id="rId5" Type="http://schemas.openxmlformats.org/officeDocument/2006/relationships/slide" Target="/ppt/slides/slide15.xml"/><Relationship Id="rId6" Type="http://schemas.openxmlformats.org/officeDocument/2006/relationships/slide" Target="/ppt/slides/slide16.xml"/><Relationship Id="rId7" Type="http://schemas.openxmlformats.org/officeDocument/2006/relationships/slide" Target="/ppt/slides/slide16.xml"/><Relationship Id="rId8" Type="http://schemas.openxmlformats.org/officeDocument/2006/relationships/slide" Target="/ppt/slides/slide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3050" y="9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Automatização da Folha de pagamento(Adega Toronto)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>
            <a:hlinkClick action="ppaction://hlinksldjump" r:id="rId4"/>
          </p:cNvPr>
          <p:cNvSpPr/>
          <p:nvPr/>
        </p:nvSpPr>
        <p:spPr>
          <a:xfrm>
            <a:off x="3845775" y="3827000"/>
            <a:ext cx="1242900" cy="397800"/>
          </a:xfrm>
          <a:prstGeom prst="ellipse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  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435525" y="2996750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435538" y="2249088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447850" y="22491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Érik Restani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47950" y="29918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G5429G0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00212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>
            <a:hlinkClick action="ppaction://hlinkshowjump?jump=nextslide"/>
          </p:cNvPr>
          <p:cNvSpPr/>
          <p:nvPr/>
        </p:nvSpPr>
        <p:spPr>
          <a:xfrm rot="10800000">
            <a:off x="558737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2" y="990650"/>
            <a:ext cx="1607240" cy="1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Gerenciamento de projetos de software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22"/>
          <p:cNvGrpSpPr/>
          <p:nvPr/>
        </p:nvGrpSpPr>
        <p:grpSpPr>
          <a:xfrm>
            <a:off x="93875" y="1218920"/>
            <a:ext cx="5199840" cy="588353"/>
            <a:chOff x="86325" y="-1007387"/>
            <a:chExt cx="4612650" cy="710400"/>
          </a:xfrm>
        </p:grpSpPr>
        <p:sp>
          <p:nvSpPr>
            <p:cNvPr id="214" name="Google Shape;214;p22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I</a:t>
              </a:r>
              <a:r>
                <a:rPr lang="pt-BR" sz="1000">
                  <a:solidFill>
                    <a:schemeClr val="lt1"/>
                  </a:solidFill>
                </a:rPr>
                <a:t>dentificando as necessidades e requisitos específicos da Adega Toronto em relação à folha de pagamento, é levantado um escopo para ver o que deve ser feito para o projeto ter sucesso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138924" y="1983225"/>
            <a:ext cx="5199807" cy="588353"/>
            <a:chOff x="110775" y="-1007371"/>
            <a:chExt cx="4588200" cy="710400"/>
          </a:xfrm>
        </p:grpSpPr>
        <p:sp>
          <p:nvSpPr>
            <p:cNvPr id="217" name="Google Shape;217;p22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 txBox="1"/>
            <p:nvPr/>
          </p:nvSpPr>
          <p:spPr>
            <a:xfrm>
              <a:off x="110776" y="-1007371"/>
              <a:ext cx="45171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O</a:t>
              </a:r>
              <a:r>
                <a:rPr lang="pt-BR" sz="1000">
                  <a:solidFill>
                    <a:schemeClr val="lt1"/>
                  </a:solidFill>
                </a:rPr>
                <a:t> projeto foi resultado de uma elaboração detalhada visando o que era necessário para ele ser concluído(PIM III), incluindo cronograma, recursos necessários e identificação dos riscos.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19" name="Google Shape;219;p22"/>
          <p:cNvGrpSpPr/>
          <p:nvPr/>
        </p:nvGrpSpPr>
        <p:grpSpPr>
          <a:xfrm>
            <a:off x="124200" y="2753460"/>
            <a:ext cx="5199840" cy="496143"/>
            <a:chOff x="86325" y="-1007400"/>
            <a:chExt cx="4612650" cy="701263"/>
          </a:xfrm>
        </p:grpSpPr>
        <p:sp>
          <p:nvSpPr>
            <p:cNvPr id="220" name="Google Shape;220;p22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 txBox="1"/>
            <p:nvPr/>
          </p:nvSpPr>
          <p:spPr>
            <a:xfrm>
              <a:off x="86325" y="-1007400"/>
              <a:ext cx="45417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G</a:t>
              </a:r>
              <a:r>
                <a:rPr lang="pt-BR" sz="1000">
                  <a:solidFill>
                    <a:schemeClr val="lt1"/>
                  </a:solidFill>
                </a:rPr>
                <a:t>erenciamento de recursos humanos, financeiros e materiais para garantir o cumprimento do plano do projeto.</a:t>
              </a:r>
              <a:r>
                <a:rPr lang="pt-BR" sz="1000">
                  <a:solidFill>
                    <a:srgbClr val="222222"/>
                  </a:solidFill>
                </a:rPr>
                <a:t>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22" name="Google Shape;222;p22"/>
          <p:cNvSpPr txBox="1"/>
          <p:nvPr/>
        </p:nvSpPr>
        <p:spPr>
          <a:xfrm>
            <a:off x="247825" y="3612425"/>
            <a:ext cx="4584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>
            <a:off x="147800" y="3438973"/>
            <a:ext cx="5199807" cy="620201"/>
            <a:chOff x="110775" y="-1179725"/>
            <a:chExt cx="4588200" cy="701268"/>
          </a:xfrm>
        </p:grpSpPr>
        <p:sp>
          <p:nvSpPr>
            <p:cNvPr id="224" name="Google Shape;224;p22"/>
            <p:cNvSpPr/>
            <p:nvPr/>
          </p:nvSpPr>
          <p:spPr>
            <a:xfrm>
              <a:off x="110775" y="-1170558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 txBox="1"/>
            <p:nvPr/>
          </p:nvSpPr>
          <p:spPr>
            <a:xfrm>
              <a:off x="133568" y="-1179725"/>
              <a:ext cx="44946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Utilizamos da metodologia ágil, para priorizar a entrega contínua de incrementos funcionais, adaptação rápida a mudanças e interação constante entre a equipe para alcançar maior flexibilidade e eficiência no projeto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597" y="1306500"/>
            <a:ext cx="3491603" cy="270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Empreendedorismo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3"/>
          <p:cNvGrpSpPr/>
          <p:nvPr/>
        </p:nvGrpSpPr>
        <p:grpSpPr>
          <a:xfrm>
            <a:off x="190175" y="1167775"/>
            <a:ext cx="4784702" cy="610651"/>
            <a:chOff x="86325" y="-1007390"/>
            <a:chExt cx="4612650" cy="701252"/>
          </a:xfrm>
        </p:grpSpPr>
        <p:sp>
          <p:nvSpPr>
            <p:cNvPr id="235" name="Google Shape;235;p23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86325" y="-1007390"/>
              <a:ext cx="45417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Empreendedorismo, onde é explorado como a empresa pode inovar em suas operações, como a automatização da folha de pagamento, para alcançar seus objetivos de negócios.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37" name="Google Shape;237;p23"/>
          <p:cNvGrpSpPr/>
          <p:nvPr/>
        </p:nvGrpSpPr>
        <p:grpSpPr>
          <a:xfrm>
            <a:off x="183199" y="1996655"/>
            <a:ext cx="4791622" cy="575097"/>
            <a:chOff x="86324" y="-1007390"/>
            <a:chExt cx="4612651" cy="701252"/>
          </a:xfrm>
        </p:grpSpPr>
        <p:sp>
          <p:nvSpPr>
            <p:cNvPr id="238" name="Google Shape;238;p23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86324" y="-1007390"/>
              <a:ext cx="4541700" cy="5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O nosso objetivo é fazer com que a Adega Toronto melhore sua logística com a automação da holerite, gerando mais tempo e organização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183199" y="2824915"/>
            <a:ext cx="4791622" cy="686240"/>
            <a:chOff x="86324" y="-1007384"/>
            <a:chExt cx="4612651" cy="701246"/>
          </a:xfrm>
        </p:grpSpPr>
        <p:sp>
          <p:nvSpPr>
            <p:cNvPr id="241" name="Google Shape;241;p23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86324" y="-1007384"/>
              <a:ext cx="4541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Com mais tempo e organização, os funcionários e gerente podem se preocupar mais com suas outras demandas, assim afetando diretamente no capital da empresa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43" name="Google Shape;2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971" y="1167775"/>
            <a:ext cx="3864379" cy="241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Gestão de qualidade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4"/>
          <p:cNvGrpSpPr/>
          <p:nvPr/>
        </p:nvGrpSpPr>
        <p:grpSpPr>
          <a:xfrm>
            <a:off x="221925" y="1993422"/>
            <a:ext cx="4784702" cy="641207"/>
            <a:chOff x="86325" y="-1007387"/>
            <a:chExt cx="4612650" cy="710400"/>
          </a:xfrm>
        </p:grpSpPr>
        <p:sp>
          <p:nvSpPr>
            <p:cNvPr id="252" name="Google Shape;252;p24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Aplicação de Ferramentas da Qualidade no Desenvolvimento do Sistema foi abordada a aplicação prática da gestão da qualidade em sistemas informatizados.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54" name="Google Shape;254;p24"/>
          <p:cNvGrpSpPr/>
          <p:nvPr/>
        </p:nvGrpSpPr>
        <p:grpSpPr>
          <a:xfrm>
            <a:off x="236025" y="1228788"/>
            <a:ext cx="4784702" cy="596949"/>
            <a:chOff x="86325" y="-1007387"/>
            <a:chExt cx="4612650" cy="710400"/>
          </a:xfrm>
        </p:grpSpPr>
        <p:sp>
          <p:nvSpPr>
            <p:cNvPr id="255" name="Google Shape;255;p24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Envolve a compreensão dos princípios da qualidade, como a melhoria contínua e a satisfação do cliente, bem como a identificação dos principais modelos e padrões de qualidade aplicados.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257" name="Google Shape;2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127" y="992950"/>
            <a:ext cx="3818473" cy="323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221925" y="2802297"/>
            <a:ext cx="4784702" cy="641207"/>
            <a:chOff x="86325" y="-1007387"/>
            <a:chExt cx="4612650" cy="710400"/>
          </a:xfrm>
        </p:grpSpPr>
        <p:sp>
          <p:nvSpPr>
            <p:cNvPr id="259" name="Google Shape;259;p24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É importante entender que softwares surgem para os clientes, então sempre é bom buscar a satisfação e opinião do mesmo para o desenvolvimento de um bom projeto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1" name="Google Shape;261;p24"/>
          <p:cNvSpPr/>
          <p:nvPr/>
        </p:nvSpPr>
        <p:spPr>
          <a:xfrm>
            <a:off x="248775" y="3554575"/>
            <a:ext cx="4759200" cy="326400"/>
          </a:xfrm>
          <a:prstGeom prst="roundRect">
            <a:avLst>
              <a:gd fmla="val 16667" name="adj"/>
            </a:avLst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309525" y="3546324"/>
            <a:ext cx="4711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pt-BR" sz="1000">
                <a:solidFill>
                  <a:schemeClr val="lt1"/>
                </a:solidFill>
              </a:rPr>
              <a:t>O projeto não deve se perder de seu objetivo principal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Desenvolvimento do projeto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5"/>
          <p:cNvGrpSpPr/>
          <p:nvPr/>
        </p:nvGrpSpPr>
        <p:grpSpPr>
          <a:xfrm>
            <a:off x="105273" y="852405"/>
            <a:ext cx="4288463" cy="761568"/>
            <a:chOff x="115958" y="-618346"/>
            <a:chExt cx="4103400" cy="808373"/>
          </a:xfrm>
        </p:grpSpPr>
        <p:sp>
          <p:nvSpPr>
            <p:cNvPr id="271" name="Google Shape;271;p25"/>
            <p:cNvSpPr/>
            <p:nvPr/>
          </p:nvSpPr>
          <p:spPr>
            <a:xfrm>
              <a:off x="115958" y="-520374"/>
              <a:ext cx="4103400" cy="7104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 txBox="1"/>
            <p:nvPr/>
          </p:nvSpPr>
          <p:spPr>
            <a:xfrm>
              <a:off x="166654" y="-618346"/>
              <a:ext cx="39285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1"/>
                  </a:solidFill>
                </a:rPr>
                <a:t> </a:t>
              </a:r>
              <a:r>
                <a:rPr lang="pt-BR" sz="1000">
                  <a:solidFill>
                    <a:schemeClr val="lt1"/>
                  </a:solidFill>
                </a:rPr>
                <a:t>•  Metodologia PMI, desenvolvida pelo Project Management Institute, no apoio à gestão do projeto de software da Adega Toronto, cujo propósito é a criação de um sistema de folha de pagamento.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73" name="Google Shape;273;p25"/>
          <p:cNvGrpSpPr/>
          <p:nvPr/>
        </p:nvGrpSpPr>
        <p:grpSpPr>
          <a:xfrm>
            <a:off x="4694250" y="1357922"/>
            <a:ext cx="4351038" cy="1259165"/>
            <a:chOff x="4069876" y="-5869031"/>
            <a:chExt cx="4185300" cy="2014664"/>
          </a:xfrm>
        </p:grpSpPr>
        <p:sp>
          <p:nvSpPr>
            <p:cNvPr id="274" name="Google Shape;274;p25"/>
            <p:cNvSpPr/>
            <p:nvPr/>
          </p:nvSpPr>
          <p:spPr>
            <a:xfrm>
              <a:off x="4069876" y="-5837667"/>
              <a:ext cx="4185300" cy="19833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 txBox="1"/>
            <p:nvPr/>
          </p:nvSpPr>
          <p:spPr>
            <a:xfrm>
              <a:off x="4175903" y="-5869031"/>
              <a:ext cx="4019100" cy="9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900">
                  <a:solidFill>
                    <a:schemeClr val="lt1"/>
                  </a:solidFill>
                </a:rPr>
                <a:t>Teste 1 Maria - Mobile -  Acessar suas informações de perfil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Problema: encontrou dificuldades na navegação para acessar as configurações do perfil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Solução : Implementamos uma tooltip que é possível acessar de 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qualquer lugar da tela, implementamos também o meu perfil no menu 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drawer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4694075" y="2751317"/>
            <a:ext cx="4350949" cy="1239530"/>
            <a:chOff x="174615" y="2285762"/>
            <a:chExt cx="4541700" cy="1840978"/>
          </a:xfrm>
        </p:grpSpPr>
        <p:sp>
          <p:nvSpPr>
            <p:cNvPr id="277" name="Google Shape;277;p25"/>
            <p:cNvSpPr/>
            <p:nvPr/>
          </p:nvSpPr>
          <p:spPr>
            <a:xfrm>
              <a:off x="174615" y="2307840"/>
              <a:ext cx="4541700" cy="18189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 txBox="1"/>
            <p:nvPr/>
          </p:nvSpPr>
          <p:spPr>
            <a:xfrm>
              <a:off x="192411" y="2285762"/>
              <a:ext cx="4481700" cy="17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900">
                  <a:solidFill>
                    <a:schemeClr val="lt1"/>
                  </a:solidFill>
                </a:rPr>
                <a:t>Teste 2 Ana Paula - Web-  Gerar e visualizar a folha de pagamento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Problema: Notou que a função de visualização prévia da folha de pagamento estava demorando para carregar.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solidFill>
                    <a:schemeClr val="lt1"/>
                  </a:solidFill>
                </a:rPr>
                <a:t>Solução : Otimizamos o aplicativo de uma forma que exista apenas uma página para a holerite e é apenas mudar o mês para atualizar a folha</a:t>
              </a:r>
              <a:endParaRPr sz="9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4694078" y="890568"/>
            <a:ext cx="1825227" cy="355411"/>
            <a:chOff x="86321" y="-910141"/>
            <a:chExt cx="4612654" cy="692269"/>
          </a:xfrm>
        </p:grpSpPr>
        <p:sp>
          <p:nvSpPr>
            <p:cNvPr id="280" name="Google Shape;280;p25"/>
            <p:cNvSpPr/>
            <p:nvPr/>
          </p:nvSpPr>
          <p:spPr>
            <a:xfrm>
              <a:off x="110775" y="-909972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86321" y="-910141"/>
              <a:ext cx="4541700" cy="5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lt1"/>
                  </a:solidFill>
                </a:rPr>
                <a:t>Testes Qualitativos: 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105275" y="1765082"/>
            <a:ext cx="4288592" cy="498488"/>
            <a:chOff x="8340" y="-1876292"/>
            <a:chExt cx="4588202" cy="710400"/>
          </a:xfrm>
        </p:grpSpPr>
        <p:sp>
          <p:nvSpPr>
            <p:cNvPr id="283" name="Google Shape;283;p25"/>
            <p:cNvSpPr/>
            <p:nvPr/>
          </p:nvSpPr>
          <p:spPr>
            <a:xfrm>
              <a:off x="8342" y="-1867128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8340" y="-1876292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 Front end utilizando html, css e flutter</a:t>
              </a:r>
              <a:endParaRPr sz="1000">
                <a:solidFill>
                  <a:schemeClr val="lt1"/>
                </a:solidFill>
              </a:endParaRPr>
            </a:p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Backend utilizando node, banco de dados mysql e js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105275" y="2381040"/>
            <a:ext cx="4288592" cy="610163"/>
            <a:chOff x="8340" y="-1876292"/>
            <a:chExt cx="4588202" cy="710400"/>
          </a:xfrm>
        </p:grpSpPr>
        <p:sp>
          <p:nvSpPr>
            <p:cNvPr id="286" name="Google Shape;286;p25"/>
            <p:cNvSpPr/>
            <p:nvPr/>
          </p:nvSpPr>
          <p:spPr>
            <a:xfrm>
              <a:off x="8342" y="-1867128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8340" y="-1876292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 Objetivo do projeto: Criar software com interface simples consistente e intuitiva para melhor gestão da adega juntamente com a equipe seguindo as metodologias escolhidas pela equipe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pic>
        <p:nvPicPr>
          <p:cNvPr id="288" name="Google Shape;2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25" y="3140525"/>
            <a:ext cx="3178424" cy="17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Conclusão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6"/>
          <p:cNvGrpSpPr/>
          <p:nvPr/>
        </p:nvGrpSpPr>
        <p:grpSpPr>
          <a:xfrm>
            <a:off x="225750" y="2105848"/>
            <a:ext cx="4784703" cy="797247"/>
            <a:chOff x="86324" y="-1007384"/>
            <a:chExt cx="4612651" cy="701246"/>
          </a:xfrm>
        </p:grpSpPr>
        <p:sp>
          <p:nvSpPr>
            <p:cNvPr id="297" name="Google Shape;297;p26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 txBox="1"/>
            <p:nvPr/>
          </p:nvSpPr>
          <p:spPr>
            <a:xfrm>
              <a:off x="86324" y="-1007384"/>
              <a:ext cx="4541700" cy="5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 automação da folha de pagamento, como destacado no projeto, é uma necessidade real para muitas empresas, e essa visão empreendedora nos permitiu alinhar o sistema proposto com os objetivos da Adega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99" name="Google Shape;299;p26"/>
          <p:cNvGrpSpPr/>
          <p:nvPr/>
        </p:nvGrpSpPr>
        <p:grpSpPr>
          <a:xfrm>
            <a:off x="225750" y="1268100"/>
            <a:ext cx="4784703" cy="652300"/>
            <a:chOff x="86324" y="-1007384"/>
            <a:chExt cx="4612651" cy="701247"/>
          </a:xfrm>
        </p:grpSpPr>
        <p:sp>
          <p:nvSpPr>
            <p:cNvPr id="300" name="Google Shape;300;p26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 txBox="1"/>
            <p:nvPr/>
          </p:nvSpPr>
          <p:spPr>
            <a:xfrm>
              <a:off x="86324" y="-1007384"/>
              <a:ext cx="4541700" cy="4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Durante o processo, aprendemos não apenas a aplicar conhecimentos teóricos, mas também a lidar com situações práticas e a trabalhar em equipe para alcançar um objetivo comum. 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02" name="Google Shape;302;p26"/>
          <p:cNvGrpSpPr/>
          <p:nvPr/>
        </p:nvGrpSpPr>
        <p:grpSpPr>
          <a:xfrm>
            <a:off x="225750" y="3100233"/>
            <a:ext cx="4784702" cy="624868"/>
            <a:chOff x="86325" y="-1007387"/>
            <a:chExt cx="4612650" cy="710400"/>
          </a:xfrm>
        </p:grpSpPr>
        <p:sp>
          <p:nvSpPr>
            <p:cNvPr id="303" name="Google Shape;303;p26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 busca constante pela satisfação do cliente, a identificação de falhas e a implementação de melhorias contínuas nos permitiram entregar um sistema de alta qualidade.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05" name="Google Shape;305;p26"/>
          <p:cNvGrpSpPr/>
          <p:nvPr/>
        </p:nvGrpSpPr>
        <p:grpSpPr>
          <a:xfrm>
            <a:off x="225750" y="3877508"/>
            <a:ext cx="4784702" cy="624868"/>
            <a:chOff x="86325" y="-1007387"/>
            <a:chExt cx="4612650" cy="710400"/>
          </a:xfrm>
        </p:grpSpPr>
        <p:sp>
          <p:nvSpPr>
            <p:cNvPr id="306" name="Google Shape;306;p26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 gestão correta do sistema programado trará inúmeros benefícios para adega, entre eles redução de erros, eficiência operacional, segurança de dados, escalabilidade e etc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08" name="Google Shape;3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252" y="1654994"/>
            <a:ext cx="3701978" cy="193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Sprints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25" y="862800"/>
            <a:ext cx="7767924" cy="41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>
            <a:hlinkClick action="ppaction://hlinksldjump" r:id="rId5"/>
          </p:cNvPr>
          <p:cNvSpPr/>
          <p:nvPr/>
        </p:nvSpPr>
        <p:spPr>
          <a:xfrm>
            <a:off x="194575" y="4358100"/>
            <a:ext cx="449700" cy="633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Backlog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24" name="Google Shape;3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01" y="784075"/>
            <a:ext cx="3156425" cy="412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>
            <a:hlinkClick action="ppaction://hlinksldjump" r:id="rId5"/>
          </p:cNvPr>
          <p:cNvSpPr/>
          <p:nvPr/>
        </p:nvSpPr>
        <p:spPr>
          <a:xfrm>
            <a:off x="153175" y="4138950"/>
            <a:ext cx="928800" cy="89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Equipe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>
            <a:hlinkClick action="ppaction://hlinksldjump" r:id="rId4"/>
          </p:cNvPr>
          <p:cNvSpPr/>
          <p:nvPr/>
        </p:nvSpPr>
        <p:spPr>
          <a:xfrm>
            <a:off x="104263" y="4115300"/>
            <a:ext cx="928800" cy="89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75" y="1612925"/>
            <a:ext cx="8839198" cy="111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GitHub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>
            <a:hlinkClick action="ppaction://hlinksldjump" r:id="rId4"/>
          </p:cNvPr>
          <p:cNvSpPr/>
          <p:nvPr/>
        </p:nvSpPr>
        <p:spPr>
          <a:xfrm>
            <a:off x="104263" y="4115300"/>
            <a:ext cx="928800" cy="89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50" y="939975"/>
            <a:ext cx="83343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73050" y="9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Automatização da Folha de pagamento(Adega Toronto)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>
            <a:hlinkClick action="ppaction://hlinksldjump" r:id="rId4"/>
          </p:cNvPr>
          <p:cNvSpPr/>
          <p:nvPr/>
        </p:nvSpPr>
        <p:spPr>
          <a:xfrm>
            <a:off x="3845775" y="3827000"/>
            <a:ext cx="1242900" cy="397800"/>
          </a:xfrm>
          <a:prstGeom prst="ellipse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  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435525" y="2996750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35538" y="2249088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447925" y="29990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N844680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4">
            <a:hlinkClick action="ppaction://hlinkshowjump?jump=previousslide"/>
          </p:cNvPr>
          <p:cNvSpPr/>
          <p:nvPr/>
        </p:nvSpPr>
        <p:spPr>
          <a:xfrm>
            <a:off x="300212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>
            <a:hlinkClick action="ppaction://hlinkshowjump?jump=nextslide"/>
          </p:cNvPr>
          <p:cNvSpPr/>
          <p:nvPr/>
        </p:nvSpPr>
        <p:spPr>
          <a:xfrm rot="10800000">
            <a:off x="558737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447850" y="22491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Lucas Guerra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2" y="990650"/>
            <a:ext cx="1607240" cy="1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673050" y="9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Automatização da Folha de pagamento(Adega Toronto)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>
            <a:hlinkClick action="ppaction://hlinksldjump" r:id="rId4"/>
          </p:cNvPr>
          <p:cNvSpPr/>
          <p:nvPr/>
        </p:nvSpPr>
        <p:spPr>
          <a:xfrm>
            <a:off x="3845775" y="3827000"/>
            <a:ext cx="1242900" cy="397800"/>
          </a:xfrm>
          <a:prstGeom prst="ellipse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  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435525" y="2996750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35538" y="2249088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447925" y="29990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G4518D3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5">
            <a:hlinkClick action="ppaction://hlinkshowjump?jump=previousslide"/>
          </p:cNvPr>
          <p:cNvSpPr/>
          <p:nvPr/>
        </p:nvSpPr>
        <p:spPr>
          <a:xfrm>
            <a:off x="300212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>
            <a:hlinkClick action="ppaction://hlinkshowjump?jump=nextslide"/>
          </p:cNvPr>
          <p:cNvSpPr/>
          <p:nvPr/>
        </p:nvSpPr>
        <p:spPr>
          <a:xfrm rot="10800000">
            <a:off x="558737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347125" y="2223300"/>
            <a:ext cx="2219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Matheus Donadoni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2" y="990650"/>
            <a:ext cx="1607240" cy="1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673050" y="9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Automatização da Folha de pagamento(Adega Toronto)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>
            <a:hlinkClick action="ppaction://hlinksldjump" r:id="rId4"/>
          </p:cNvPr>
          <p:cNvSpPr/>
          <p:nvPr/>
        </p:nvSpPr>
        <p:spPr>
          <a:xfrm>
            <a:off x="3845775" y="3827000"/>
            <a:ext cx="1242900" cy="397800"/>
          </a:xfrm>
          <a:prstGeom prst="ellipse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  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435525" y="2996750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435538" y="2249088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2" y="990650"/>
            <a:ext cx="1607240" cy="125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447925" y="29990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N8754E2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6">
            <a:hlinkClick action="ppaction://hlinkshowjump?jump=previousslide"/>
          </p:cNvPr>
          <p:cNvSpPr/>
          <p:nvPr/>
        </p:nvSpPr>
        <p:spPr>
          <a:xfrm>
            <a:off x="300212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>
            <a:hlinkClick action="ppaction://hlinkshowjump?jump=nextslide"/>
          </p:cNvPr>
          <p:cNvSpPr/>
          <p:nvPr/>
        </p:nvSpPr>
        <p:spPr>
          <a:xfrm rot="10800000">
            <a:off x="558737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447850" y="22491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José Roberto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673050" y="97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Automatização da Folha de pagamento(Adega Toronto)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>
            <a:hlinkClick action="ppaction://hlinksldjump" r:id="rId4"/>
          </p:cNvPr>
          <p:cNvSpPr/>
          <p:nvPr/>
        </p:nvSpPr>
        <p:spPr>
          <a:xfrm>
            <a:off x="3845775" y="3827000"/>
            <a:ext cx="1242900" cy="397800"/>
          </a:xfrm>
          <a:prstGeom prst="ellipse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  Login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435525" y="2996750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435538" y="2249088"/>
            <a:ext cx="2063400" cy="397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447925" y="29990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N8832A8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7">
            <a:hlinkClick action="ppaction://hlinkshowjump?jump=previousslide"/>
          </p:cNvPr>
          <p:cNvSpPr/>
          <p:nvPr/>
        </p:nvSpPr>
        <p:spPr>
          <a:xfrm>
            <a:off x="300212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>
            <a:hlinkClick action="ppaction://hlinksldjump" r:id="rId5"/>
          </p:cNvPr>
          <p:cNvSpPr/>
          <p:nvPr/>
        </p:nvSpPr>
        <p:spPr>
          <a:xfrm rot="10800000">
            <a:off x="5587375" y="2292875"/>
            <a:ext cx="345000" cy="328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447850" y="2249100"/>
            <a:ext cx="2038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Kauan Santana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02" y="990650"/>
            <a:ext cx="1607240" cy="12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  <a:solidFill>
            <a:srgbClr val="3A1E7A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Introdução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36275" y="1601877"/>
            <a:ext cx="4153691" cy="540401"/>
            <a:chOff x="30250" y="1359150"/>
            <a:chExt cx="4612650" cy="710400"/>
          </a:xfrm>
        </p:grpSpPr>
        <p:sp>
          <p:nvSpPr>
            <p:cNvPr id="133" name="Google Shape;133;p18"/>
            <p:cNvSpPr/>
            <p:nvPr/>
          </p:nvSpPr>
          <p:spPr>
            <a:xfrm>
              <a:off x="54700" y="1368300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30250" y="1359150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S</a:t>
              </a:r>
              <a:r>
                <a:rPr lang="pt-BR" sz="1000">
                  <a:solidFill>
                    <a:schemeClr val="lt1"/>
                  </a:solidFill>
                </a:rPr>
                <a:t>istema de automatização de folha de pagamento de uma empresa(Adega Toronto)</a:t>
              </a:r>
              <a:endParaRPr sz="1300">
                <a:solidFill>
                  <a:schemeClr val="lt1"/>
                </a:solidFill>
              </a:endParaRPr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36275" y="2444698"/>
            <a:ext cx="4153699" cy="479917"/>
            <a:chOff x="828836" y="438016"/>
            <a:chExt cx="4612659" cy="861455"/>
          </a:xfrm>
        </p:grpSpPr>
        <p:sp>
          <p:nvSpPr>
            <p:cNvPr id="136" name="Google Shape;136;p18"/>
            <p:cNvSpPr/>
            <p:nvPr/>
          </p:nvSpPr>
          <p:spPr>
            <a:xfrm>
              <a:off x="853294" y="447171"/>
              <a:ext cx="4588200" cy="8523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828836" y="438016"/>
              <a:ext cx="4541700" cy="8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Contém versão web, desktop e mobile, o software foi feito utilizando mysql, node, flutter, html, css e js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1"/>
                  </a:solidFill>
                </a:rPr>
                <a:t> 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36274" y="3227062"/>
            <a:ext cx="4153690" cy="479935"/>
            <a:chOff x="678426" y="4102950"/>
            <a:chExt cx="4612649" cy="701250"/>
          </a:xfrm>
        </p:grpSpPr>
        <p:sp>
          <p:nvSpPr>
            <p:cNvPr id="139" name="Google Shape;139;p18"/>
            <p:cNvSpPr/>
            <p:nvPr/>
          </p:nvSpPr>
          <p:spPr>
            <a:xfrm>
              <a:off x="702875" y="4112100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678426" y="4102950"/>
              <a:ext cx="4541700" cy="6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Com login para administrador,gerente e funcionário, cada um com suas respectivas permissões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</p:txBody>
        </p:sp>
      </p:grp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25" y="1246896"/>
            <a:ext cx="3568355" cy="264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Programação orientada a objetos II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9"/>
          <p:cNvGrpSpPr/>
          <p:nvPr/>
        </p:nvGrpSpPr>
        <p:grpSpPr>
          <a:xfrm>
            <a:off x="127563" y="2107190"/>
            <a:ext cx="4373277" cy="609029"/>
            <a:chOff x="95066" y="3168493"/>
            <a:chExt cx="4998602" cy="845404"/>
          </a:xfrm>
        </p:grpSpPr>
        <p:sp>
          <p:nvSpPr>
            <p:cNvPr id="150" name="Google Shape;150;p19"/>
            <p:cNvSpPr/>
            <p:nvPr/>
          </p:nvSpPr>
          <p:spPr>
            <a:xfrm>
              <a:off x="95068" y="3168497"/>
              <a:ext cx="4998600" cy="8454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95066" y="3168493"/>
              <a:ext cx="4860600" cy="8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Unified Modeling Language (UML), com classes como "Funcionário" representada com atributos (nome, CPF, cargo) e métodos  (calcularSalario()).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127512" y="2971351"/>
            <a:ext cx="4373390" cy="608995"/>
            <a:chOff x="30250" y="1359150"/>
            <a:chExt cx="4637250" cy="794100"/>
          </a:xfrm>
        </p:grpSpPr>
        <p:sp>
          <p:nvSpPr>
            <p:cNvPr id="153" name="Google Shape;153;p19"/>
            <p:cNvSpPr/>
            <p:nvPr/>
          </p:nvSpPr>
          <p:spPr>
            <a:xfrm>
              <a:off x="54700" y="1368300"/>
              <a:ext cx="4612800" cy="7512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30250" y="1359150"/>
              <a:ext cx="45417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 POO tem como uma de suas principais vantagens o reaproveitamento de códigos, encapsulamento e manutenção simplificada, o que foi de grande importância para o projeto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127500" y="1232463"/>
            <a:ext cx="4373253" cy="609026"/>
            <a:chOff x="86325" y="-1007387"/>
            <a:chExt cx="4612650" cy="710400"/>
          </a:xfrm>
        </p:grpSpPr>
        <p:sp>
          <p:nvSpPr>
            <p:cNvPr id="156" name="Google Shape;156;p19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Abordagem iterativa e incremental, baseada nos princípios de POO. O projeto iniciou-se com a modelagem de classes, definindo atributos e métodos, objetos e etc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675" y="1211800"/>
            <a:ext cx="4090550" cy="269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9"/>
          <p:cNvGrpSpPr/>
          <p:nvPr/>
        </p:nvGrpSpPr>
        <p:grpSpPr>
          <a:xfrm>
            <a:off x="127500" y="3733297"/>
            <a:ext cx="4373390" cy="890545"/>
            <a:chOff x="30250" y="1359145"/>
            <a:chExt cx="4637250" cy="760500"/>
          </a:xfrm>
        </p:grpSpPr>
        <p:sp>
          <p:nvSpPr>
            <p:cNvPr id="160" name="Google Shape;160;p19"/>
            <p:cNvSpPr/>
            <p:nvPr/>
          </p:nvSpPr>
          <p:spPr>
            <a:xfrm>
              <a:off x="54700" y="1368300"/>
              <a:ext cx="4612800" cy="7512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30250" y="1359145"/>
              <a:ext cx="4541700" cy="7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O banco de dados recebe as informações enviadas pelo front end(flutter, js, html, css), essas informações são armazenadas no banco e trabalhadas pelo backend para fornecer acesso, permissões e informações sobre o usuário, é utilizado um token para manipulação desses dados do banco</a:t>
              </a:r>
              <a:endParaRPr sz="1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Desenvolvimento de software para internet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0"/>
          <p:cNvGrpSpPr/>
          <p:nvPr/>
        </p:nvGrpSpPr>
        <p:grpSpPr>
          <a:xfrm>
            <a:off x="185100" y="922455"/>
            <a:ext cx="4721497" cy="567846"/>
            <a:chOff x="86325" y="-1007387"/>
            <a:chExt cx="4612638" cy="767256"/>
          </a:xfrm>
        </p:grpSpPr>
        <p:sp>
          <p:nvSpPr>
            <p:cNvPr id="170" name="Google Shape;170;p20"/>
            <p:cNvSpPr/>
            <p:nvPr/>
          </p:nvSpPr>
          <p:spPr>
            <a:xfrm>
              <a:off x="110763" y="-998232"/>
              <a:ext cx="4588200" cy="758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Para o sucesso do desenvolvimento de software é necessário , a colaboração entre desenvolvedores, designers, gerentes de projeto e outros membros da equipe.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375" y="1074837"/>
            <a:ext cx="3816802" cy="195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p20"/>
          <p:cNvGrpSpPr/>
          <p:nvPr/>
        </p:nvGrpSpPr>
        <p:grpSpPr>
          <a:xfrm>
            <a:off x="185100" y="1618917"/>
            <a:ext cx="4721509" cy="604621"/>
            <a:chOff x="86325" y="-1186450"/>
            <a:chExt cx="4612650" cy="710400"/>
          </a:xfrm>
        </p:grpSpPr>
        <p:sp>
          <p:nvSpPr>
            <p:cNvPr id="174" name="Google Shape;174;p20"/>
            <p:cNvSpPr/>
            <p:nvPr/>
          </p:nvSpPr>
          <p:spPr>
            <a:xfrm>
              <a:off x="110775" y="-1177300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86325" y="-1186450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Uma interface bem projetada assegura uma ótima experiência do usuário ao priorizar usabilidade, consistência visual e intuição no design.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185100" y="2428367"/>
            <a:ext cx="4721509" cy="604621"/>
            <a:chOff x="86325" y="-1007387"/>
            <a:chExt cx="4612650" cy="710400"/>
          </a:xfrm>
        </p:grpSpPr>
        <p:sp>
          <p:nvSpPr>
            <p:cNvPr id="177" name="Google Shape;177;p20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 Elementos como feedback imediato e layout intuitivo contribuem para uma experiência positiva, promovendo satisfação e fidelidade do usuário.</a:t>
              </a:r>
              <a:endParaRPr sz="1000">
                <a:solidFill>
                  <a:schemeClr val="lt1"/>
                </a:solidFill>
              </a:endParaRPr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185101" y="3208280"/>
            <a:ext cx="4755642" cy="494296"/>
            <a:chOff x="86325" y="-1007387"/>
            <a:chExt cx="4612650" cy="710400"/>
          </a:xfrm>
        </p:grpSpPr>
        <p:sp>
          <p:nvSpPr>
            <p:cNvPr id="180" name="Google Shape;180;p20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 Priorizamos design simples e intuitivo para facilitação de entendimento da equipe da adega</a:t>
              </a:r>
              <a:endParaRPr sz="10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1C5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0" y="0"/>
            <a:ext cx="9144000" cy="7104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0" y="0"/>
            <a:ext cx="910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Projeto de sistemas orientado a objetos</a:t>
            </a:r>
            <a:endParaRPr>
              <a:solidFill>
                <a:schemeClr val="lt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0"/>
            <a:ext cx="1137425" cy="8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141396" y="1142798"/>
            <a:ext cx="5136031" cy="879076"/>
            <a:chOff x="110775" y="-1007379"/>
            <a:chExt cx="4588200" cy="701242"/>
          </a:xfrm>
        </p:grpSpPr>
        <p:sp>
          <p:nvSpPr>
            <p:cNvPr id="190" name="Google Shape;190;p21"/>
            <p:cNvSpPr/>
            <p:nvPr/>
          </p:nvSpPr>
          <p:spPr>
            <a:xfrm>
              <a:off x="110775" y="-998237"/>
              <a:ext cx="4588200" cy="6921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128462" y="-1007379"/>
              <a:ext cx="4499700" cy="6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Modelagem de Objetos e Classes: Utilidade: A modelagem de objetos e classes permite representar entidades do mundo real, como funcionários, salários, descontos, etc., como objetos. Isso facilita a compreensão do sistema e ajuda na organização das informações. 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141225" y="3149821"/>
            <a:ext cx="5136185" cy="362030"/>
            <a:chOff x="86325" y="-1007387"/>
            <a:chExt cx="4612650" cy="1146753"/>
          </a:xfrm>
        </p:grpSpPr>
        <p:sp>
          <p:nvSpPr>
            <p:cNvPr id="193" name="Google Shape;193;p21"/>
            <p:cNvSpPr/>
            <p:nvPr/>
          </p:nvSpPr>
          <p:spPr>
            <a:xfrm>
              <a:off x="110775" y="-998235"/>
              <a:ext cx="4588200" cy="11376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86325" y="-1007387"/>
              <a:ext cx="4541700" cy="7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Prática de daily meeting</a:t>
              </a:r>
              <a:endParaRPr sz="1300">
                <a:solidFill>
                  <a:schemeClr val="lt1"/>
                </a:solidFill>
              </a:endParaRPr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141225" y="2218726"/>
            <a:ext cx="5136186" cy="725625"/>
            <a:chOff x="86328" y="-1007386"/>
            <a:chExt cx="4612650" cy="430945"/>
          </a:xfrm>
        </p:grpSpPr>
        <p:sp>
          <p:nvSpPr>
            <p:cNvPr id="196" name="Google Shape;196;p21"/>
            <p:cNvSpPr/>
            <p:nvPr/>
          </p:nvSpPr>
          <p:spPr>
            <a:xfrm>
              <a:off x="110778" y="-998241"/>
              <a:ext cx="4588200" cy="421800"/>
            </a:xfrm>
            <a:prstGeom prst="roundRect">
              <a:avLst>
                <a:gd fmla="val 16667" name="adj"/>
              </a:avLst>
            </a:prstGeom>
            <a:solidFill>
              <a:srgbClr val="3A1E7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86328" y="-1007386"/>
              <a:ext cx="45417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Char char="●"/>
              </a:pPr>
              <a:r>
                <a:rPr lang="pt-BR" sz="1000">
                  <a:solidFill>
                    <a:schemeClr val="lt1"/>
                  </a:solidFill>
                </a:rPr>
                <a:t>M</a:t>
              </a:r>
              <a:r>
                <a:rPr lang="pt-BR" sz="1000">
                  <a:solidFill>
                    <a:schemeClr val="lt1"/>
                  </a:solidFill>
                </a:rPr>
                <a:t>etodologia Scrum, usufruindo positivamente do backlog e das sprints para o projeto ser mais organizado, com cada um seguindo suas respectivas demandas com prazos de entrega sendo cobrados para que o projeto fluísse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</p:grpSp>
      <p:sp>
        <p:nvSpPr>
          <p:cNvPr id="198" name="Google Shape;198;p21">
            <a:hlinkClick action="ppaction://hlinksldjump" r:id="rId4"/>
          </p:cNvPr>
          <p:cNvSpPr/>
          <p:nvPr/>
        </p:nvSpPr>
        <p:spPr>
          <a:xfrm>
            <a:off x="6403575" y="826225"/>
            <a:ext cx="1976100" cy="6093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>
            <a:hlinkClick action="ppaction://hlinksldjump" r:id="rId5"/>
          </p:cNvPr>
          <p:cNvSpPr txBox="1"/>
          <p:nvPr/>
        </p:nvSpPr>
        <p:spPr>
          <a:xfrm>
            <a:off x="6403575" y="826225"/>
            <a:ext cx="1961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Sprints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1">
            <a:hlinkClick action="ppaction://hlinksldjump" r:id="rId6"/>
          </p:cNvPr>
          <p:cNvSpPr/>
          <p:nvPr/>
        </p:nvSpPr>
        <p:spPr>
          <a:xfrm>
            <a:off x="6403575" y="1657500"/>
            <a:ext cx="1976100" cy="6093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>
            <a:hlinkClick action="ppaction://hlinksldjump" r:id="rId7"/>
          </p:cNvPr>
          <p:cNvSpPr txBox="1"/>
          <p:nvPr/>
        </p:nvSpPr>
        <p:spPr>
          <a:xfrm>
            <a:off x="6419900" y="1675550"/>
            <a:ext cx="1976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Backlog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2" name="Google Shape;202;p21">
            <a:hlinkClick action="ppaction://hlinksldjump" r:id="rId8"/>
          </p:cNvPr>
          <p:cNvSpPr/>
          <p:nvPr/>
        </p:nvSpPr>
        <p:spPr>
          <a:xfrm>
            <a:off x="6427250" y="2516050"/>
            <a:ext cx="1976100" cy="6093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>
            <a:hlinkClick action="ppaction://hlinksldjump" r:id="rId9"/>
          </p:cNvPr>
          <p:cNvSpPr txBox="1"/>
          <p:nvPr/>
        </p:nvSpPr>
        <p:spPr>
          <a:xfrm>
            <a:off x="6434600" y="2516975"/>
            <a:ext cx="196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Equipe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4" name="Google Shape;204;p21">
            <a:hlinkClick action="ppaction://hlinksldjump" r:id="rId10"/>
          </p:cNvPr>
          <p:cNvSpPr/>
          <p:nvPr/>
        </p:nvSpPr>
        <p:spPr>
          <a:xfrm>
            <a:off x="6419900" y="3354700"/>
            <a:ext cx="1976100" cy="609300"/>
          </a:xfrm>
          <a:prstGeom prst="rect">
            <a:avLst/>
          </a:prstGeom>
          <a:solidFill>
            <a:srgbClr val="3A1E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>
            <a:hlinkClick action="ppaction://hlinksldjump" r:id="rId11"/>
          </p:cNvPr>
          <p:cNvSpPr txBox="1"/>
          <p:nvPr/>
        </p:nvSpPr>
        <p:spPr>
          <a:xfrm>
            <a:off x="6427250" y="3374600"/>
            <a:ext cx="1976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GitHub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