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2" r:id="rId11"/>
    <p:sldId id="32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Kanonik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Azka </a:t>
            </a:r>
            <a:r>
              <a:rPr lang="en-US" dirty="0" err="1"/>
              <a:t>ubaidillah</a:t>
            </a:r>
            <a:endParaRPr lang="en-US" dirty="0"/>
          </a:p>
        </p:txBody>
      </p:sp>
      <p:pic>
        <p:nvPicPr>
          <p:cNvPr id="4" name="Picture 2" descr="Hasil gambar untuk logo politeknik statistika s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49" y="185737"/>
            <a:ext cx="1014407" cy="101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4CC1C1-7AB6-45A5-8DCC-D1EE90D7EC5E}"/>
              </a:ext>
            </a:extLst>
          </p:cNvPr>
          <p:cNvSpPr/>
          <p:nvPr/>
        </p:nvSpPr>
        <p:spPr>
          <a:xfrm>
            <a:off x="1097280" y="566530"/>
            <a:ext cx="3951798" cy="69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9501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782A4-03B0-4485-AC9E-4CC6AE08B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765313"/>
                <a:ext cx="10058400" cy="5421833"/>
              </a:xfrm>
              <a:solidFill>
                <a:schemeClr val="bg1"/>
              </a:solidFill>
            </p:spPr>
            <p:txBody>
              <a:bodyPr>
                <a:normAutofit lnSpcReduction="10000"/>
              </a:bodyPr>
              <a:lstStyle/>
              <a:p>
                <a:pPr marL="90488" indent="-90488">
                  <a:lnSpc>
                    <a:spcPct val="100000"/>
                  </a:lnSpc>
                </a:pPr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vector variable </a:t>
                </a:r>
                <a:r>
                  <a:rPr lang="en-US" dirty="0" err="1"/>
                  <a:t>kanonik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: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𝐀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;	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𝐀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;	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diagonal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demikian</a:t>
                </a:r>
                <a:r>
                  <a:rPr lang="en-US" dirty="0"/>
                  <a:t> juga 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diagonal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90488" indent="-90488">
                  <a:lnSpc>
                    <a:spcPct val="100000"/>
                  </a:lnSpc>
                </a:pPr>
                <a:r>
                  <a:rPr lang="en-US" dirty="0" err="1"/>
                  <a:t>Apabila</a:t>
                </a:r>
                <a:r>
                  <a:rPr lang="en-US" dirty="0"/>
                  <a:t> data yang </a:t>
                </a:r>
                <a:r>
                  <a:rPr lang="en-US" dirty="0" err="1"/>
                  <a:t>distandarisasikan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: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;	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	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782A4-03B0-4485-AC9E-4CC6AE08B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765313"/>
                <a:ext cx="10058400" cy="5421833"/>
              </a:xfrm>
              <a:blipFill>
                <a:blip r:embed="rId2"/>
                <a:stretch>
                  <a:fillRect l="-1515" t="-22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1A5E-0E28-485C-AF20-48B26D70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3EE4-2831-4A31-9F8D-F27B77D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Lihat</a:t>
            </a:r>
            <a:r>
              <a:rPr lang="en-US" dirty="0"/>
              <a:t> di Johnson :</a:t>
            </a:r>
          </a:p>
          <a:p>
            <a:r>
              <a:rPr lang="en-US" dirty="0"/>
              <a:t>Example 10.1 </a:t>
            </a:r>
            <a:r>
              <a:rPr lang="en-US" dirty="0" err="1"/>
              <a:t>s.d</a:t>
            </a:r>
            <a:r>
              <a:rPr lang="en-US" dirty="0"/>
              <a:t> Example 10.8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9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1DFA-A321-4228-8BD3-9854740D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C44E6-45B1-43AB-98EE-160C333C1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57188" indent="-357188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Korelasi </a:t>
                </a:r>
                <a:r>
                  <a:rPr lang="en-US" dirty="0" err="1"/>
                  <a:t>diartikan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linier </a:t>
                </a:r>
                <a:r>
                  <a:rPr lang="en-US" dirty="0" err="1"/>
                  <a:t>antara</a:t>
                </a:r>
                <a:r>
                  <a:rPr lang="en-US" dirty="0"/>
                  <a:t> 1 pasang </a:t>
                </a:r>
                <a:r>
                  <a:rPr lang="en-US" dirty="0" err="1"/>
                  <a:t>variabel</a:t>
                </a:r>
                <a:r>
                  <a:rPr lang="en-US" dirty="0"/>
                  <a:t> yang </a:t>
                </a:r>
                <a:r>
                  <a:rPr lang="en-US" dirty="0" err="1"/>
                  <a:t>terdiri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2 </a:t>
                </a:r>
                <a:r>
                  <a:rPr lang="en-US" dirty="0" err="1"/>
                  <a:t>variabel</a:t>
                </a:r>
                <a:r>
                  <a:rPr lang="en-US" dirty="0"/>
                  <a:t>.</a:t>
                </a:r>
              </a:p>
              <a:p>
                <a:pPr marL="357188" indent="-357188" algn="just">
                  <a:buFont typeface="Wingdings" panose="05000000000000000000" pitchFamily="2" charset="2"/>
                  <a:buChar char="q"/>
                </a:pP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dihadapkan</a:t>
                </a:r>
                <a:r>
                  <a:rPr lang="en-US" dirty="0"/>
                  <a:t> pada </a:t>
                </a:r>
                <a:r>
                  <a:rPr lang="en-US" dirty="0" err="1"/>
                  <a:t>dua</a:t>
                </a:r>
                <a:r>
                  <a:rPr lang="en-US" dirty="0"/>
                  <a:t> set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yang masing-masing </a:t>
                </a:r>
                <a:r>
                  <a:rPr lang="en-US" dirty="0" err="1"/>
                  <a:t>memuat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menganalisis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variable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korelasi</a:t>
                </a:r>
                <a:r>
                  <a:rPr lang="en-US" dirty="0"/>
                  <a:t> yang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dianalisis</a:t>
                </a:r>
                <a:r>
                  <a:rPr lang="en-US" dirty="0"/>
                  <a:t>.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analisis</a:t>
                </a:r>
                <a:r>
                  <a:rPr lang="en-US" dirty="0"/>
                  <a:t>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sederhana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efisien</a:t>
                </a:r>
                <a:r>
                  <a:rPr lang="en-US" dirty="0"/>
                  <a:t>.</a:t>
                </a:r>
              </a:p>
              <a:p>
                <a:pPr marL="357188" indent="-357188" algn="just">
                  <a:buFont typeface="Wingdings" panose="05000000000000000000" pitchFamily="2" charset="2"/>
                  <a:buChar char="q"/>
                </a:pP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kanonik</a:t>
                </a:r>
                <a:r>
                  <a:rPr lang="en-US" dirty="0"/>
                  <a:t> </a:t>
                </a:r>
                <a:r>
                  <a:rPr lang="en-US" dirty="0" err="1"/>
                  <a:t>dikembangkan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menganalisis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set </a:t>
                </a:r>
                <a:r>
                  <a:rPr lang="en-US" dirty="0" err="1"/>
                  <a:t>variabel</a:t>
                </a:r>
                <a:r>
                  <a:rPr lang="en-US" dirty="0"/>
                  <a:t> yang masing-masing </a:t>
                </a:r>
                <a:r>
                  <a:rPr lang="en-US" dirty="0" err="1"/>
                  <a:t>memuat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, </a:t>
                </a:r>
                <a:r>
                  <a:rPr lang="en-US" dirty="0" err="1"/>
                  <a:t>dimana</a:t>
                </a:r>
                <a:r>
                  <a:rPr lang="en-US" dirty="0"/>
                  <a:t> yang </a:t>
                </a:r>
                <a:r>
                  <a:rPr lang="en-US" dirty="0" err="1"/>
                  <a:t>dihitung</a:t>
                </a:r>
                <a:r>
                  <a:rPr lang="en-US" dirty="0"/>
                  <a:t> </a:t>
                </a:r>
                <a:r>
                  <a:rPr lang="en-US" dirty="0" err="1"/>
                  <a:t>korelasinya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</a:t>
                </a:r>
                <a:r>
                  <a:rPr lang="en-US" dirty="0" err="1"/>
                  <a:t>dari</a:t>
                </a:r>
                <a:r>
                  <a:rPr lang="en-US" dirty="0"/>
                  <a:t> masing-masing set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.</a:t>
                </a:r>
                <a:r>
                  <a:rPr lang="id-ID" dirty="0"/>
                  <a:t> </a:t>
                </a:r>
                <a:endParaRPr lang="en-US" dirty="0"/>
              </a:p>
              <a:p>
                <a:pPr marL="357188" indent="-357188" algn="just">
                  <a:buFont typeface="Wingdings" panose="05000000000000000000" pitchFamily="2" charset="2"/>
                  <a:buChar char="q"/>
                </a:pP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yang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dibentuk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set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pasang.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yang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kanonik</a:t>
                </a:r>
                <a:r>
                  <a:rPr lang="en-US" dirty="0"/>
                  <a:t>, dan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antar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kanonik</a:t>
                </a:r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C44E6-45B1-43AB-98EE-160C333C1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51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34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770B-82C9-4053-800C-E444E05D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Kanonik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E83F-CC52-443D-B302-4F787CE8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q"/>
            </a:pPr>
            <a:r>
              <a:rPr lang="en-US" sz="2400" dirty="0" err="1"/>
              <a:t>Mengetahui</a:t>
            </a:r>
            <a:r>
              <a:rPr lang="en-US" sz="2400" dirty="0"/>
              <a:t> dan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set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 dan </a:t>
            </a:r>
            <a:r>
              <a:rPr lang="en-US" sz="2400" dirty="0" err="1"/>
              <a:t>satu</a:t>
            </a:r>
            <a:r>
              <a:rPr lang="en-US" sz="2400" dirty="0"/>
              <a:t> set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q"/>
            </a:pPr>
            <a:r>
              <a:rPr lang="en-US" sz="2400" dirty="0" err="1"/>
              <a:t>Menyederhanakan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id-ID" sz="2400" dirty="0"/>
              <a:t>antara dua set variabel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id-ID" sz="2400" dirty="0"/>
              <a:t>pasang</a:t>
            </a:r>
            <a:r>
              <a:rPr lang="en-US" sz="2400" dirty="0"/>
              <a:t>an-</a:t>
            </a:r>
            <a:r>
              <a:rPr lang="en-US" sz="2400" dirty="0" err="1"/>
              <a:t>pasangan</a:t>
            </a:r>
            <a:r>
              <a:rPr lang="id-ID" sz="2400" dirty="0"/>
              <a:t> variabel kanonik.</a:t>
            </a:r>
            <a:endParaRPr lang="en-US" sz="2400" dirty="0"/>
          </a:p>
          <a:p>
            <a:pPr marL="434340" indent="-342900" algn="just">
              <a:buFont typeface="Wingdings" panose="05000000000000000000" pitchFamily="2" charset="2"/>
              <a:buChar char="q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diskriminan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03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B24C-A3A9-45F1-9ACA-FB394724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Kanonik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C6B15-E76C-4E3F-BD97-4A527D664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75551"/>
                <a:ext cx="10058400" cy="4023360"/>
              </a:xfrm>
            </p:spPr>
            <p:txBody>
              <a:bodyPr>
                <a:noAutofit/>
              </a:bodyPr>
              <a:lstStyle/>
              <a:p>
                <a:pPr marL="434340" indent="-342900"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Misalnya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set variable </a:t>
                </a:r>
                <a:r>
                  <a:rPr lang="en-US" dirty="0" err="1"/>
                  <a:t>pertama</a:t>
                </a:r>
                <a:r>
                  <a:rPr lang="en-US" dirty="0"/>
                  <a:t> yang </a:t>
                </a:r>
                <a:r>
                  <a:rPr lang="en-US" dirty="0" err="1"/>
                  <a:t>terdiri</a:t>
                </a:r>
                <a:r>
                  <a:rPr lang="en-US" dirty="0"/>
                  <a:t>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variable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adalah set variable </a:t>
                </a:r>
                <a:r>
                  <a:rPr lang="en-US" dirty="0" err="1"/>
                  <a:t>kedua</a:t>
                </a:r>
                <a:r>
                  <a:rPr lang="en-US" dirty="0"/>
                  <a:t> yang </a:t>
                </a:r>
                <a:r>
                  <a:rPr lang="en-US" dirty="0" err="1"/>
                  <a:t>terdiri</a:t>
                </a:r>
                <a:r>
                  <a:rPr lang="en-US" dirty="0"/>
                  <a:t>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variable.</a:t>
                </a:r>
              </a:p>
              <a:p>
                <a:pPr marL="434340" indent="-342900"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</a:t>
                </a:r>
                <a:r>
                  <a:rPr lang="en-US" dirty="0" err="1"/>
                  <a:t>ke</a:t>
                </a:r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</a:t>
                </a:r>
                <a:r>
                  <a:rPr lang="en-US" dirty="0" err="1"/>
                  <a:t>ke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34340" indent="-342900"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kanonik</a:t>
                </a:r>
                <a:r>
                  <a:rPr lang="en-US" dirty="0"/>
                  <a:t> ke-1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yang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varians</a:t>
                </a:r>
                <a:r>
                  <a:rPr lang="en-US" dirty="0"/>
                  <a:t> 1 dan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.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kanonik</a:t>
                </a:r>
                <a:r>
                  <a:rPr lang="en-US" dirty="0"/>
                  <a:t> ke-2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yang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varians</a:t>
                </a:r>
                <a:r>
                  <a:rPr lang="en-US" dirty="0"/>
                  <a:t> 1 dan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seluruh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linier yang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berkorelasi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variable </a:t>
                </a:r>
                <a:r>
                  <a:rPr lang="en-US" dirty="0" err="1"/>
                  <a:t>kanonik</a:t>
                </a:r>
                <a:r>
                  <a:rPr lang="en-US" dirty="0"/>
                  <a:t> 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C6B15-E76C-4E3F-BD97-4A527D664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75551"/>
                <a:ext cx="10058400" cy="4023360"/>
              </a:xfrm>
              <a:blipFill>
                <a:blip r:embed="rId2"/>
                <a:stretch>
                  <a:fillRect l="-545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13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24F-CDD1-4F42-8BC3-16EE198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Kanonik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6AA7A-8182-4587-B820-4BD482D16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34340" indent="-342900"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Demikian pula </a:t>
                </a:r>
                <a:r>
                  <a:rPr lang="en-US" sz="2400" dirty="0" err="1"/>
                  <a:t>seterusnya</a:t>
                </a:r>
                <a:r>
                  <a:rPr lang="en-US" sz="2400" dirty="0"/>
                  <a:t>, pasangan </a:t>
                </a:r>
                <a:r>
                  <a:rPr lang="en-US" sz="2400" dirty="0" err="1"/>
                  <a:t>variabel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kanonik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kombinasi</a:t>
                </a:r>
                <a:r>
                  <a:rPr lang="en-US" sz="2400" dirty="0"/>
                  <a:t> linier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yang </a:t>
                </a:r>
                <a:r>
                  <a:rPr lang="en-US" sz="2400" dirty="0" err="1"/>
                  <a:t>mempunyai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varians</a:t>
                </a:r>
                <a:r>
                  <a:rPr lang="en-US" sz="2400" dirty="0"/>
                  <a:t> 1 dan </a:t>
                </a:r>
                <a:r>
                  <a:rPr lang="en-US" sz="2400" dirty="0" err="1"/>
                  <a:t>korelasi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maksimum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seluruh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kombinasi</a:t>
                </a:r>
                <a:r>
                  <a:rPr lang="en-US" sz="2400" dirty="0"/>
                  <a:t> linier yang </a:t>
                </a:r>
                <a:r>
                  <a:rPr lang="en-US" sz="2400" dirty="0" err="1"/>
                  <a:t>tidak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berkorelasi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 variable </a:t>
                </a:r>
                <a:r>
                  <a:rPr lang="en-US" sz="2400" dirty="0" err="1"/>
                  <a:t>kanonik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sudah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dibentuk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sebelumnya</a:t>
                </a:r>
                <a:r>
                  <a:rPr lang="en-US" sz="2400" dirty="0"/>
                  <a:t>.</a:t>
                </a:r>
              </a:p>
              <a:p>
                <a:pPr marL="434340" indent="-342900"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err="1"/>
                  <a:t>Korelasi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kanonik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besarnya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korelasi</a:t>
                </a:r>
                <a:r>
                  <a:rPr lang="en-US" sz="2400" dirty="0"/>
                  <a:t> pada </a:t>
                </a:r>
                <a:r>
                  <a:rPr lang="en-US" sz="2400" dirty="0" err="1"/>
                  <a:t>setiap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 variable </a:t>
                </a:r>
                <a:r>
                  <a:rPr lang="en-US" sz="2400" dirty="0" err="1"/>
                  <a:t>kanonik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terbentuk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yaitu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sebanyak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6AA7A-8182-4587-B820-4BD482D16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5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66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234C-5BCF-412E-AC52-66940922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en-US" i="1" dirty="0" err="1"/>
              <a:t>Penggunaan</a:t>
            </a:r>
            <a:r>
              <a:rPr lang="en-US" i="1" dirty="0"/>
              <a:t> </a:t>
            </a:r>
            <a:r>
              <a:rPr lang="en-US" i="1" dirty="0" err="1"/>
              <a:t>Analisis</a:t>
            </a:r>
            <a:r>
              <a:rPr lang="en-US" i="1" dirty="0"/>
              <a:t> </a:t>
            </a:r>
            <a:r>
              <a:rPr lang="en-US" i="1" dirty="0" err="1"/>
              <a:t>Korelasi</a:t>
            </a:r>
            <a:r>
              <a:rPr lang="en-US" i="1" dirty="0"/>
              <a:t> </a:t>
            </a:r>
            <a:r>
              <a:rPr lang="en-US" i="1" dirty="0" err="1"/>
              <a:t>Kanonik</a:t>
            </a:r>
            <a:r>
              <a:rPr lang="en-US" i="1" dirty="0"/>
              <a:t>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49FD6-0D61-47E2-89C6-7499E396C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PDRB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Inflasi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Investasi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Kemiskinan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Pengangguran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Angka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Buta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Huruf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Angka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Harapan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Hidup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Fertility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Rate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49FD6-0D61-47E2-89C6-7499E396C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01C75970-0738-443F-AC4F-DC3335B085BF}"/>
              </a:ext>
            </a:extLst>
          </p:cNvPr>
          <p:cNvSpPr/>
          <p:nvPr/>
        </p:nvSpPr>
        <p:spPr>
          <a:xfrm>
            <a:off x="5294244" y="2216425"/>
            <a:ext cx="1182756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63F11B-F27C-4588-9E25-E2BD2D8C4858}"/>
              </a:ext>
            </a:extLst>
          </p:cNvPr>
          <p:cNvSpPr/>
          <p:nvPr/>
        </p:nvSpPr>
        <p:spPr>
          <a:xfrm>
            <a:off x="6897757" y="2017643"/>
            <a:ext cx="2365513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variable </a:t>
            </a:r>
            <a:r>
              <a:rPr lang="en-US" dirty="0" err="1"/>
              <a:t>ekonomi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0BA89-D8E3-4211-BD00-09FBBB3525FB}"/>
              </a:ext>
            </a:extLst>
          </p:cNvPr>
          <p:cNvSpPr/>
          <p:nvPr/>
        </p:nvSpPr>
        <p:spPr>
          <a:xfrm>
            <a:off x="7079975" y="3915062"/>
            <a:ext cx="2365513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variable </a:t>
            </a:r>
            <a:r>
              <a:rPr lang="en-US" dirty="0" err="1"/>
              <a:t>Sosial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FDEDF1-48FB-40CC-8536-9C4986B2DFE5}"/>
              </a:ext>
            </a:extLst>
          </p:cNvPr>
          <p:cNvSpPr/>
          <p:nvPr/>
        </p:nvSpPr>
        <p:spPr>
          <a:xfrm>
            <a:off x="5715001" y="4281299"/>
            <a:ext cx="1182756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782A4-03B0-4485-AC9E-4CC6AE08B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47261"/>
                <a:ext cx="10058400" cy="5421833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US" dirty="0"/>
                  <a:t>Misalkan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berukuran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berukuran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, </a:t>
                </a:r>
              </a:p>
              <a:p>
                <a:endParaRPr lang="en-US" dirty="0"/>
              </a:p>
              <a:p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782A4-03B0-4485-AC9E-4CC6AE08B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47261"/>
                <a:ext cx="10058400" cy="5421833"/>
              </a:xfrm>
              <a:blipFill>
                <a:blip r:embed="rId2"/>
                <a:stretch>
                  <a:fillRect l="-1515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27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782A4-03B0-4485-AC9E-4CC6AE08B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904459"/>
                <a:ext cx="10058400" cy="5421833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90488" indent="-90488">
                  <a:lnSpc>
                    <a:spcPct val="100000"/>
                  </a:lnSpc>
                </a:pPr>
                <a:r>
                  <a:rPr lang="en-US" dirty="0"/>
                  <a:t>Pasangan </a:t>
                </a:r>
                <a:r>
                  <a:rPr lang="en-US" dirty="0" err="1"/>
                  <a:t>Kombinasi</a:t>
                </a:r>
                <a:r>
                  <a:rPr lang="en-US" dirty="0"/>
                  <a:t> linier yang </a:t>
                </a:r>
                <a:r>
                  <a:rPr lang="en-US" dirty="0" err="1"/>
                  <a:t>dibentuk</a:t>
                </a:r>
                <a:r>
                  <a:rPr lang="en-US" dirty="0"/>
                  <a:t> dan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kanonik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ditulis</a:t>
                </a:r>
                <a:r>
                  <a:rPr lang="en-US" dirty="0"/>
                  <a:t>: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;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:r>
                  <a:rPr lang="en-US" dirty="0"/>
                  <a:t>Dimana :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adalah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eigen value </a:t>
                </a:r>
                <a:r>
                  <a:rPr lang="en-US" dirty="0"/>
                  <a:t>dan </a:t>
                </a:r>
                <a:r>
                  <a:rPr lang="en-US" i="1" dirty="0"/>
                  <a:t>eigen vector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Nilai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juga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i="1" dirty="0"/>
                  <a:t>p-eigen value </a:t>
                </a:r>
                <a:r>
                  <a:rPr lang="en-US" dirty="0" err="1"/>
                  <a:t>terbesar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i="1" dirty="0"/>
                  <a:t>eigen vector</a:t>
                </a:r>
                <a:r>
                  <a:rPr lang="en-US" dirty="0"/>
                  <a:t> </a:t>
                </a:r>
                <a:r>
                  <a:rPr lang="en-US" dirty="0" err="1"/>
                  <a:t>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782A4-03B0-4485-AC9E-4CC6AE08B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904459"/>
                <a:ext cx="10058400" cy="5421833"/>
              </a:xfrm>
              <a:blipFill>
                <a:blip r:embed="rId2"/>
                <a:stretch>
                  <a:fillRect l="-606" t="-562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26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782A4-03B0-4485-AC9E-4CC6AE08B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904459"/>
                <a:ext cx="10058400" cy="5421833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90488" indent="-90488">
                  <a:lnSpc>
                    <a:spcPct val="100000"/>
                  </a:lnSpc>
                </a:pPr>
                <a:r>
                  <a:rPr lang="en-US" dirty="0"/>
                  <a:t>Variabel </a:t>
                </a:r>
                <a:r>
                  <a:rPr lang="en-US" dirty="0" err="1"/>
                  <a:t>kanonik</a:t>
                </a:r>
                <a:r>
                  <a:rPr lang="en-US" dirty="0"/>
                  <a:t>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kriteria</a:t>
                </a:r>
                <a:r>
                  <a:rPr lang="en-US" dirty="0"/>
                  <a:t>:</a:t>
                </a: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0488" indent="-90488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782A4-03B0-4485-AC9E-4CC6AE08B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904459"/>
                <a:ext cx="10058400" cy="5421833"/>
              </a:xfrm>
              <a:blipFill>
                <a:blip r:embed="rId2"/>
                <a:stretch>
                  <a:fillRect l="-1515"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78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2823</TotalTime>
  <Words>778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Retrospect</vt:lpstr>
      <vt:lpstr>Analisis Korelasi Kanonik</vt:lpstr>
      <vt:lpstr>Pendahuluan</vt:lpstr>
      <vt:lpstr>Tujuan Analisis Korelasi Kanonik</vt:lpstr>
      <vt:lpstr>Prosedur pembentukan variabel Kanonik</vt:lpstr>
      <vt:lpstr>Prosedur pembentukan variabel Kanonik</vt:lpstr>
      <vt:lpstr>Contoh Penggunaan Analisis Korelasi Kanonik: </vt:lpstr>
      <vt:lpstr>PowerPoint Presentation</vt:lpstr>
      <vt:lpstr>PowerPoint Presentation</vt:lpstr>
      <vt:lpstr>PowerPoint Presentation</vt:lpstr>
      <vt:lpstr>PowerPoint Presentation</vt:lpstr>
      <vt:lpstr>Contoh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Normal Multivariat</dc:title>
  <dc:creator>Azka</dc:creator>
  <cp:lastModifiedBy>Azka Ubaidillah</cp:lastModifiedBy>
  <cp:revision>62</cp:revision>
  <dcterms:created xsi:type="dcterms:W3CDTF">2020-01-25T09:47:59Z</dcterms:created>
  <dcterms:modified xsi:type="dcterms:W3CDTF">2021-04-27T01:04:25Z</dcterms:modified>
</cp:coreProperties>
</file>