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4" d="100"/>
          <a:sy n="114" d="100"/>
        </p:scale>
        <p:origin x="20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ff059dd7-43f6-4eee-870e-f7be5c2f6902}">
  <we:reference id="WA200003233" version="2.0.0.3" store="pt-BR" storeType="OMEX"/>
  <we:alternateReferences/>
  <we:properties>
    <we:property name="Microsoft.Office.CampaignId" value="&quot;none&quot;"/>
    <we:property name="reportUrl" value="&quot;/groups/me/reports/06bba188-37b3-4f3a-8acc-0a92d0fe96b0/ReportSectionfec5356641e0bc8aa333?bookmarkGuid=968d5733-0981-4317-8edf-c3934d48fb0b&amp;bookmarkUsage=1&amp;ctid=da49a844-e2e3-40af-86a6-c3819d704f49&amp;fromEntryPoint=export&quot;"/>
    <we:property name="reportState" value="&quot;CONNECTED&quot;"/>
    <we:property name="reportEmbeddedTime" value="&quot;2024-07-12T02:59:44.201Z&quot;"/>
    <we:property name="creatorSessionId" value="&quot;3f3c464d-bf95-47d2-90cb-8c5b03f49fca&quot;"/>
    <we:property name="creatorUserId" value="&quot;100320026D3A19DE&quot;"/>
    <we:property name="creatorTenantId" value="&quot;da49a844-e2e3-40af-86a6-c3819d704f49&quot;"/>
    <we:property name="pageDisplayName" value="&quot;Página 3&quot;"/>
    <we:property name="pageName" value="&quot;ReportSectionfec5356641e0bc8aa333&quot;"/>
    <we:property name="reportName" value="&quot;sample_financial&quot;"/>
    <we:property name="isVisualContainerHeaderHidden" value="false"/>
    <we:property name="isFiltersActionButtonVisible" value="false"/>
    <we:property name="initialStateBookmark" value="&quot;H4sIAAAAAAAAA+1WTW/bMAz9K4XOwWDHjvNxS7MMGLq2QbL2MgQDLdGuCkUyZDlLFuS/j5LTZc1h2WEfxbaTpUeKfCSfYO2YkHWlYHsDK2Qj9lYLyUEYexGzDtMteHl7e3U9nl99vBlfTwk2lZNG12y0Yw5sie5e1g0oH4LAD8sOA6VmUPpdAarGDqvQ1kaDkp+xdSaTsw3uOww3lTIWfMiFA4c+7JrcaU+541cJZQTu5BoXyF2LzrEy1h32BfJe0suyNMYo5wOAJPFn6tYaaJ7390kDsYnRDqQmAh4TCc+SuNvHbhRjr59Fwzz1eCGVO7jk2+mmslQ3dWNb+X5NqIrSWGqkYqE+i3Vbzo5NjGpWYTV9hi9MYznOsQgm7aTbUqRCatBc+nbtqVUza6iRwTIxjXZ2G+AH82likZIKNor2na88xmJNpwk9JTEuS4sluMN2+ksYXixAYYu+afRhctHL5XunpasvFkaJ85yXhNRSl+qg5qN83relrKDyFyV/JMl5leyfNEwJH78R5kEq2yCfn6+N5d6bioQLPuBpxEUU52nWHUK4Zd+twOHG5WbzvAofrZv1Ic7SqB9FkIOIcID8/5X4IYa0LKT72+SV9ntpMihgKAbDfhZ3syTJX4QgFliuULt/QRCVxMkDWHeqCmMF2st2/q+lffqBdjsnxP9otfvl75TvURVevkHBx5axFdKDxi9M4+oKOM5AY8hftSEkBj8SC2jhpxPW1n/fSdJ7O5x7UI2fS3j+sJCE5iVzhWcO+EcRC7QCuy/zzcJooAkAAA==&quot;"/>
    <we:property name="bookmark" value="&quot;H4sIAAAAAAAAA+1WTY/TMBD9K5XPFXKar7a3pSwSEkLVFvaCepjYk6xXrh05Tmmp+t8ZO13K9sBy4GMFnGK/Gc+8mXlWfGBSda2G/TvYIJuzN0YqAdK6UcLGzAwg8AyKIudiyvNcyrxMyhlZbeuVNR2bH5gH16C/VV0POkQi8ON6zEDrJTRhV4PucMxadJ01oNVnHJzJ5F2PxzHDXautgxBy5cFjCLsld9oTheRFShlBeLXFFQo/oDfYWudP+xpFnuZFkSXIKzEFSNNwphuskebT/iFpJLawxoMyRCBgMhVFmkxKnPAE87LgsyoLeK20P7lU++td66hu6sa+DW1bUBWNddRPzWJ9DruhnANbWN1v4ur6Eb6yvRN4g3U0Ga/8niLVyoARKrTrSK1aOkuNjJaF7Y13+wjf2U8Lh5RUsjk/jr/yuJJbOk3oJYmrpnHYgD9tr38Jw9EKNA7o696cJsefL98PRvlutLJaPs15TUinTKNPaj7L5/1QygbacFGqe5JcUMnxQcOU8P4bYZ6kso/y+fnaWB+DqU6FFFORcSF5UmXFZAbxln23Ao87X9nd4ypCtElRQlJkvOQcKpAcpyj+X4kfYkjLWvm/TV5ZmWfptIaZnM7KIpkUaVo9C0GssNmg8f+CIFqFiztw/lIV1kl0L4f5v1Lu4Qc6GV8Q/6PVHte/U75nVQT5RgWfW8Y2SA+asLC971oQuASDMX87hFAY/UgsYGSYTly78H2rSO/DcG5B92Eu8fnDYpqY7QswG3JFdwkAAA==&quot;"/>
    <we:property name="datasetId" value="&quot;dff0311b-ca9e-4eee-9dfc-6cdd456bb262&quot;"/>
    <we:property name="embedUrl" value="&quot;/reportEmbed?reportId=06bba188-37b3-4f3a-8acc-0a92d0fe96b0&amp;config=eyJjbHVzdGVyVXJsIjoiaHR0cHM6Ly9XQUJJLUJSQVpJTC1TT1VUSC1yZWRpcmVjdC5hbmFseXNpcy53aW5kb3dzLm5ldCIsImVtYmVkRmVhdHVyZXMiOnsidXNhZ2VNZXRyaWNzVk5leHQiOnRydWV9fQ%3D%3D&amp;disableSensitivityBanner=true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Erik Silva</cp:lastModifiedBy>
  <cp:revision>3</cp:revision>
  <dcterms:created xsi:type="dcterms:W3CDTF">2018-06-07T21:39:02Z</dcterms:created>
  <dcterms:modified xsi:type="dcterms:W3CDTF">2024-07-12T03:00:37Z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