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5" r:id="rId5"/>
    <p:sldId id="264" r:id="rId6"/>
    <p:sldId id="262" r:id="rId7"/>
    <p:sldId id="263" r:id="rId8"/>
    <p:sldId id="2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00CC"/>
    <a:srgbClr val="9EFF29"/>
    <a:srgbClr val="FF2549"/>
    <a:srgbClr val="007033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E3F1F-6848-4FD5-8757-3A0CC3C53CEA}" v="309" dt="2021-06-02T02:30:48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56851" y="575186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852" y="1850923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33A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43081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4"/>
            <a:ext cx="8246070" cy="336263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487" y="318046"/>
            <a:ext cx="62911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490" y="1069258"/>
            <a:ext cx="6312310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44862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322" y="523565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Is a tidal wave </a:t>
            </a:r>
            <a:br>
              <a:rPr lang="en-US" dirty="0"/>
            </a:br>
            <a:r>
              <a:rPr lang="en-US" dirty="0"/>
              <a:t>of inflation looming?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062" y="1998401"/>
            <a:ext cx="6950307" cy="730043"/>
          </a:xfrm>
        </p:spPr>
        <p:txBody>
          <a:bodyPr/>
          <a:lstStyle/>
          <a:p>
            <a:r>
              <a:rPr lang="en-US" dirty="0"/>
              <a:t>Erik Sandstrom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2 was… ok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A03C8F-4835-4BA6-BC54-79E37B66C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064" y="1043395"/>
            <a:ext cx="7500961" cy="3863298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202" y="288065"/>
            <a:ext cx="6291133" cy="725349"/>
          </a:xfrm>
        </p:spPr>
        <p:txBody>
          <a:bodyPr>
            <a:normAutofit/>
          </a:bodyPr>
          <a:lstStyle/>
          <a:p>
            <a:r>
              <a:rPr lang="en-US" dirty="0"/>
              <a:t>What is Inflation?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3008" y="977517"/>
            <a:ext cx="2519799" cy="1594233"/>
          </a:xfrm>
        </p:spPr>
        <p:txBody>
          <a:bodyPr/>
          <a:lstStyle/>
          <a:p>
            <a:r>
              <a:rPr lang="en-US" dirty="0"/>
              <a:t>CPI</a:t>
            </a:r>
          </a:p>
          <a:p>
            <a:r>
              <a:rPr lang="en-US" dirty="0"/>
              <a:t>PCE</a:t>
            </a:r>
          </a:p>
          <a:p>
            <a:r>
              <a:rPr lang="en-US" dirty="0"/>
              <a:t>GDP Deflator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85D56-A730-4FB5-95D2-E6BC77E4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956" y="911244"/>
            <a:ext cx="5837690" cy="39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6867" y="318046"/>
            <a:ext cx="7705754" cy="725349"/>
          </a:xfrm>
        </p:spPr>
        <p:txBody>
          <a:bodyPr>
            <a:normAutofit/>
          </a:bodyPr>
          <a:lstStyle/>
          <a:p>
            <a:r>
              <a:rPr lang="en-US" dirty="0"/>
              <a:t>Prices can increase without inflation</a:t>
            </a:r>
          </a:p>
        </p:txBody>
      </p:sp>
      <p:pic>
        <p:nvPicPr>
          <p:cNvPr id="1026" name="Picture 2" descr="Diagrams for Supply and Demand - Economics Help">
            <a:extLst>
              <a:ext uri="{FF2B5EF4-FFF2-40B4-BE49-F238E27FC236}">
                <a16:creationId xmlns:a16="http://schemas.microsoft.com/office/drawing/2014/main" id="{9A1AD8B4-D05C-4540-AA8D-DFE363CE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32" y="1116418"/>
            <a:ext cx="4783736" cy="38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36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954" y="158111"/>
            <a:ext cx="5591330" cy="911147"/>
          </a:xfrm>
        </p:spPr>
        <p:txBody>
          <a:bodyPr>
            <a:normAutofit fontScale="90000"/>
          </a:bodyPr>
          <a:lstStyle/>
          <a:p>
            <a:r>
              <a:rPr lang="en-US" dirty="0"/>
              <a:t>Milton Friedman vs. MMT… and everything in between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30049" y="1212957"/>
            <a:ext cx="6312310" cy="36192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“Inflation is always and everywhere a monetary phenomenon in the sense that it can be produced only by a more rapid increase in the quantity of money than in output” - Milton Friedman</a:t>
            </a:r>
          </a:p>
          <a:p>
            <a:pPr marL="0" indent="0">
              <a:buNone/>
            </a:pPr>
            <a:r>
              <a:rPr lang="en-US" dirty="0"/>
              <a:t>“Once you’re able to see that the government’s ability to spend doesn’t revolve around the taxpayer dollar, the whole fiscal paradigm shifts” – Stephanie Kelton</a:t>
            </a:r>
          </a:p>
        </p:txBody>
      </p:sp>
      <p:pic>
        <p:nvPicPr>
          <p:cNvPr id="2050" name="Picture 2" descr="Milton Friedman - Wikipedia">
            <a:extLst>
              <a:ext uri="{FF2B5EF4-FFF2-40B4-BE49-F238E27FC236}">
                <a16:creationId xmlns:a16="http://schemas.microsoft.com/office/drawing/2014/main" id="{5ADF0C94-53EF-41E5-9341-08098C85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40" y="1011586"/>
            <a:ext cx="1648345" cy="20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ephanie Kelton: why MMT is key to post-Covid economic recovery | Magazine  | The Times">
            <a:extLst>
              <a:ext uri="{FF2B5EF4-FFF2-40B4-BE49-F238E27FC236}">
                <a16:creationId xmlns:a16="http://schemas.microsoft.com/office/drawing/2014/main" id="{E08CDA48-EC7C-4774-9CB2-627594DEB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6" r="12110"/>
          <a:stretch/>
        </p:blipFill>
        <p:spPr bwMode="auto">
          <a:xfrm>
            <a:off x="7442359" y="3197010"/>
            <a:ext cx="1319249" cy="186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99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1757" y="318046"/>
            <a:ext cx="7540863" cy="725349"/>
          </a:xfrm>
        </p:spPr>
        <p:txBody>
          <a:bodyPr>
            <a:normAutofit/>
          </a:bodyPr>
          <a:lstStyle/>
          <a:p>
            <a:r>
              <a:rPr lang="en-US" dirty="0"/>
              <a:t>Money printing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66275" y="1069259"/>
            <a:ext cx="6820525" cy="564670"/>
          </a:xfrm>
        </p:spPr>
        <p:txBody>
          <a:bodyPr/>
          <a:lstStyle/>
          <a:p>
            <a:r>
              <a:rPr lang="en-US" dirty="0"/>
              <a:t>The Dollar became a fiat currency in 1971</a:t>
            </a:r>
          </a:p>
          <a:p>
            <a:endParaRPr lang="en-US" dirty="0"/>
          </a:p>
        </p:txBody>
      </p:sp>
      <p:pic>
        <p:nvPicPr>
          <p:cNvPr id="3074" name="Picture 2" descr="Amazon.com: Zimbabwe $100 Trillion Dollar Note: Toys &amp;amp; Games">
            <a:extLst>
              <a:ext uri="{FF2B5EF4-FFF2-40B4-BE49-F238E27FC236}">
                <a16:creationId xmlns:a16="http://schemas.microsoft.com/office/drawing/2014/main" id="{B0483BB5-83C4-45C9-AA77-9B3321D8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6" y="2001530"/>
            <a:ext cx="4200763" cy="22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en cash was worthless in Germany after First World War | Daily Mail Online">
            <a:extLst>
              <a:ext uri="{FF2B5EF4-FFF2-40B4-BE49-F238E27FC236}">
                <a16:creationId xmlns:a16="http://schemas.microsoft.com/office/drawing/2014/main" id="{A97EE839-462B-4AC5-9999-4CCCF9BC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88" y="2001530"/>
            <a:ext cx="4011665" cy="24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8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4439" y="258085"/>
            <a:ext cx="6291133" cy="725349"/>
          </a:xfrm>
        </p:spPr>
        <p:txBody>
          <a:bodyPr>
            <a:normAutofit/>
          </a:bodyPr>
          <a:lstStyle/>
          <a:p>
            <a:r>
              <a:rPr lang="en-US" dirty="0"/>
              <a:t>Quantity theory of Money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1148" y="1069258"/>
            <a:ext cx="6910465" cy="3619239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       MV = PY</a:t>
            </a:r>
          </a:p>
          <a:p>
            <a:r>
              <a:rPr lang="en-US" dirty="0"/>
              <a:t>M = Monetary Base (Currency + Reserves)</a:t>
            </a:r>
          </a:p>
          <a:p>
            <a:r>
              <a:rPr lang="en-US" dirty="0"/>
              <a:t>V = Velocity of Money</a:t>
            </a:r>
          </a:p>
          <a:p>
            <a:r>
              <a:rPr lang="en-US" dirty="0"/>
              <a:t>P = Price Level</a:t>
            </a:r>
          </a:p>
          <a:p>
            <a:r>
              <a:rPr lang="en-US" dirty="0"/>
              <a:t>Y = Gross Domestic Product/Income/Output</a:t>
            </a:r>
          </a:p>
        </p:txBody>
      </p:sp>
    </p:spTree>
    <p:extLst>
      <p:ext uri="{BB962C8B-B14F-4D97-AF65-F5344CB8AC3E}">
        <p14:creationId xmlns:p14="http://schemas.microsoft.com/office/powerpoint/2010/main" val="97181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4439" y="258085"/>
            <a:ext cx="6291133" cy="725349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Hypotheses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1148" y="1069258"/>
            <a:ext cx="6910465" cy="361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Inflation has stayed reasonable because...</a:t>
            </a:r>
            <a:endParaRPr lang="en-US" dirty="0">
              <a:cs typeface="Calibri"/>
            </a:endParaRPr>
          </a:p>
          <a:p>
            <a:r>
              <a:rPr lang="en-US"/>
              <a:t>We have exported inflation</a:t>
            </a:r>
          </a:p>
          <a:p>
            <a:r>
              <a:rPr lang="en-US"/>
              <a:t>Technology improvements have increased our productivity, lowering the cost of goods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Banks are hoarding cash, so it's not out in the broader economy influencing prices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4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Is a tidal wave  of inflation looming?</vt:lpstr>
      <vt:lpstr>Project 2 was… ok</vt:lpstr>
      <vt:lpstr>What is Inflation?</vt:lpstr>
      <vt:lpstr>Prices can increase without inflation</vt:lpstr>
      <vt:lpstr>Milton Friedman vs. MMT… and everything in between</vt:lpstr>
      <vt:lpstr>Money printing</vt:lpstr>
      <vt:lpstr>Quantity theory of Money</vt:lpstr>
      <vt:lpstr>Hypotheses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 tidal wave  of inflation looming?</dc:title>
  <dc:creator/>
  <cp:lastModifiedBy/>
  <cp:revision>25</cp:revision>
  <dcterms:created xsi:type="dcterms:W3CDTF">2017-08-01T15:40:51Z</dcterms:created>
  <dcterms:modified xsi:type="dcterms:W3CDTF">2021-06-02T02:30:57Z</dcterms:modified>
</cp:coreProperties>
</file>