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4.xml" ContentType="application/vnd.openxmlformats-officedocument.them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4.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1" r:id="rId1"/>
    <p:sldMasterId id="2147483767" r:id="rId2"/>
    <p:sldMasterId id="2147483769" r:id="rId3"/>
    <p:sldMasterId id="2147483772" r:id="rId4"/>
    <p:sldMasterId id="2147483779" r:id="rId5"/>
  </p:sldMasterIdLst>
  <p:notesMasterIdLst>
    <p:notesMasterId r:id="rId29"/>
  </p:notesMasterIdLst>
  <p:handoutMasterIdLst>
    <p:handoutMasterId r:id="rId30"/>
  </p:handoutMasterIdLst>
  <p:sldIdLst>
    <p:sldId id="874" r:id="rId6"/>
    <p:sldId id="885" r:id="rId7"/>
    <p:sldId id="881" r:id="rId8"/>
    <p:sldId id="793" r:id="rId9"/>
    <p:sldId id="1222" r:id="rId10"/>
    <p:sldId id="1223" r:id="rId11"/>
    <p:sldId id="1224" r:id="rId12"/>
    <p:sldId id="1225" r:id="rId13"/>
    <p:sldId id="1226" r:id="rId14"/>
    <p:sldId id="1227" r:id="rId15"/>
    <p:sldId id="1228" r:id="rId16"/>
    <p:sldId id="1229" r:id="rId17"/>
    <p:sldId id="1230" r:id="rId18"/>
    <p:sldId id="1231" r:id="rId19"/>
    <p:sldId id="1233" r:id="rId20"/>
    <p:sldId id="1235" r:id="rId21"/>
    <p:sldId id="1236" r:id="rId22"/>
    <p:sldId id="1237" r:id="rId23"/>
    <p:sldId id="1238" r:id="rId24"/>
    <p:sldId id="1239" r:id="rId25"/>
    <p:sldId id="910" r:id="rId26"/>
    <p:sldId id="893" r:id="rId27"/>
    <p:sldId id="1232" r:id="rId28"/>
  </p:sldIdLst>
  <p:sldSz cx="12192000" cy="6858000"/>
  <p:notesSz cx="6858000" cy="9144000"/>
  <p:defaultTextStyle>
    <a:defPPr>
      <a:defRPr lang="en-US"/>
    </a:defPPr>
    <a:lvl1pPr marL="0" algn="l" defTabSz="1172180" rtl="0" eaLnBrk="1" latinLnBrk="0" hangingPunct="1">
      <a:defRPr sz="2308" kern="1200">
        <a:solidFill>
          <a:schemeClr val="tx1"/>
        </a:solidFill>
        <a:latin typeface="+mn-lt"/>
        <a:ea typeface="+mn-ea"/>
        <a:cs typeface="+mn-cs"/>
      </a:defRPr>
    </a:lvl1pPr>
    <a:lvl2pPr marL="586091" algn="l" defTabSz="1172180" rtl="0" eaLnBrk="1" latinLnBrk="0" hangingPunct="1">
      <a:defRPr sz="2308" kern="1200">
        <a:solidFill>
          <a:schemeClr val="tx1"/>
        </a:solidFill>
        <a:latin typeface="+mn-lt"/>
        <a:ea typeface="+mn-ea"/>
        <a:cs typeface="+mn-cs"/>
      </a:defRPr>
    </a:lvl2pPr>
    <a:lvl3pPr marL="1172180" algn="l" defTabSz="1172180" rtl="0" eaLnBrk="1" latinLnBrk="0" hangingPunct="1">
      <a:defRPr sz="2308" kern="1200">
        <a:solidFill>
          <a:schemeClr val="tx1"/>
        </a:solidFill>
        <a:latin typeface="+mn-lt"/>
        <a:ea typeface="+mn-ea"/>
        <a:cs typeface="+mn-cs"/>
      </a:defRPr>
    </a:lvl3pPr>
    <a:lvl4pPr marL="1758271" algn="l" defTabSz="1172180" rtl="0" eaLnBrk="1" latinLnBrk="0" hangingPunct="1">
      <a:defRPr sz="2308" kern="1200">
        <a:solidFill>
          <a:schemeClr val="tx1"/>
        </a:solidFill>
        <a:latin typeface="+mn-lt"/>
        <a:ea typeface="+mn-ea"/>
        <a:cs typeface="+mn-cs"/>
      </a:defRPr>
    </a:lvl4pPr>
    <a:lvl5pPr marL="2344361" algn="l" defTabSz="1172180" rtl="0" eaLnBrk="1" latinLnBrk="0" hangingPunct="1">
      <a:defRPr sz="2308" kern="1200">
        <a:solidFill>
          <a:schemeClr val="tx1"/>
        </a:solidFill>
        <a:latin typeface="+mn-lt"/>
        <a:ea typeface="+mn-ea"/>
        <a:cs typeface="+mn-cs"/>
      </a:defRPr>
    </a:lvl5pPr>
    <a:lvl6pPr marL="2930452" algn="l" defTabSz="1172180" rtl="0" eaLnBrk="1" latinLnBrk="0" hangingPunct="1">
      <a:defRPr sz="2308" kern="1200">
        <a:solidFill>
          <a:schemeClr val="tx1"/>
        </a:solidFill>
        <a:latin typeface="+mn-lt"/>
        <a:ea typeface="+mn-ea"/>
        <a:cs typeface="+mn-cs"/>
      </a:defRPr>
    </a:lvl6pPr>
    <a:lvl7pPr marL="3516541" algn="l" defTabSz="1172180" rtl="0" eaLnBrk="1" latinLnBrk="0" hangingPunct="1">
      <a:defRPr sz="2308" kern="1200">
        <a:solidFill>
          <a:schemeClr val="tx1"/>
        </a:solidFill>
        <a:latin typeface="+mn-lt"/>
        <a:ea typeface="+mn-ea"/>
        <a:cs typeface="+mn-cs"/>
      </a:defRPr>
    </a:lvl7pPr>
    <a:lvl8pPr marL="4102632" algn="l" defTabSz="1172180" rtl="0" eaLnBrk="1" latinLnBrk="0" hangingPunct="1">
      <a:defRPr sz="2308" kern="1200">
        <a:solidFill>
          <a:schemeClr val="tx1"/>
        </a:solidFill>
        <a:latin typeface="+mn-lt"/>
        <a:ea typeface="+mn-ea"/>
        <a:cs typeface="+mn-cs"/>
      </a:defRPr>
    </a:lvl8pPr>
    <a:lvl9pPr marL="4688723" algn="l" defTabSz="1172180" rtl="0" eaLnBrk="1" latinLnBrk="0" hangingPunct="1">
      <a:defRPr sz="2308"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BB5B"/>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6220" autoAdjust="0"/>
    <p:restoredTop sz="94825"/>
  </p:normalViewPr>
  <p:slideViewPr>
    <p:cSldViewPr snapToGrid="0" snapToObjects="1" showGuides="1">
      <p:cViewPr varScale="1">
        <p:scale>
          <a:sx n="91" d="100"/>
          <a:sy n="91" d="100"/>
        </p:scale>
        <p:origin x="192" y="224"/>
      </p:cViewPr>
      <p:guideLst/>
    </p:cSldViewPr>
  </p:slideViewPr>
  <p:outlineViewPr>
    <p:cViewPr>
      <p:scale>
        <a:sx n="33" d="100"/>
        <a:sy n="33" d="100"/>
      </p:scale>
      <p:origin x="0" y="-36048"/>
    </p:cViewPr>
  </p:outlineViewPr>
  <p:notesTextViewPr>
    <p:cViewPr>
      <p:scale>
        <a:sx n="1" d="1"/>
        <a:sy n="1" d="1"/>
      </p:scale>
      <p:origin x="0" y="0"/>
    </p:cViewPr>
  </p:notesTextViewPr>
  <p:sorterViewPr>
    <p:cViewPr>
      <p:scale>
        <a:sx n="1" d="1"/>
        <a:sy n="1" d="1"/>
      </p:scale>
      <p:origin x="0" y="-5844"/>
    </p:cViewPr>
  </p:sorterViewPr>
  <p:notesViewPr>
    <p:cSldViewPr snapToGrid="0" snapToObjects="1" showGuides="1">
      <p:cViewPr varScale="1">
        <p:scale>
          <a:sx n="69" d="100"/>
          <a:sy n="69" d="100"/>
        </p:scale>
        <p:origin x="3304" y="19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slideMaster" Target="slideMasters/slideMaster3.xml"/><Relationship Id="rId21" Type="http://schemas.openxmlformats.org/officeDocument/2006/relationships/slide" Target="slides/slide16.xml"/><Relationship Id="rId34"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handoutMaster" Target="handoutMasters/handoutMaster1.xml"/><Relationship Id="rId8" Type="http://schemas.openxmlformats.org/officeDocument/2006/relationships/slide" Target="slides/slide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stacked"/>
        <c:varyColors val="0"/>
        <c:ser>
          <c:idx val="0"/>
          <c:order val="0"/>
          <c:tx>
            <c:strRef>
              <c:f>Sheet1!$B$1</c:f>
              <c:strCache>
                <c:ptCount val="1"/>
                <c:pt idx="0">
                  <c:v>Equity</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20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Weight</c:v>
                </c:pt>
              </c:strCache>
            </c:strRef>
          </c:cat>
          <c:val>
            <c:numRef>
              <c:f>Sheet1!$B$2</c:f>
              <c:numCache>
                <c:formatCode>0</c:formatCode>
                <c:ptCount val="1"/>
                <c:pt idx="0">
                  <c:v>32</c:v>
                </c:pt>
              </c:numCache>
            </c:numRef>
          </c:val>
          <c:extLst>
            <c:ext xmlns:c16="http://schemas.microsoft.com/office/drawing/2014/chart" uri="{C3380CC4-5D6E-409C-BE32-E72D297353CC}">
              <c16:uniqueId val="{00000000-5BEB-7D45-A192-430AB52AD33A}"/>
            </c:ext>
          </c:extLst>
        </c:ser>
        <c:ser>
          <c:idx val="1"/>
          <c:order val="1"/>
          <c:tx>
            <c:strRef>
              <c:f>Sheet1!$C$1</c:f>
              <c:strCache>
                <c:ptCount val="1"/>
                <c:pt idx="0">
                  <c:v>Real Estate</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20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Weight</c:v>
                </c:pt>
              </c:strCache>
            </c:strRef>
          </c:cat>
          <c:val>
            <c:numRef>
              <c:f>Sheet1!$C$2</c:f>
              <c:numCache>
                <c:formatCode>0</c:formatCode>
                <c:ptCount val="1"/>
                <c:pt idx="0">
                  <c:v>28</c:v>
                </c:pt>
              </c:numCache>
            </c:numRef>
          </c:val>
          <c:extLst>
            <c:ext xmlns:c16="http://schemas.microsoft.com/office/drawing/2014/chart" uri="{C3380CC4-5D6E-409C-BE32-E72D297353CC}">
              <c16:uniqueId val="{00000004-5BEB-7D45-A192-430AB52AD33A}"/>
            </c:ext>
          </c:extLst>
        </c:ser>
        <c:ser>
          <c:idx val="2"/>
          <c:order val="2"/>
          <c:tx>
            <c:strRef>
              <c:f>Sheet1!$D$1</c:f>
              <c:strCache>
                <c:ptCount val="1"/>
                <c:pt idx="0">
                  <c:v>Bonds</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20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Weight</c:v>
                </c:pt>
              </c:strCache>
            </c:strRef>
          </c:cat>
          <c:val>
            <c:numRef>
              <c:f>Sheet1!$D$2</c:f>
              <c:numCache>
                <c:formatCode>0</c:formatCode>
                <c:ptCount val="1"/>
                <c:pt idx="0">
                  <c:v>18</c:v>
                </c:pt>
              </c:numCache>
            </c:numRef>
          </c:val>
          <c:extLst>
            <c:ext xmlns:c16="http://schemas.microsoft.com/office/drawing/2014/chart" uri="{C3380CC4-5D6E-409C-BE32-E72D297353CC}">
              <c16:uniqueId val="{00000005-5BEB-7D45-A192-430AB52AD33A}"/>
            </c:ext>
          </c:extLst>
        </c:ser>
        <c:ser>
          <c:idx val="3"/>
          <c:order val="3"/>
          <c:tx>
            <c:strRef>
              <c:f>Sheet1!$E$1</c:f>
              <c:strCache>
                <c:ptCount val="1"/>
                <c:pt idx="0">
                  <c:v>Cash</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20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Weight</c:v>
                </c:pt>
              </c:strCache>
            </c:strRef>
          </c:cat>
          <c:val>
            <c:numRef>
              <c:f>Sheet1!$E$2</c:f>
              <c:numCache>
                <c:formatCode>0</c:formatCode>
                <c:ptCount val="1"/>
                <c:pt idx="0">
                  <c:v>12</c:v>
                </c:pt>
              </c:numCache>
            </c:numRef>
          </c:val>
          <c:extLst>
            <c:ext xmlns:c16="http://schemas.microsoft.com/office/drawing/2014/chart" uri="{C3380CC4-5D6E-409C-BE32-E72D297353CC}">
              <c16:uniqueId val="{00000006-5BEB-7D45-A192-430AB52AD33A}"/>
            </c:ext>
          </c:extLst>
        </c:ser>
        <c:ser>
          <c:idx val="4"/>
          <c:order val="4"/>
          <c:tx>
            <c:strRef>
              <c:f>Sheet1!$F$1</c:f>
              <c:strCache>
                <c:ptCount val="1"/>
                <c:pt idx="0">
                  <c:v>Other</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20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Weight</c:v>
                </c:pt>
              </c:strCache>
            </c:strRef>
          </c:cat>
          <c:val>
            <c:numRef>
              <c:f>Sheet1!$F$2</c:f>
              <c:numCache>
                <c:formatCode>0</c:formatCode>
                <c:ptCount val="1"/>
                <c:pt idx="0">
                  <c:v>10</c:v>
                </c:pt>
              </c:numCache>
            </c:numRef>
          </c:val>
          <c:extLst>
            <c:ext xmlns:c16="http://schemas.microsoft.com/office/drawing/2014/chart" uri="{C3380CC4-5D6E-409C-BE32-E72D297353CC}">
              <c16:uniqueId val="{00000007-5BEB-7D45-A192-430AB52AD33A}"/>
            </c:ext>
          </c:extLst>
        </c:ser>
        <c:dLbls>
          <c:dLblPos val="ctr"/>
          <c:showLegendKey val="0"/>
          <c:showVal val="1"/>
          <c:showCatName val="0"/>
          <c:showSerName val="0"/>
          <c:showPercent val="0"/>
          <c:showBubbleSize val="0"/>
        </c:dLbls>
        <c:gapWidth val="150"/>
        <c:overlap val="100"/>
        <c:axId val="539850831"/>
        <c:axId val="539852479"/>
      </c:barChart>
      <c:catAx>
        <c:axId val="539850831"/>
        <c:scaling>
          <c:orientation val="minMax"/>
        </c:scaling>
        <c:delete val="1"/>
        <c:axPos val="b"/>
        <c:numFmt formatCode="General" sourceLinked="1"/>
        <c:majorTickMark val="none"/>
        <c:minorTickMark val="none"/>
        <c:tickLblPos val="nextTo"/>
        <c:crossAx val="539852479"/>
        <c:crosses val="autoZero"/>
        <c:auto val="1"/>
        <c:lblAlgn val="ctr"/>
        <c:lblOffset val="100"/>
        <c:noMultiLvlLbl val="0"/>
      </c:catAx>
      <c:valAx>
        <c:axId val="539852479"/>
        <c:scaling>
          <c:orientation val="minMax"/>
          <c:max val="100"/>
          <c:min val="0"/>
        </c:scaling>
        <c:delete val="0"/>
        <c:axPos val="l"/>
        <c:majorGridlines>
          <c:spPr>
            <a:ln w="9525" cap="flat" cmpd="sng" algn="ctr">
              <a:solidFill>
                <a:schemeClr val="bg1">
                  <a:lumMod val="75000"/>
                </a:schemeClr>
              </a:solidFill>
              <a:prstDash val="sysDot"/>
              <a:round/>
            </a:ln>
            <a:effectLst/>
          </c:spPr>
        </c:majorGridlines>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crossAx val="539850831"/>
        <c:crosses val="autoZero"/>
        <c:crossBetween val="between"/>
        <c:majorUnit val="20"/>
      </c:valAx>
      <c:spPr>
        <a:noFill/>
        <a:ln>
          <a:noFill/>
        </a:ln>
        <a:effectLst/>
      </c:spPr>
    </c:plotArea>
    <c:legend>
      <c:legendPos val="r"/>
      <c:overlay val="0"/>
      <c:spPr>
        <a:noFill/>
        <a:ln>
          <a:noFill/>
        </a:ln>
        <a:effectLst/>
      </c:spPr>
      <c:txPr>
        <a:bodyPr rot="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2000"/>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stacked"/>
        <c:varyColors val="0"/>
        <c:ser>
          <c:idx val="0"/>
          <c:order val="0"/>
          <c:tx>
            <c:strRef>
              <c:f>Sheet1!$B$1</c:f>
              <c:strCache>
                <c:ptCount val="1"/>
                <c:pt idx="0">
                  <c:v>Equity</c:v>
                </c:pt>
              </c:strCache>
            </c:strRef>
          </c:tx>
          <c:spPr>
            <a:solidFill>
              <a:schemeClr val="accent1"/>
            </a:solidFill>
            <a:ln>
              <a:noFill/>
            </a:ln>
            <a:effectLst/>
          </c:spPr>
          <c:invertIfNegative val="0"/>
          <c:cat>
            <c:strRef>
              <c:f>Sheet1!$A$2</c:f>
              <c:strCache>
                <c:ptCount val="1"/>
                <c:pt idx="0">
                  <c:v>Weight</c:v>
                </c:pt>
              </c:strCache>
            </c:strRef>
          </c:cat>
          <c:val>
            <c:numRef>
              <c:f>Sheet1!$B$2</c:f>
              <c:numCache>
                <c:formatCode>0.000</c:formatCode>
                <c:ptCount val="1"/>
                <c:pt idx="0">
                  <c:v>20</c:v>
                </c:pt>
              </c:numCache>
            </c:numRef>
          </c:val>
          <c:extLst>
            <c:ext xmlns:c16="http://schemas.microsoft.com/office/drawing/2014/chart" uri="{C3380CC4-5D6E-409C-BE32-E72D297353CC}">
              <c16:uniqueId val="{00000000-14EC-3C49-8DEF-6ACD9DB36E82}"/>
            </c:ext>
          </c:extLst>
        </c:ser>
        <c:ser>
          <c:idx val="1"/>
          <c:order val="1"/>
          <c:tx>
            <c:strRef>
              <c:f>Sheet1!$C$1</c:f>
              <c:strCache>
                <c:ptCount val="1"/>
                <c:pt idx="0">
                  <c:v>Real Estate</c:v>
                </c:pt>
              </c:strCache>
            </c:strRef>
          </c:tx>
          <c:spPr>
            <a:solidFill>
              <a:schemeClr val="accent2"/>
            </a:solidFill>
            <a:ln>
              <a:noFill/>
            </a:ln>
            <a:effectLst/>
          </c:spPr>
          <c:invertIfNegative val="0"/>
          <c:cat>
            <c:strRef>
              <c:f>Sheet1!$A$2</c:f>
              <c:strCache>
                <c:ptCount val="1"/>
                <c:pt idx="0">
                  <c:v>Weight</c:v>
                </c:pt>
              </c:strCache>
            </c:strRef>
          </c:cat>
          <c:val>
            <c:numRef>
              <c:f>Sheet1!$C$2</c:f>
              <c:numCache>
                <c:formatCode>0.000</c:formatCode>
                <c:ptCount val="1"/>
                <c:pt idx="0">
                  <c:v>20</c:v>
                </c:pt>
              </c:numCache>
            </c:numRef>
          </c:val>
          <c:extLst>
            <c:ext xmlns:c16="http://schemas.microsoft.com/office/drawing/2014/chart" uri="{C3380CC4-5D6E-409C-BE32-E72D297353CC}">
              <c16:uniqueId val="{00000001-14EC-3C49-8DEF-6ACD9DB36E82}"/>
            </c:ext>
          </c:extLst>
        </c:ser>
        <c:ser>
          <c:idx val="2"/>
          <c:order val="2"/>
          <c:tx>
            <c:strRef>
              <c:f>Sheet1!$D$1</c:f>
              <c:strCache>
                <c:ptCount val="1"/>
                <c:pt idx="0">
                  <c:v>Bonds</c:v>
                </c:pt>
              </c:strCache>
            </c:strRef>
          </c:tx>
          <c:spPr>
            <a:solidFill>
              <a:schemeClr val="accent3"/>
            </a:solidFill>
            <a:ln>
              <a:noFill/>
            </a:ln>
            <a:effectLst/>
          </c:spPr>
          <c:invertIfNegative val="0"/>
          <c:cat>
            <c:strRef>
              <c:f>Sheet1!$A$2</c:f>
              <c:strCache>
                <c:ptCount val="1"/>
                <c:pt idx="0">
                  <c:v>Weight</c:v>
                </c:pt>
              </c:strCache>
            </c:strRef>
          </c:cat>
          <c:val>
            <c:numRef>
              <c:f>Sheet1!$D$2</c:f>
              <c:numCache>
                <c:formatCode>0.000</c:formatCode>
                <c:ptCount val="1"/>
                <c:pt idx="0">
                  <c:v>20</c:v>
                </c:pt>
              </c:numCache>
            </c:numRef>
          </c:val>
          <c:extLst>
            <c:ext xmlns:c16="http://schemas.microsoft.com/office/drawing/2014/chart" uri="{C3380CC4-5D6E-409C-BE32-E72D297353CC}">
              <c16:uniqueId val="{00000002-14EC-3C49-8DEF-6ACD9DB36E82}"/>
            </c:ext>
          </c:extLst>
        </c:ser>
        <c:ser>
          <c:idx val="3"/>
          <c:order val="3"/>
          <c:tx>
            <c:strRef>
              <c:f>Sheet1!$E$1</c:f>
              <c:strCache>
                <c:ptCount val="1"/>
                <c:pt idx="0">
                  <c:v>Cash</c:v>
                </c:pt>
              </c:strCache>
            </c:strRef>
          </c:tx>
          <c:spPr>
            <a:solidFill>
              <a:schemeClr val="accent4"/>
            </a:solidFill>
            <a:ln>
              <a:noFill/>
            </a:ln>
            <a:effectLst/>
          </c:spPr>
          <c:invertIfNegative val="0"/>
          <c:cat>
            <c:strRef>
              <c:f>Sheet1!$A$2</c:f>
              <c:strCache>
                <c:ptCount val="1"/>
                <c:pt idx="0">
                  <c:v>Weight</c:v>
                </c:pt>
              </c:strCache>
            </c:strRef>
          </c:cat>
          <c:val>
            <c:numRef>
              <c:f>Sheet1!$E$2</c:f>
              <c:numCache>
                <c:formatCode>0.000</c:formatCode>
                <c:ptCount val="1"/>
                <c:pt idx="0">
                  <c:v>20</c:v>
                </c:pt>
              </c:numCache>
            </c:numRef>
          </c:val>
          <c:extLst>
            <c:ext xmlns:c16="http://schemas.microsoft.com/office/drawing/2014/chart" uri="{C3380CC4-5D6E-409C-BE32-E72D297353CC}">
              <c16:uniqueId val="{00000003-14EC-3C49-8DEF-6ACD9DB36E82}"/>
            </c:ext>
          </c:extLst>
        </c:ser>
        <c:ser>
          <c:idx val="4"/>
          <c:order val="4"/>
          <c:tx>
            <c:strRef>
              <c:f>Sheet1!$F$1</c:f>
              <c:strCache>
                <c:ptCount val="1"/>
                <c:pt idx="0">
                  <c:v>Other</c:v>
                </c:pt>
              </c:strCache>
            </c:strRef>
          </c:tx>
          <c:spPr>
            <a:solidFill>
              <a:schemeClr val="accent5"/>
            </a:solidFill>
            <a:ln>
              <a:noFill/>
            </a:ln>
            <a:effectLst/>
          </c:spPr>
          <c:invertIfNegative val="0"/>
          <c:cat>
            <c:strRef>
              <c:f>Sheet1!$A$2</c:f>
              <c:strCache>
                <c:ptCount val="1"/>
                <c:pt idx="0">
                  <c:v>Weight</c:v>
                </c:pt>
              </c:strCache>
            </c:strRef>
          </c:cat>
          <c:val>
            <c:numRef>
              <c:f>Sheet1!$F$2</c:f>
              <c:numCache>
                <c:formatCode>0.000</c:formatCode>
                <c:ptCount val="1"/>
                <c:pt idx="0">
                  <c:v>20</c:v>
                </c:pt>
              </c:numCache>
            </c:numRef>
          </c:val>
          <c:extLst>
            <c:ext xmlns:c16="http://schemas.microsoft.com/office/drawing/2014/chart" uri="{C3380CC4-5D6E-409C-BE32-E72D297353CC}">
              <c16:uniqueId val="{00000004-14EC-3C49-8DEF-6ACD9DB36E82}"/>
            </c:ext>
          </c:extLst>
        </c:ser>
        <c:dLbls>
          <c:showLegendKey val="0"/>
          <c:showVal val="0"/>
          <c:showCatName val="0"/>
          <c:showSerName val="0"/>
          <c:showPercent val="0"/>
          <c:showBubbleSize val="0"/>
        </c:dLbls>
        <c:gapWidth val="150"/>
        <c:overlap val="100"/>
        <c:axId val="539850831"/>
        <c:axId val="539852479"/>
      </c:barChart>
      <c:catAx>
        <c:axId val="539850831"/>
        <c:scaling>
          <c:orientation val="minMax"/>
        </c:scaling>
        <c:delete val="1"/>
        <c:axPos val="b"/>
        <c:numFmt formatCode="General" sourceLinked="1"/>
        <c:majorTickMark val="none"/>
        <c:minorTickMark val="none"/>
        <c:tickLblPos val="nextTo"/>
        <c:crossAx val="539852479"/>
        <c:crosses val="autoZero"/>
        <c:auto val="1"/>
        <c:lblAlgn val="ctr"/>
        <c:lblOffset val="100"/>
        <c:noMultiLvlLbl val="0"/>
      </c:catAx>
      <c:valAx>
        <c:axId val="539852479"/>
        <c:scaling>
          <c:orientation val="minMax"/>
          <c:max val="100"/>
          <c:min val="0"/>
        </c:scaling>
        <c:delete val="0"/>
        <c:axPos val="l"/>
        <c:majorGridlines>
          <c:spPr>
            <a:ln w="9525" cap="flat" cmpd="sng" algn="ctr">
              <a:solidFill>
                <a:schemeClr val="bg1">
                  <a:lumMod val="75000"/>
                </a:schemeClr>
              </a:solidFill>
              <a:prstDash val="sysDot"/>
              <a:round/>
            </a:ln>
            <a:effectLst/>
          </c:spPr>
        </c:majorGridlines>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crossAx val="539850831"/>
        <c:crosses val="autoZero"/>
        <c:crossBetween val="between"/>
        <c:majorUnit val="20"/>
      </c:valAx>
      <c:spPr>
        <a:noFill/>
        <a:ln>
          <a:noFill/>
        </a:ln>
        <a:effectLst/>
      </c:spPr>
    </c:plotArea>
    <c:legend>
      <c:legendPos val="r"/>
      <c:overlay val="0"/>
      <c:spPr>
        <a:noFill/>
        <a:ln>
          <a:noFill/>
        </a:ln>
        <a:effectLst/>
      </c:spPr>
      <c:txPr>
        <a:bodyPr rot="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2000"/>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stacked"/>
        <c:varyColors val="0"/>
        <c:ser>
          <c:idx val="0"/>
          <c:order val="0"/>
          <c:tx>
            <c:strRef>
              <c:f>Sheet1!$B$1</c:f>
              <c:strCache>
                <c:ptCount val="1"/>
                <c:pt idx="0">
                  <c:v>Equity</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20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Weight</c:v>
                </c:pt>
              </c:strCache>
            </c:strRef>
          </c:cat>
          <c:val>
            <c:numRef>
              <c:f>Sheet1!$B$2</c:f>
              <c:numCache>
                <c:formatCode>0</c:formatCode>
                <c:ptCount val="1"/>
                <c:pt idx="0">
                  <c:v>33</c:v>
                </c:pt>
              </c:numCache>
            </c:numRef>
          </c:val>
          <c:extLst>
            <c:ext xmlns:c16="http://schemas.microsoft.com/office/drawing/2014/chart" uri="{C3380CC4-5D6E-409C-BE32-E72D297353CC}">
              <c16:uniqueId val="{00000000-5BEB-7D45-A192-430AB52AD33A}"/>
            </c:ext>
          </c:extLst>
        </c:ser>
        <c:ser>
          <c:idx val="1"/>
          <c:order val="1"/>
          <c:tx>
            <c:strRef>
              <c:f>Sheet1!$C$1</c:f>
              <c:strCache>
                <c:ptCount val="1"/>
                <c:pt idx="0">
                  <c:v>Real Estate</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20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Weight</c:v>
                </c:pt>
              </c:strCache>
            </c:strRef>
          </c:cat>
          <c:val>
            <c:numRef>
              <c:f>Sheet1!$C$2</c:f>
              <c:numCache>
                <c:formatCode>0</c:formatCode>
                <c:ptCount val="1"/>
                <c:pt idx="0">
                  <c:v>7</c:v>
                </c:pt>
              </c:numCache>
            </c:numRef>
          </c:val>
          <c:extLst>
            <c:ext xmlns:c16="http://schemas.microsoft.com/office/drawing/2014/chart" uri="{C3380CC4-5D6E-409C-BE32-E72D297353CC}">
              <c16:uniqueId val="{00000004-5BEB-7D45-A192-430AB52AD33A}"/>
            </c:ext>
          </c:extLst>
        </c:ser>
        <c:ser>
          <c:idx val="2"/>
          <c:order val="2"/>
          <c:tx>
            <c:strRef>
              <c:f>Sheet1!$D$1</c:f>
              <c:strCache>
                <c:ptCount val="1"/>
                <c:pt idx="0">
                  <c:v>Bonds</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20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Weight</c:v>
                </c:pt>
              </c:strCache>
            </c:strRef>
          </c:cat>
          <c:val>
            <c:numRef>
              <c:f>Sheet1!$D$2</c:f>
              <c:numCache>
                <c:formatCode>0</c:formatCode>
                <c:ptCount val="1"/>
                <c:pt idx="0">
                  <c:v>50</c:v>
                </c:pt>
              </c:numCache>
            </c:numRef>
          </c:val>
          <c:extLst>
            <c:ext xmlns:c16="http://schemas.microsoft.com/office/drawing/2014/chart" uri="{C3380CC4-5D6E-409C-BE32-E72D297353CC}">
              <c16:uniqueId val="{00000005-5BEB-7D45-A192-430AB52AD33A}"/>
            </c:ext>
          </c:extLst>
        </c:ser>
        <c:ser>
          <c:idx val="3"/>
          <c:order val="3"/>
          <c:tx>
            <c:strRef>
              <c:f>Sheet1!$E$1</c:f>
              <c:strCache>
                <c:ptCount val="1"/>
                <c:pt idx="0">
                  <c:v>Cash</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20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Weight</c:v>
                </c:pt>
              </c:strCache>
            </c:strRef>
          </c:cat>
          <c:val>
            <c:numRef>
              <c:f>Sheet1!$E$2</c:f>
              <c:numCache>
                <c:formatCode>0</c:formatCode>
                <c:ptCount val="1"/>
                <c:pt idx="0">
                  <c:v>1</c:v>
                </c:pt>
              </c:numCache>
            </c:numRef>
          </c:val>
          <c:extLst>
            <c:ext xmlns:c16="http://schemas.microsoft.com/office/drawing/2014/chart" uri="{C3380CC4-5D6E-409C-BE32-E72D297353CC}">
              <c16:uniqueId val="{00000006-5BEB-7D45-A192-430AB52AD33A}"/>
            </c:ext>
          </c:extLst>
        </c:ser>
        <c:ser>
          <c:idx val="4"/>
          <c:order val="4"/>
          <c:tx>
            <c:strRef>
              <c:f>Sheet1!$F$1</c:f>
              <c:strCache>
                <c:ptCount val="1"/>
                <c:pt idx="0">
                  <c:v>Other</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20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Weight</c:v>
                </c:pt>
              </c:strCache>
            </c:strRef>
          </c:cat>
          <c:val>
            <c:numRef>
              <c:f>Sheet1!$F$2</c:f>
              <c:numCache>
                <c:formatCode>0</c:formatCode>
                <c:ptCount val="1"/>
                <c:pt idx="0">
                  <c:v>9</c:v>
                </c:pt>
              </c:numCache>
            </c:numRef>
          </c:val>
          <c:extLst>
            <c:ext xmlns:c16="http://schemas.microsoft.com/office/drawing/2014/chart" uri="{C3380CC4-5D6E-409C-BE32-E72D297353CC}">
              <c16:uniqueId val="{00000007-5BEB-7D45-A192-430AB52AD33A}"/>
            </c:ext>
          </c:extLst>
        </c:ser>
        <c:dLbls>
          <c:dLblPos val="ctr"/>
          <c:showLegendKey val="0"/>
          <c:showVal val="1"/>
          <c:showCatName val="0"/>
          <c:showSerName val="0"/>
          <c:showPercent val="0"/>
          <c:showBubbleSize val="0"/>
        </c:dLbls>
        <c:gapWidth val="150"/>
        <c:overlap val="100"/>
        <c:axId val="539850831"/>
        <c:axId val="539852479"/>
      </c:barChart>
      <c:catAx>
        <c:axId val="539850831"/>
        <c:scaling>
          <c:orientation val="minMax"/>
        </c:scaling>
        <c:delete val="1"/>
        <c:axPos val="b"/>
        <c:numFmt formatCode="General" sourceLinked="1"/>
        <c:majorTickMark val="none"/>
        <c:minorTickMark val="none"/>
        <c:tickLblPos val="nextTo"/>
        <c:crossAx val="539852479"/>
        <c:crosses val="autoZero"/>
        <c:auto val="1"/>
        <c:lblAlgn val="ctr"/>
        <c:lblOffset val="100"/>
        <c:noMultiLvlLbl val="0"/>
      </c:catAx>
      <c:valAx>
        <c:axId val="539852479"/>
        <c:scaling>
          <c:orientation val="minMax"/>
          <c:max val="100"/>
          <c:min val="0"/>
        </c:scaling>
        <c:delete val="0"/>
        <c:axPos val="l"/>
        <c:majorGridlines>
          <c:spPr>
            <a:ln w="9525" cap="flat" cmpd="sng" algn="ctr">
              <a:solidFill>
                <a:schemeClr val="bg1">
                  <a:lumMod val="75000"/>
                </a:schemeClr>
              </a:solidFill>
              <a:prstDash val="sysDot"/>
              <a:round/>
            </a:ln>
            <a:effectLst/>
          </c:spPr>
        </c:majorGridlines>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crossAx val="539850831"/>
        <c:crosses val="autoZero"/>
        <c:crossBetween val="between"/>
        <c:majorUnit val="20"/>
      </c:valAx>
      <c:spPr>
        <a:noFill/>
        <a:ln>
          <a:noFill/>
        </a:ln>
        <a:effectLst/>
      </c:spPr>
    </c:plotArea>
    <c:legend>
      <c:legendPos val="r"/>
      <c:overlay val="0"/>
      <c:spPr>
        <a:noFill/>
        <a:ln>
          <a:noFill/>
        </a:ln>
        <a:effectLst/>
      </c:spPr>
      <c:txPr>
        <a:bodyPr rot="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2000"/>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stacked"/>
        <c:varyColors val="0"/>
        <c:ser>
          <c:idx val="0"/>
          <c:order val="0"/>
          <c:tx>
            <c:strRef>
              <c:f>Sheet1!$B$1</c:f>
              <c:strCache>
                <c:ptCount val="1"/>
                <c:pt idx="0">
                  <c:v>Equity</c:v>
                </c:pt>
              </c:strCache>
            </c:strRef>
          </c:tx>
          <c:spPr>
            <a:solidFill>
              <a:schemeClr val="accent1"/>
            </a:solidFill>
            <a:ln>
              <a:noFill/>
            </a:ln>
            <a:effectLst/>
          </c:spPr>
          <c:invertIfNegative val="0"/>
          <c:cat>
            <c:strRef>
              <c:f>Sheet1!$A$2</c:f>
              <c:strCache>
                <c:ptCount val="1"/>
                <c:pt idx="0">
                  <c:v>Weight</c:v>
                </c:pt>
              </c:strCache>
            </c:strRef>
          </c:cat>
          <c:val>
            <c:numRef>
              <c:f>Sheet1!$B$2</c:f>
              <c:numCache>
                <c:formatCode>0.000</c:formatCode>
                <c:ptCount val="1"/>
                <c:pt idx="0">
                  <c:v>20</c:v>
                </c:pt>
              </c:numCache>
            </c:numRef>
          </c:val>
          <c:extLst>
            <c:ext xmlns:c16="http://schemas.microsoft.com/office/drawing/2014/chart" uri="{C3380CC4-5D6E-409C-BE32-E72D297353CC}">
              <c16:uniqueId val="{00000000-14EC-3C49-8DEF-6ACD9DB36E82}"/>
            </c:ext>
          </c:extLst>
        </c:ser>
        <c:ser>
          <c:idx val="1"/>
          <c:order val="1"/>
          <c:tx>
            <c:strRef>
              <c:f>Sheet1!$C$1</c:f>
              <c:strCache>
                <c:ptCount val="1"/>
                <c:pt idx="0">
                  <c:v>Real Estate</c:v>
                </c:pt>
              </c:strCache>
            </c:strRef>
          </c:tx>
          <c:spPr>
            <a:solidFill>
              <a:schemeClr val="accent2"/>
            </a:solidFill>
            <a:ln>
              <a:noFill/>
            </a:ln>
            <a:effectLst/>
          </c:spPr>
          <c:invertIfNegative val="0"/>
          <c:cat>
            <c:strRef>
              <c:f>Sheet1!$A$2</c:f>
              <c:strCache>
                <c:ptCount val="1"/>
                <c:pt idx="0">
                  <c:v>Weight</c:v>
                </c:pt>
              </c:strCache>
            </c:strRef>
          </c:cat>
          <c:val>
            <c:numRef>
              <c:f>Sheet1!$C$2</c:f>
              <c:numCache>
                <c:formatCode>0.000</c:formatCode>
                <c:ptCount val="1"/>
                <c:pt idx="0">
                  <c:v>20</c:v>
                </c:pt>
              </c:numCache>
            </c:numRef>
          </c:val>
          <c:extLst>
            <c:ext xmlns:c16="http://schemas.microsoft.com/office/drawing/2014/chart" uri="{C3380CC4-5D6E-409C-BE32-E72D297353CC}">
              <c16:uniqueId val="{00000001-14EC-3C49-8DEF-6ACD9DB36E82}"/>
            </c:ext>
          </c:extLst>
        </c:ser>
        <c:ser>
          <c:idx val="2"/>
          <c:order val="2"/>
          <c:tx>
            <c:strRef>
              <c:f>Sheet1!$D$1</c:f>
              <c:strCache>
                <c:ptCount val="1"/>
                <c:pt idx="0">
                  <c:v>Bonds</c:v>
                </c:pt>
              </c:strCache>
            </c:strRef>
          </c:tx>
          <c:spPr>
            <a:solidFill>
              <a:schemeClr val="accent3"/>
            </a:solidFill>
            <a:ln>
              <a:noFill/>
            </a:ln>
            <a:effectLst/>
          </c:spPr>
          <c:invertIfNegative val="0"/>
          <c:cat>
            <c:strRef>
              <c:f>Sheet1!$A$2</c:f>
              <c:strCache>
                <c:ptCount val="1"/>
                <c:pt idx="0">
                  <c:v>Weight</c:v>
                </c:pt>
              </c:strCache>
            </c:strRef>
          </c:cat>
          <c:val>
            <c:numRef>
              <c:f>Sheet1!$D$2</c:f>
              <c:numCache>
                <c:formatCode>0.000</c:formatCode>
                <c:ptCount val="1"/>
                <c:pt idx="0">
                  <c:v>20</c:v>
                </c:pt>
              </c:numCache>
            </c:numRef>
          </c:val>
          <c:extLst>
            <c:ext xmlns:c16="http://schemas.microsoft.com/office/drawing/2014/chart" uri="{C3380CC4-5D6E-409C-BE32-E72D297353CC}">
              <c16:uniqueId val="{00000002-14EC-3C49-8DEF-6ACD9DB36E82}"/>
            </c:ext>
          </c:extLst>
        </c:ser>
        <c:ser>
          <c:idx val="3"/>
          <c:order val="3"/>
          <c:tx>
            <c:strRef>
              <c:f>Sheet1!$E$1</c:f>
              <c:strCache>
                <c:ptCount val="1"/>
                <c:pt idx="0">
                  <c:v>Cash</c:v>
                </c:pt>
              </c:strCache>
            </c:strRef>
          </c:tx>
          <c:spPr>
            <a:solidFill>
              <a:schemeClr val="accent4"/>
            </a:solidFill>
            <a:ln>
              <a:noFill/>
            </a:ln>
            <a:effectLst/>
          </c:spPr>
          <c:invertIfNegative val="0"/>
          <c:cat>
            <c:strRef>
              <c:f>Sheet1!$A$2</c:f>
              <c:strCache>
                <c:ptCount val="1"/>
                <c:pt idx="0">
                  <c:v>Weight</c:v>
                </c:pt>
              </c:strCache>
            </c:strRef>
          </c:cat>
          <c:val>
            <c:numRef>
              <c:f>Sheet1!$E$2</c:f>
              <c:numCache>
                <c:formatCode>0.000</c:formatCode>
                <c:ptCount val="1"/>
                <c:pt idx="0">
                  <c:v>20</c:v>
                </c:pt>
              </c:numCache>
            </c:numRef>
          </c:val>
          <c:extLst>
            <c:ext xmlns:c16="http://schemas.microsoft.com/office/drawing/2014/chart" uri="{C3380CC4-5D6E-409C-BE32-E72D297353CC}">
              <c16:uniqueId val="{00000003-14EC-3C49-8DEF-6ACD9DB36E82}"/>
            </c:ext>
          </c:extLst>
        </c:ser>
        <c:ser>
          <c:idx val="4"/>
          <c:order val="4"/>
          <c:tx>
            <c:strRef>
              <c:f>Sheet1!$F$1</c:f>
              <c:strCache>
                <c:ptCount val="1"/>
                <c:pt idx="0">
                  <c:v>Other</c:v>
                </c:pt>
              </c:strCache>
            </c:strRef>
          </c:tx>
          <c:spPr>
            <a:solidFill>
              <a:schemeClr val="accent5"/>
            </a:solidFill>
            <a:ln>
              <a:noFill/>
            </a:ln>
            <a:effectLst/>
          </c:spPr>
          <c:invertIfNegative val="0"/>
          <c:cat>
            <c:strRef>
              <c:f>Sheet1!$A$2</c:f>
              <c:strCache>
                <c:ptCount val="1"/>
                <c:pt idx="0">
                  <c:v>Weight</c:v>
                </c:pt>
              </c:strCache>
            </c:strRef>
          </c:cat>
          <c:val>
            <c:numRef>
              <c:f>Sheet1!$F$2</c:f>
              <c:numCache>
                <c:formatCode>0.000</c:formatCode>
                <c:ptCount val="1"/>
                <c:pt idx="0">
                  <c:v>20</c:v>
                </c:pt>
              </c:numCache>
            </c:numRef>
          </c:val>
          <c:extLst>
            <c:ext xmlns:c16="http://schemas.microsoft.com/office/drawing/2014/chart" uri="{C3380CC4-5D6E-409C-BE32-E72D297353CC}">
              <c16:uniqueId val="{00000004-14EC-3C49-8DEF-6ACD9DB36E82}"/>
            </c:ext>
          </c:extLst>
        </c:ser>
        <c:dLbls>
          <c:showLegendKey val="0"/>
          <c:showVal val="0"/>
          <c:showCatName val="0"/>
          <c:showSerName val="0"/>
          <c:showPercent val="0"/>
          <c:showBubbleSize val="0"/>
        </c:dLbls>
        <c:gapWidth val="150"/>
        <c:overlap val="100"/>
        <c:axId val="539850831"/>
        <c:axId val="539852479"/>
      </c:barChart>
      <c:catAx>
        <c:axId val="539850831"/>
        <c:scaling>
          <c:orientation val="minMax"/>
        </c:scaling>
        <c:delete val="1"/>
        <c:axPos val="b"/>
        <c:numFmt formatCode="General" sourceLinked="1"/>
        <c:majorTickMark val="none"/>
        <c:minorTickMark val="none"/>
        <c:tickLblPos val="nextTo"/>
        <c:crossAx val="539852479"/>
        <c:crosses val="autoZero"/>
        <c:auto val="1"/>
        <c:lblAlgn val="ctr"/>
        <c:lblOffset val="100"/>
        <c:noMultiLvlLbl val="0"/>
      </c:catAx>
      <c:valAx>
        <c:axId val="539852479"/>
        <c:scaling>
          <c:orientation val="minMax"/>
          <c:max val="100"/>
          <c:min val="0"/>
        </c:scaling>
        <c:delete val="0"/>
        <c:axPos val="l"/>
        <c:majorGridlines>
          <c:spPr>
            <a:ln w="9525" cap="flat" cmpd="sng" algn="ctr">
              <a:solidFill>
                <a:schemeClr val="bg1">
                  <a:lumMod val="75000"/>
                </a:schemeClr>
              </a:solidFill>
              <a:prstDash val="sysDot"/>
              <a:round/>
            </a:ln>
            <a:effectLst/>
          </c:spPr>
        </c:majorGridlines>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crossAx val="539850831"/>
        <c:crosses val="autoZero"/>
        <c:crossBetween val="between"/>
        <c:majorUnit val="20"/>
      </c:valAx>
      <c:spPr>
        <a:noFill/>
        <a:ln>
          <a:noFill/>
        </a:ln>
        <a:effectLst/>
      </c:spPr>
    </c:plotArea>
    <c:legend>
      <c:legendPos val="r"/>
      <c:overlay val="0"/>
      <c:spPr>
        <a:noFill/>
        <a:ln>
          <a:noFill/>
        </a:ln>
        <a:effectLst/>
      </c:spPr>
      <c:txPr>
        <a:bodyPr rot="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2000"/>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55289B0-E018-7940-925B-BA31713C765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33ADD6C-CC44-2D45-8E82-8A82AFA01A6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EEA7EEF-D905-5D41-9929-C28A8EFDD395}" type="datetimeFigureOut">
              <a:rPr lang="en-US" smtClean="0"/>
              <a:t>1/4/21</a:t>
            </a:fld>
            <a:endParaRPr lang="en-US" dirty="0"/>
          </a:p>
        </p:txBody>
      </p:sp>
      <p:sp>
        <p:nvSpPr>
          <p:cNvPr id="4" name="Footer Placeholder 3">
            <a:extLst>
              <a:ext uri="{FF2B5EF4-FFF2-40B4-BE49-F238E27FC236}">
                <a16:creationId xmlns:a16="http://schemas.microsoft.com/office/drawing/2014/main" id="{6DD3E27A-CE60-214D-A3D8-722062CB738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674B02D8-791F-BD42-BBC6-4C7D0B7390E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6DD6E70-8AD4-BC44-B8B4-45EA7939DCDF}" type="slidenum">
              <a:rPr lang="en-US" smtClean="0"/>
              <a:t>‹#›</a:t>
            </a:fld>
            <a:endParaRPr lang="en-US" dirty="0"/>
          </a:p>
        </p:txBody>
      </p:sp>
    </p:spTree>
    <p:extLst>
      <p:ext uri="{BB962C8B-B14F-4D97-AF65-F5344CB8AC3E}">
        <p14:creationId xmlns:p14="http://schemas.microsoft.com/office/powerpoint/2010/main" val="326817494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154957-873F-CB4D-A05A-4F0AB5DC3A55}" type="datetimeFigureOut">
              <a:rPr lang="en-GB" smtClean="0"/>
              <a:t>04/01/2021</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C10386-3129-D040-9582-5A9BC1627735}" type="slidenum">
              <a:rPr lang="en-GB" smtClean="0"/>
              <a:t>‹#›</a:t>
            </a:fld>
            <a:endParaRPr lang="en-GB" dirty="0"/>
          </a:p>
        </p:txBody>
      </p:sp>
    </p:spTree>
    <p:extLst>
      <p:ext uri="{BB962C8B-B14F-4D97-AF65-F5344CB8AC3E}">
        <p14:creationId xmlns:p14="http://schemas.microsoft.com/office/powerpoint/2010/main" val="32767241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7">
            <a:extLst>
              <a:ext uri="{FF2B5EF4-FFF2-40B4-BE49-F238E27FC236}">
                <a16:creationId xmlns:a16="http://schemas.microsoft.com/office/drawing/2014/main" id="{3EC6E140-6650-4EBD-A123-C407E03154A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19EB34D7-9FEB-46CA-82BD-3501B418DEE3}" type="slidenum">
              <a:rPr lang="en-GB" altLang="en-US">
                <a:latin typeface="Times New Roman" panose="02020603050405020304" pitchFamily="18" charset="0"/>
              </a:rPr>
              <a:pPr/>
              <a:t>3</a:t>
            </a:fld>
            <a:endParaRPr lang="en-GB" altLang="en-US" dirty="0">
              <a:latin typeface="Times New Roman" panose="02020603050405020304" pitchFamily="18" charset="0"/>
            </a:endParaRPr>
          </a:p>
        </p:txBody>
      </p:sp>
      <p:sp>
        <p:nvSpPr>
          <p:cNvPr id="26626" name="Rectangle 2">
            <a:extLst>
              <a:ext uri="{FF2B5EF4-FFF2-40B4-BE49-F238E27FC236}">
                <a16:creationId xmlns:a16="http://schemas.microsoft.com/office/drawing/2014/main" id="{C7423042-2121-4595-9F57-444A3344F678}"/>
              </a:ext>
            </a:extLst>
          </p:cNvPr>
          <p:cNvSpPr>
            <a:spLocks noGrp="1" noRot="1" noChangeAspect="1" noChangeArrowheads="1" noTextEdit="1"/>
          </p:cNvSpPr>
          <p:nvPr>
            <p:ph type="sldImg"/>
          </p:nvPr>
        </p:nvSpPr>
        <p:spPr>
          <a:xfrm>
            <a:off x="138113" y="766763"/>
            <a:ext cx="6823075" cy="3838575"/>
          </a:xfrm>
          <a:ln/>
        </p:spPr>
      </p:sp>
      <p:sp>
        <p:nvSpPr>
          <p:cNvPr id="26627" name="Rectangle 3">
            <a:extLst>
              <a:ext uri="{FF2B5EF4-FFF2-40B4-BE49-F238E27FC236}">
                <a16:creationId xmlns:a16="http://schemas.microsoft.com/office/drawing/2014/main" id="{4055EE40-A315-4D85-A400-0234974A4638}"/>
              </a:ext>
            </a:extLst>
          </p:cNvPr>
          <p:cNvSpPr>
            <a:spLocks noGrp="1" noChangeArrowheads="1"/>
          </p:cNvSpPr>
          <p:nvPr>
            <p:ph type="body" idx="1"/>
          </p:nvPr>
        </p:nvSpPr>
        <p:spPr>
          <a:xfrm>
            <a:off x="711200" y="4864100"/>
            <a:ext cx="5676900" cy="46037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b="1"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7">
            <a:extLst>
              <a:ext uri="{FF2B5EF4-FFF2-40B4-BE49-F238E27FC236}">
                <a16:creationId xmlns:a16="http://schemas.microsoft.com/office/drawing/2014/main" id="{EDC8E912-ACBF-4230-9EE1-8DB13C50FED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F1111DFB-77FA-4AC0-88CC-A41CB134CE50}" type="slidenum">
              <a:rPr lang="en-GB" altLang="en-US">
                <a:latin typeface="Times New Roman" panose="02020603050405020304" pitchFamily="18" charset="0"/>
              </a:rPr>
              <a:pPr/>
              <a:t>12</a:t>
            </a:fld>
            <a:endParaRPr lang="en-GB" altLang="en-US" dirty="0">
              <a:latin typeface="Times New Roman" panose="02020603050405020304" pitchFamily="18" charset="0"/>
            </a:endParaRPr>
          </a:p>
        </p:txBody>
      </p:sp>
      <p:sp>
        <p:nvSpPr>
          <p:cNvPr id="29698" name="Rectangle 2">
            <a:extLst>
              <a:ext uri="{FF2B5EF4-FFF2-40B4-BE49-F238E27FC236}">
                <a16:creationId xmlns:a16="http://schemas.microsoft.com/office/drawing/2014/main" id="{7E20A914-6D9B-4807-A46A-C6E66D0BD0A6}"/>
              </a:ext>
            </a:extLst>
          </p:cNvPr>
          <p:cNvSpPr>
            <a:spLocks noGrp="1" noRot="1" noChangeAspect="1" noChangeArrowheads="1" noTextEdit="1"/>
          </p:cNvSpPr>
          <p:nvPr>
            <p:ph type="sldImg"/>
          </p:nvPr>
        </p:nvSpPr>
        <p:spPr>
          <a:xfrm>
            <a:off x="136525" y="766763"/>
            <a:ext cx="6826250" cy="3840162"/>
          </a:xfrm>
          <a:ln/>
        </p:spPr>
      </p:sp>
      <p:sp>
        <p:nvSpPr>
          <p:cNvPr id="29699" name="Rectangle 3">
            <a:extLst>
              <a:ext uri="{FF2B5EF4-FFF2-40B4-BE49-F238E27FC236}">
                <a16:creationId xmlns:a16="http://schemas.microsoft.com/office/drawing/2014/main" id="{FC6B0EFF-E695-4F6B-A13D-E149A4DEC9FF}"/>
              </a:ext>
            </a:extLst>
          </p:cNvPr>
          <p:cNvSpPr>
            <a:spLocks noGrp="1" noChangeArrowheads="1"/>
          </p:cNvSpPr>
          <p:nvPr>
            <p:ph type="body" idx="1"/>
          </p:nvPr>
        </p:nvSpPr>
        <p:spPr>
          <a:xfrm>
            <a:off x="709613" y="4865688"/>
            <a:ext cx="5680075" cy="46021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b="1" dirty="0"/>
          </a:p>
        </p:txBody>
      </p:sp>
    </p:spTree>
    <p:extLst>
      <p:ext uri="{BB962C8B-B14F-4D97-AF65-F5344CB8AC3E}">
        <p14:creationId xmlns:p14="http://schemas.microsoft.com/office/powerpoint/2010/main" val="7703409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7">
            <a:extLst>
              <a:ext uri="{FF2B5EF4-FFF2-40B4-BE49-F238E27FC236}">
                <a16:creationId xmlns:a16="http://schemas.microsoft.com/office/drawing/2014/main" id="{EDC8E912-ACBF-4230-9EE1-8DB13C50FED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F1111DFB-77FA-4AC0-88CC-A41CB134CE50}" type="slidenum">
              <a:rPr lang="en-GB" altLang="en-US">
                <a:latin typeface="Times New Roman" panose="02020603050405020304" pitchFamily="18" charset="0"/>
              </a:rPr>
              <a:pPr/>
              <a:t>13</a:t>
            </a:fld>
            <a:endParaRPr lang="en-GB" altLang="en-US" dirty="0">
              <a:latin typeface="Times New Roman" panose="02020603050405020304" pitchFamily="18" charset="0"/>
            </a:endParaRPr>
          </a:p>
        </p:txBody>
      </p:sp>
      <p:sp>
        <p:nvSpPr>
          <p:cNvPr id="29698" name="Rectangle 2">
            <a:extLst>
              <a:ext uri="{FF2B5EF4-FFF2-40B4-BE49-F238E27FC236}">
                <a16:creationId xmlns:a16="http://schemas.microsoft.com/office/drawing/2014/main" id="{7E20A914-6D9B-4807-A46A-C6E66D0BD0A6}"/>
              </a:ext>
            </a:extLst>
          </p:cNvPr>
          <p:cNvSpPr>
            <a:spLocks noGrp="1" noRot="1" noChangeAspect="1" noChangeArrowheads="1" noTextEdit="1"/>
          </p:cNvSpPr>
          <p:nvPr>
            <p:ph type="sldImg"/>
          </p:nvPr>
        </p:nvSpPr>
        <p:spPr>
          <a:xfrm>
            <a:off x="136525" y="766763"/>
            <a:ext cx="6826250" cy="3840162"/>
          </a:xfrm>
          <a:ln/>
        </p:spPr>
      </p:sp>
      <p:sp>
        <p:nvSpPr>
          <p:cNvPr id="29699" name="Rectangle 3">
            <a:extLst>
              <a:ext uri="{FF2B5EF4-FFF2-40B4-BE49-F238E27FC236}">
                <a16:creationId xmlns:a16="http://schemas.microsoft.com/office/drawing/2014/main" id="{FC6B0EFF-E695-4F6B-A13D-E149A4DEC9FF}"/>
              </a:ext>
            </a:extLst>
          </p:cNvPr>
          <p:cNvSpPr>
            <a:spLocks noGrp="1" noChangeArrowheads="1"/>
          </p:cNvSpPr>
          <p:nvPr>
            <p:ph type="body" idx="1"/>
          </p:nvPr>
        </p:nvSpPr>
        <p:spPr>
          <a:xfrm>
            <a:off x="709613" y="4865688"/>
            <a:ext cx="5680075" cy="46021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b="1" dirty="0"/>
          </a:p>
        </p:txBody>
      </p:sp>
    </p:spTree>
    <p:extLst>
      <p:ext uri="{BB962C8B-B14F-4D97-AF65-F5344CB8AC3E}">
        <p14:creationId xmlns:p14="http://schemas.microsoft.com/office/powerpoint/2010/main" val="12858676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7">
            <a:extLst>
              <a:ext uri="{FF2B5EF4-FFF2-40B4-BE49-F238E27FC236}">
                <a16:creationId xmlns:a16="http://schemas.microsoft.com/office/drawing/2014/main" id="{EDC8E912-ACBF-4230-9EE1-8DB13C50FED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F1111DFB-77FA-4AC0-88CC-A41CB134CE50}" type="slidenum">
              <a:rPr lang="en-GB" altLang="en-US">
                <a:latin typeface="Times New Roman" panose="02020603050405020304" pitchFamily="18" charset="0"/>
              </a:rPr>
              <a:pPr/>
              <a:t>14</a:t>
            </a:fld>
            <a:endParaRPr lang="en-GB" altLang="en-US" dirty="0">
              <a:latin typeface="Times New Roman" panose="02020603050405020304" pitchFamily="18" charset="0"/>
            </a:endParaRPr>
          </a:p>
        </p:txBody>
      </p:sp>
      <p:sp>
        <p:nvSpPr>
          <p:cNvPr id="29698" name="Rectangle 2">
            <a:extLst>
              <a:ext uri="{FF2B5EF4-FFF2-40B4-BE49-F238E27FC236}">
                <a16:creationId xmlns:a16="http://schemas.microsoft.com/office/drawing/2014/main" id="{7E20A914-6D9B-4807-A46A-C6E66D0BD0A6}"/>
              </a:ext>
            </a:extLst>
          </p:cNvPr>
          <p:cNvSpPr>
            <a:spLocks noGrp="1" noRot="1" noChangeAspect="1" noChangeArrowheads="1" noTextEdit="1"/>
          </p:cNvSpPr>
          <p:nvPr>
            <p:ph type="sldImg"/>
          </p:nvPr>
        </p:nvSpPr>
        <p:spPr>
          <a:xfrm>
            <a:off x="136525" y="766763"/>
            <a:ext cx="6826250" cy="3840162"/>
          </a:xfrm>
          <a:ln/>
        </p:spPr>
      </p:sp>
      <p:sp>
        <p:nvSpPr>
          <p:cNvPr id="29699" name="Rectangle 3">
            <a:extLst>
              <a:ext uri="{FF2B5EF4-FFF2-40B4-BE49-F238E27FC236}">
                <a16:creationId xmlns:a16="http://schemas.microsoft.com/office/drawing/2014/main" id="{FC6B0EFF-E695-4F6B-A13D-E149A4DEC9FF}"/>
              </a:ext>
            </a:extLst>
          </p:cNvPr>
          <p:cNvSpPr>
            <a:spLocks noGrp="1" noChangeArrowheads="1"/>
          </p:cNvSpPr>
          <p:nvPr>
            <p:ph type="body" idx="1"/>
          </p:nvPr>
        </p:nvSpPr>
        <p:spPr>
          <a:xfrm>
            <a:off x="709613" y="4865688"/>
            <a:ext cx="5680075" cy="46021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b="1" dirty="0"/>
          </a:p>
        </p:txBody>
      </p:sp>
    </p:spTree>
    <p:extLst>
      <p:ext uri="{BB962C8B-B14F-4D97-AF65-F5344CB8AC3E}">
        <p14:creationId xmlns:p14="http://schemas.microsoft.com/office/powerpoint/2010/main" val="19948992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7">
            <a:extLst>
              <a:ext uri="{FF2B5EF4-FFF2-40B4-BE49-F238E27FC236}">
                <a16:creationId xmlns:a16="http://schemas.microsoft.com/office/drawing/2014/main" id="{EDC8E912-ACBF-4230-9EE1-8DB13C50FED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F1111DFB-77FA-4AC0-88CC-A41CB134CE50}" type="slidenum">
              <a:rPr lang="en-GB" altLang="en-US">
                <a:latin typeface="Times New Roman" panose="02020603050405020304" pitchFamily="18" charset="0"/>
              </a:rPr>
              <a:pPr/>
              <a:t>15</a:t>
            </a:fld>
            <a:endParaRPr lang="en-GB" altLang="en-US" dirty="0">
              <a:latin typeface="Times New Roman" panose="02020603050405020304" pitchFamily="18" charset="0"/>
            </a:endParaRPr>
          </a:p>
        </p:txBody>
      </p:sp>
      <p:sp>
        <p:nvSpPr>
          <p:cNvPr id="29698" name="Rectangle 2">
            <a:extLst>
              <a:ext uri="{FF2B5EF4-FFF2-40B4-BE49-F238E27FC236}">
                <a16:creationId xmlns:a16="http://schemas.microsoft.com/office/drawing/2014/main" id="{7E20A914-6D9B-4807-A46A-C6E66D0BD0A6}"/>
              </a:ext>
            </a:extLst>
          </p:cNvPr>
          <p:cNvSpPr>
            <a:spLocks noGrp="1" noRot="1" noChangeAspect="1" noChangeArrowheads="1" noTextEdit="1"/>
          </p:cNvSpPr>
          <p:nvPr>
            <p:ph type="sldImg"/>
          </p:nvPr>
        </p:nvSpPr>
        <p:spPr>
          <a:xfrm>
            <a:off x="136525" y="766763"/>
            <a:ext cx="6826250" cy="3840162"/>
          </a:xfrm>
          <a:ln/>
        </p:spPr>
      </p:sp>
      <p:sp>
        <p:nvSpPr>
          <p:cNvPr id="29699" name="Rectangle 3">
            <a:extLst>
              <a:ext uri="{FF2B5EF4-FFF2-40B4-BE49-F238E27FC236}">
                <a16:creationId xmlns:a16="http://schemas.microsoft.com/office/drawing/2014/main" id="{FC6B0EFF-E695-4F6B-A13D-E149A4DEC9FF}"/>
              </a:ext>
            </a:extLst>
          </p:cNvPr>
          <p:cNvSpPr>
            <a:spLocks noGrp="1" noChangeArrowheads="1"/>
          </p:cNvSpPr>
          <p:nvPr>
            <p:ph type="body" idx="1"/>
          </p:nvPr>
        </p:nvSpPr>
        <p:spPr>
          <a:xfrm>
            <a:off x="709613" y="4865688"/>
            <a:ext cx="5680075" cy="46021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b="1" dirty="0"/>
          </a:p>
        </p:txBody>
      </p:sp>
    </p:spTree>
    <p:extLst>
      <p:ext uri="{BB962C8B-B14F-4D97-AF65-F5344CB8AC3E}">
        <p14:creationId xmlns:p14="http://schemas.microsoft.com/office/powerpoint/2010/main" val="41397704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7">
            <a:extLst>
              <a:ext uri="{FF2B5EF4-FFF2-40B4-BE49-F238E27FC236}">
                <a16:creationId xmlns:a16="http://schemas.microsoft.com/office/drawing/2014/main" id="{EDC8E912-ACBF-4230-9EE1-8DB13C50FED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F1111DFB-77FA-4AC0-88CC-A41CB134CE50}" type="slidenum">
              <a:rPr lang="en-GB" altLang="en-US">
                <a:latin typeface="Times New Roman" panose="02020603050405020304" pitchFamily="18" charset="0"/>
              </a:rPr>
              <a:pPr/>
              <a:t>16</a:t>
            </a:fld>
            <a:endParaRPr lang="en-GB" altLang="en-US" dirty="0">
              <a:latin typeface="Times New Roman" panose="02020603050405020304" pitchFamily="18" charset="0"/>
            </a:endParaRPr>
          </a:p>
        </p:txBody>
      </p:sp>
      <p:sp>
        <p:nvSpPr>
          <p:cNvPr id="29698" name="Rectangle 2">
            <a:extLst>
              <a:ext uri="{FF2B5EF4-FFF2-40B4-BE49-F238E27FC236}">
                <a16:creationId xmlns:a16="http://schemas.microsoft.com/office/drawing/2014/main" id="{7E20A914-6D9B-4807-A46A-C6E66D0BD0A6}"/>
              </a:ext>
            </a:extLst>
          </p:cNvPr>
          <p:cNvSpPr>
            <a:spLocks noGrp="1" noRot="1" noChangeAspect="1" noChangeArrowheads="1" noTextEdit="1"/>
          </p:cNvSpPr>
          <p:nvPr>
            <p:ph type="sldImg"/>
          </p:nvPr>
        </p:nvSpPr>
        <p:spPr>
          <a:xfrm>
            <a:off x="136525" y="766763"/>
            <a:ext cx="6826250" cy="3840162"/>
          </a:xfrm>
          <a:ln/>
        </p:spPr>
      </p:sp>
      <p:sp>
        <p:nvSpPr>
          <p:cNvPr id="29699" name="Rectangle 3">
            <a:extLst>
              <a:ext uri="{FF2B5EF4-FFF2-40B4-BE49-F238E27FC236}">
                <a16:creationId xmlns:a16="http://schemas.microsoft.com/office/drawing/2014/main" id="{FC6B0EFF-E695-4F6B-A13D-E149A4DEC9FF}"/>
              </a:ext>
            </a:extLst>
          </p:cNvPr>
          <p:cNvSpPr>
            <a:spLocks noGrp="1" noChangeArrowheads="1"/>
          </p:cNvSpPr>
          <p:nvPr>
            <p:ph type="body" idx="1"/>
          </p:nvPr>
        </p:nvSpPr>
        <p:spPr>
          <a:xfrm>
            <a:off x="709613" y="4865688"/>
            <a:ext cx="5680075" cy="46021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b="1" dirty="0"/>
          </a:p>
        </p:txBody>
      </p:sp>
    </p:spTree>
    <p:extLst>
      <p:ext uri="{BB962C8B-B14F-4D97-AF65-F5344CB8AC3E}">
        <p14:creationId xmlns:p14="http://schemas.microsoft.com/office/powerpoint/2010/main" val="6080259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7">
            <a:extLst>
              <a:ext uri="{FF2B5EF4-FFF2-40B4-BE49-F238E27FC236}">
                <a16:creationId xmlns:a16="http://schemas.microsoft.com/office/drawing/2014/main" id="{EDC8E912-ACBF-4230-9EE1-8DB13C50FED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F1111DFB-77FA-4AC0-88CC-A41CB134CE50}" type="slidenum">
              <a:rPr lang="en-GB" altLang="en-US">
                <a:latin typeface="Times New Roman" panose="02020603050405020304" pitchFamily="18" charset="0"/>
              </a:rPr>
              <a:pPr/>
              <a:t>17</a:t>
            </a:fld>
            <a:endParaRPr lang="en-GB" altLang="en-US" dirty="0">
              <a:latin typeface="Times New Roman" panose="02020603050405020304" pitchFamily="18" charset="0"/>
            </a:endParaRPr>
          </a:p>
        </p:txBody>
      </p:sp>
      <p:sp>
        <p:nvSpPr>
          <p:cNvPr id="29698" name="Rectangle 2">
            <a:extLst>
              <a:ext uri="{FF2B5EF4-FFF2-40B4-BE49-F238E27FC236}">
                <a16:creationId xmlns:a16="http://schemas.microsoft.com/office/drawing/2014/main" id="{7E20A914-6D9B-4807-A46A-C6E66D0BD0A6}"/>
              </a:ext>
            </a:extLst>
          </p:cNvPr>
          <p:cNvSpPr>
            <a:spLocks noGrp="1" noRot="1" noChangeAspect="1" noChangeArrowheads="1" noTextEdit="1"/>
          </p:cNvSpPr>
          <p:nvPr>
            <p:ph type="sldImg"/>
          </p:nvPr>
        </p:nvSpPr>
        <p:spPr>
          <a:xfrm>
            <a:off x="136525" y="766763"/>
            <a:ext cx="6826250" cy="3840162"/>
          </a:xfrm>
          <a:ln/>
        </p:spPr>
      </p:sp>
      <p:sp>
        <p:nvSpPr>
          <p:cNvPr id="29699" name="Rectangle 3">
            <a:extLst>
              <a:ext uri="{FF2B5EF4-FFF2-40B4-BE49-F238E27FC236}">
                <a16:creationId xmlns:a16="http://schemas.microsoft.com/office/drawing/2014/main" id="{FC6B0EFF-E695-4F6B-A13D-E149A4DEC9FF}"/>
              </a:ext>
            </a:extLst>
          </p:cNvPr>
          <p:cNvSpPr>
            <a:spLocks noGrp="1" noChangeArrowheads="1"/>
          </p:cNvSpPr>
          <p:nvPr>
            <p:ph type="body" idx="1"/>
          </p:nvPr>
        </p:nvSpPr>
        <p:spPr>
          <a:xfrm>
            <a:off x="709613" y="4865688"/>
            <a:ext cx="5680075" cy="46021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b="1" dirty="0"/>
          </a:p>
        </p:txBody>
      </p:sp>
    </p:spTree>
    <p:extLst>
      <p:ext uri="{BB962C8B-B14F-4D97-AF65-F5344CB8AC3E}">
        <p14:creationId xmlns:p14="http://schemas.microsoft.com/office/powerpoint/2010/main" val="11859175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7">
            <a:extLst>
              <a:ext uri="{FF2B5EF4-FFF2-40B4-BE49-F238E27FC236}">
                <a16:creationId xmlns:a16="http://schemas.microsoft.com/office/drawing/2014/main" id="{EDC8E912-ACBF-4230-9EE1-8DB13C50FED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F1111DFB-77FA-4AC0-88CC-A41CB134CE50}" type="slidenum">
              <a:rPr lang="en-GB" altLang="en-US">
                <a:latin typeface="Times New Roman" panose="02020603050405020304" pitchFamily="18" charset="0"/>
              </a:rPr>
              <a:pPr/>
              <a:t>18</a:t>
            </a:fld>
            <a:endParaRPr lang="en-GB" altLang="en-US" dirty="0">
              <a:latin typeface="Times New Roman" panose="02020603050405020304" pitchFamily="18" charset="0"/>
            </a:endParaRPr>
          </a:p>
        </p:txBody>
      </p:sp>
      <p:sp>
        <p:nvSpPr>
          <p:cNvPr id="29698" name="Rectangle 2">
            <a:extLst>
              <a:ext uri="{FF2B5EF4-FFF2-40B4-BE49-F238E27FC236}">
                <a16:creationId xmlns:a16="http://schemas.microsoft.com/office/drawing/2014/main" id="{7E20A914-6D9B-4807-A46A-C6E66D0BD0A6}"/>
              </a:ext>
            </a:extLst>
          </p:cNvPr>
          <p:cNvSpPr>
            <a:spLocks noGrp="1" noRot="1" noChangeAspect="1" noChangeArrowheads="1" noTextEdit="1"/>
          </p:cNvSpPr>
          <p:nvPr>
            <p:ph type="sldImg"/>
          </p:nvPr>
        </p:nvSpPr>
        <p:spPr>
          <a:xfrm>
            <a:off x="136525" y="766763"/>
            <a:ext cx="6826250" cy="3840162"/>
          </a:xfrm>
          <a:ln/>
        </p:spPr>
      </p:sp>
      <p:sp>
        <p:nvSpPr>
          <p:cNvPr id="29699" name="Rectangle 3">
            <a:extLst>
              <a:ext uri="{FF2B5EF4-FFF2-40B4-BE49-F238E27FC236}">
                <a16:creationId xmlns:a16="http://schemas.microsoft.com/office/drawing/2014/main" id="{FC6B0EFF-E695-4F6B-A13D-E149A4DEC9FF}"/>
              </a:ext>
            </a:extLst>
          </p:cNvPr>
          <p:cNvSpPr>
            <a:spLocks noGrp="1" noChangeArrowheads="1"/>
          </p:cNvSpPr>
          <p:nvPr>
            <p:ph type="body" idx="1"/>
          </p:nvPr>
        </p:nvSpPr>
        <p:spPr>
          <a:xfrm>
            <a:off x="709613" y="4865688"/>
            <a:ext cx="5680075" cy="46021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b="1" dirty="0"/>
          </a:p>
        </p:txBody>
      </p:sp>
    </p:spTree>
    <p:extLst>
      <p:ext uri="{BB962C8B-B14F-4D97-AF65-F5344CB8AC3E}">
        <p14:creationId xmlns:p14="http://schemas.microsoft.com/office/powerpoint/2010/main" val="36988022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7">
            <a:extLst>
              <a:ext uri="{FF2B5EF4-FFF2-40B4-BE49-F238E27FC236}">
                <a16:creationId xmlns:a16="http://schemas.microsoft.com/office/drawing/2014/main" id="{EDC8E912-ACBF-4230-9EE1-8DB13C50FED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F1111DFB-77FA-4AC0-88CC-A41CB134CE50}" type="slidenum">
              <a:rPr lang="en-GB" altLang="en-US">
                <a:latin typeface="Times New Roman" panose="02020603050405020304" pitchFamily="18" charset="0"/>
              </a:rPr>
              <a:pPr/>
              <a:t>19</a:t>
            </a:fld>
            <a:endParaRPr lang="en-GB" altLang="en-US" dirty="0">
              <a:latin typeface="Times New Roman" panose="02020603050405020304" pitchFamily="18" charset="0"/>
            </a:endParaRPr>
          </a:p>
        </p:txBody>
      </p:sp>
      <p:sp>
        <p:nvSpPr>
          <p:cNvPr id="29698" name="Rectangle 2">
            <a:extLst>
              <a:ext uri="{FF2B5EF4-FFF2-40B4-BE49-F238E27FC236}">
                <a16:creationId xmlns:a16="http://schemas.microsoft.com/office/drawing/2014/main" id="{7E20A914-6D9B-4807-A46A-C6E66D0BD0A6}"/>
              </a:ext>
            </a:extLst>
          </p:cNvPr>
          <p:cNvSpPr>
            <a:spLocks noGrp="1" noRot="1" noChangeAspect="1" noChangeArrowheads="1" noTextEdit="1"/>
          </p:cNvSpPr>
          <p:nvPr>
            <p:ph type="sldImg"/>
          </p:nvPr>
        </p:nvSpPr>
        <p:spPr>
          <a:xfrm>
            <a:off x="136525" y="766763"/>
            <a:ext cx="6826250" cy="3840162"/>
          </a:xfrm>
          <a:ln/>
        </p:spPr>
      </p:sp>
      <p:sp>
        <p:nvSpPr>
          <p:cNvPr id="29699" name="Rectangle 3">
            <a:extLst>
              <a:ext uri="{FF2B5EF4-FFF2-40B4-BE49-F238E27FC236}">
                <a16:creationId xmlns:a16="http://schemas.microsoft.com/office/drawing/2014/main" id="{FC6B0EFF-E695-4F6B-A13D-E149A4DEC9FF}"/>
              </a:ext>
            </a:extLst>
          </p:cNvPr>
          <p:cNvSpPr>
            <a:spLocks noGrp="1" noChangeArrowheads="1"/>
          </p:cNvSpPr>
          <p:nvPr>
            <p:ph type="body" idx="1"/>
          </p:nvPr>
        </p:nvSpPr>
        <p:spPr>
          <a:xfrm>
            <a:off x="709613" y="4865688"/>
            <a:ext cx="5680075" cy="46021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b="1" dirty="0"/>
          </a:p>
        </p:txBody>
      </p:sp>
    </p:spTree>
    <p:extLst>
      <p:ext uri="{BB962C8B-B14F-4D97-AF65-F5344CB8AC3E}">
        <p14:creationId xmlns:p14="http://schemas.microsoft.com/office/powerpoint/2010/main" val="32503998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7">
            <a:extLst>
              <a:ext uri="{FF2B5EF4-FFF2-40B4-BE49-F238E27FC236}">
                <a16:creationId xmlns:a16="http://schemas.microsoft.com/office/drawing/2014/main" id="{EDC8E912-ACBF-4230-9EE1-8DB13C50FED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F1111DFB-77FA-4AC0-88CC-A41CB134CE50}" type="slidenum">
              <a:rPr lang="en-GB" altLang="en-US">
                <a:latin typeface="Times New Roman" panose="02020603050405020304" pitchFamily="18" charset="0"/>
              </a:rPr>
              <a:pPr/>
              <a:t>20</a:t>
            </a:fld>
            <a:endParaRPr lang="en-GB" altLang="en-US" dirty="0">
              <a:latin typeface="Times New Roman" panose="02020603050405020304" pitchFamily="18" charset="0"/>
            </a:endParaRPr>
          </a:p>
        </p:txBody>
      </p:sp>
      <p:sp>
        <p:nvSpPr>
          <p:cNvPr id="29698" name="Rectangle 2">
            <a:extLst>
              <a:ext uri="{FF2B5EF4-FFF2-40B4-BE49-F238E27FC236}">
                <a16:creationId xmlns:a16="http://schemas.microsoft.com/office/drawing/2014/main" id="{7E20A914-6D9B-4807-A46A-C6E66D0BD0A6}"/>
              </a:ext>
            </a:extLst>
          </p:cNvPr>
          <p:cNvSpPr>
            <a:spLocks noGrp="1" noRot="1" noChangeAspect="1" noChangeArrowheads="1" noTextEdit="1"/>
          </p:cNvSpPr>
          <p:nvPr>
            <p:ph type="sldImg"/>
          </p:nvPr>
        </p:nvSpPr>
        <p:spPr>
          <a:xfrm>
            <a:off x="136525" y="766763"/>
            <a:ext cx="6826250" cy="3840162"/>
          </a:xfrm>
          <a:ln/>
        </p:spPr>
      </p:sp>
      <p:sp>
        <p:nvSpPr>
          <p:cNvPr id="29699" name="Rectangle 3">
            <a:extLst>
              <a:ext uri="{FF2B5EF4-FFF2-40B4-BE49-F238E27FC236}">
                <a16:creationId xmlns:a16="http://schemas.microsoft.com/office/drawing/2014/main" id="{FC6B0EFF-E695-4F6B-A13D-E149A4DEC9FF}"/>
              </a:ext>
            </a:extLst>
          </p:cNvPr>
          <p:cNvSpPr>
            <a:spLocks noGrp="1" noChangeArrowheads="1"/>
          </p:cNvSpPr>
          <p:nvPr>
            <p:ph type="body" idx="1"/>
          </p:nvPr>
        </p:nvSpPr>
        <p:spPr>
          <a:xfrm>
            <a:off x="709613" y="4865688"/>
            <a:ext cx="5680075" cy="46021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b="1" dirty="0"/>
          </a:p>
        </p:txBody>
      </p:sp>
    </p:spTree>
    <p:extLst>
      <p:ext uri="{BB962C8B-B14F-4D97-AF65-F5344CB8AC3E}">
        <p14:creationId xmlns:p14="http://schemas.microsoft.com/office/powerpoint/2010/main" val="161304076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7">
            <a:extLst>
              <a:ext uri="{FF2B5EF4-FFF2-40B4-BE49-F238E27FC236}">
                <a16:creationId xmlns:a16="http://schemas.microsoft.com/office/drawing/2014/main" id="{EDC8E912-ACBF-4230-9EE1-8DB13C50FED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F1111DFB-77FA-4AC0-88CC-A41CB134CE50}" type="slidenum">
              <a:rPr lang="en-GB" altLang="en-US">
                <a:latin typeface="Times New Roman" panose="02020603050405020304" pitchFamily="18" charset="0"/>
              </a:rPr>
              <a:pPr/>
              <a:t>21</a:t>
            </a:fld>
            <a:endParaRPr lang="en-GB" altLang="en-US" dirty="0">
              <a:latin typeface="Times New Roman" panose="02020603050405020304" pitchFamily="18" charset="0"/>
            </a:endParaRPr>
          </a:p>
        </p:txBody>
      </p:sp>
      <p:sp>
        <p:nvSpPr>
          <p:cNvPr id="29698" name="Rectangle 2">
            <a:extLst>
              <a:ext uri="{FF2B5EF4-FFF2-40B4-BE49-F238E27FC236}">
                <a16:creationId xmlns:a16="http://schemas.microsoft.com/office/drawing/2014/main" id="{7E20A914-6D9B-4807-A46A-C6E66D0BD0A6}"/>
              </a:ext>
            </a:extLst>
          </p:cNvPr>
          <p:cNvSpPr>
            <a:spLocks noGrp="1" noRot="1" noChangeAspect="1" noChangeArrowheads="1" noTextEdit="1"/>
          </p:cNvSpPr>
          <p:nvPr>
            <p:ph type="sldImg"/>
          </p:nvPr>
        </p:nvSpPr>
        <p:spPr>
          <a:xfrm>
            <a:off x="136525" y="766763"/>
            <a:ext cx="6826250" cy="3840162"/>
          </a:xfrm>
          <a:ln/>
        </p:spPr>
      </p:sp>
      <p:sp>
        <p:nvSpPr>
          <p:cNvPr id="29699" name="Rectangle 3">
            <a:extLst>
              <a:ext uri="{FF2B5EF4-FFF2-40B4-BE49-F238E27FC236}">
                <a16:creationId xmlns:a16="http://schemas.microsoft.com/office/drawing/2014/main" id="{FC6B0EFF-E695-4F6B-A13D-E149A4DEC9FF}"/>
              </a:ext>
            </a:extLst>
          </p:cNvPr>
          <p:cNvSpPr>
            <a:spLocks noGrp="1" noChangeArrowheads="1"/>
          </p:cNvSpPr>
          <p:nvPr>
            <p:ph type="body" idx="1"/>
          </p:nvPr>
        </p:nvSpPr>
        <p:spPr>
          <a:xfrm>
            <a:off x="709613" y="4865688"/>
            <a:ext cx="5680075" cy="46021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b="1" dirty="0"/>
          </a:p>
        </p:txBody>
      </p:sp>
    </p:spTree>
    <p:extLst>
      <p:ext uri="{BB962C8B-B14F-4D97-AF65-F5344CB8AC3E}">
        <p14:creationId xmlns:p14="http://schemas.microsoft.com/office/powerpoint/2010/main" val="26090137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7">
            <a:extLst>
              <a:ext uri="{FF2B5EF4-FFF2-40B4-BE49-F238E27FC236}">
                <a16:creationId xmlns:a16="http://schemas.microsoft.com/office/drawing/2014/main" id="{EDC8E912-ACBF-4230-9EE1-8DB13C50FED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F1111DFB-77FA-4AC0-88CC-A41CB134CE50}" type="slidenum">
              <a:rPr lang="en-GB" altLang="en-US">
                <a:latin typeface="Times New Roman" panose="02020603050405020304" pitchFamily="18" charset="0"/>
              </a:rPr>
              <a:pPr/>
              <a:t>4</a:t>
            </a:fld>
            <a:endParaRPr lang="en-GB" altLang="en-US" dirty="0">
              <a:latin typeface="Times New Roman" panose="02020603050405020304" pitchFamily="18" charset="0"/>
            </a:endParaRPr>
          </a:p>
        </p:txBody>
      </p:sp>
      <p:sp>
        <p:nvSpPr>
          <p:cNvPr id="29698" name="Rectangle 2">
            <a:extLst>
              <a:ext uri="{FF2B5EF4-FFF2-40B4-BE49-F238E27FC236}">
                <a16:creationId xmlns:a16="http://schemas.microsoft.com/office/drawing/2014/main" id="{7E20A914-6D9B-4807-A46A-C6E66D0BD0A6}"/>
              </a:ext>
            </a:extLst>
          </p:cNvPr>
          <p:cNvSpPr>
            <a:spLocks noGrp="1" noRot="1" noChangeAspect="1" noChangeArrowheads="1" noTextEdit="1"/>
          </p:cNvSpPr>
          <p:nvPr>
            <p:ph type="sldImg"/>
          </p:nvPr>
        </p:nvSpPr>
        <p:spPr>
          <a:xfrm>
            <a:off x="136525" y="766763"/>
            <a:ext cx="6826250" cy="3840162"/>
          </a:xfrm>
          <a:ln/>
        </p:spPr>
      </p:sp>
      <p:sp>
        <p:nvSpPr>
          <p:cNvPr id="29699" name="Rectangle 3">
            <a:extLst>
              <a:ext uri="{FF2B5EF4-FFF2-40B4-BE49-F238E27FC236}">
                <a16:creationId xmlns:a16="http://schemas.microsoft.com/office/drawing/2014/main" id="{FC6B0EFF-E695-4F6B-A13D-E149A4DEC9FF}"/>
              </a:ext>
            </a:extLst>
          </p:cNvPr>
          <p:cNvSpPr>
            <a:spLocks noGrp="1" noChangeArrowheads="1"/>
          </p:cNvSpPr>
          <p:nvPr>
            <p:ph type="body" idx="1"/>
          </p:nvPr>
        </p:nvSpPr>
        <p:spPr>
          <a:xfrm>
            <a:off x="709613" y="4865688"/>
            <a:ext cx="5680075" cy="46021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b="1" dirty="0"/>
          </a:p>
        </p:txBody>
      </p:sp>
    </p:spTree>
    <p:extLst>
      <p:ext uri="{BB962C8B-B14F-4D97-AF65-F5344CB8AC3E}">
        <p14:creationId xmlns:p14="http://schemas.microsoft.com/office/powerpoint/2010/main" val="288638607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7">
            <a:extLst>
              <a:ext uri="{FF2B5EF4-FFF2-40B4-BE49-F238E27FC236}">
                <a16:creationId xmlns:a16="http://schemas.microsoft.com/office/drawing/2014/main" id="{3EC6E140-6650-4EBD-A123-C407E03154A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19EB34D7-9FEB-46CA-82BD-3501B418DEE3}" type="slidenum">
              <a:rPr lang="en-GB" altLang="en-US">
                <a:latin typeface="Times New Roman" panose="02020603050405020304" pitchFamily="18" charset="0"/>
              </a:rPr>
              <a:pPr/>
              <a:t>23</a:t>
            </a:fld>
            <a:endParaRPr lang="en-GB" altLang="en-US" dirty="0">
              <a:latin typeface="Times New Roman" panose="02020603050405020304" pitchFamily="18" charset="0"/>
            </a:endParaRPr>
          </a:p>
        </p:txBody>
      </p:sp>
      <p:sp>
        <p:nvSpPr>
          <p:cNvPr id="26626" name="Rectangle 2">
            <a:extLst>
              <a:ext uri="{FF2B5EF4-FFF2-40B4-BE49-F238E27FC236}">
                <a16:creationId xmlns:a16="http://schemas.microsoft.com/office/drawing/2014/main" id="{C7423042-2121-4595-9F57-444A3344F678}"/>
              </a:ext>
            </a:extLst>
          </p:cNvPr>
          <p:cNvSpPr>
            <a:spLocks noGrp="1" noRot="1" noChangeAspect="1" noChangeArrowheads="1" noTextEdit="1"/>
          </p:cNvSpPr>
          <p:nvPr>
            <p:ph type="sldImg"/>
          </p:nvPr>
        </p:nvSpPr>
        <p:spPr>
          <a:xfrm>
            <a:off x="138113" y="766763"/>
            <a:ext cx="6823075" cy="3838575"/>
          </a:xfrm>
          <a:ln/>
        </p:spPr>
      </p:sp>
      <p:sp>
        <p:nvSpPr>
          <p:cNvPr id="26627" name="Rectangle 3">
            <a:extLst>
              <a:ext uri="{FF2B5EF4-FFF2-40B4-BE49-F238E27FC236}">
                <a16:creationId xmlns:a16="http://schemas.microsoft.com/office/drawing/2014/main" id="{4055EE40-A315-4D85-A400-0234974A4638}"/>
              </a:ext>
            </a:extLst>
          </p:cNvPr>
          <p:cNvSpPr>
            <a:spLocks noGrp="1" noChangeArrowheads="1"/>
          </p:cNvSpPr>
          <p:nvPr>
            <p:ph type="body" idx="1"/>
          </p:nvPr>
        </p:nvSpPr>
        <p:spPr>
          <a:xfrm>
            <a:off x="711200" y="4864100"/>
            <a:ext cx="5676900" cy="46037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b="1" dirty="0"/>
          </a:p>
        </p:txBody>
      </p:sp>
    </p:spTree>
    <p:extLst>
      <p:ext uri="{BB962C8B-B14F-4D97-AF65-F5344CB8AC3E}">
        <p14:creationId xmlns:p14="http://schemas.microsoft.com/office/powerpoint/2010/main" val="17652421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7">
            <a:extLst>
              <a:ext uri="{FF2B5EF4-FFF2-40B4-BE49-F238E27FC236}">
                <a16:creationId xmlns:a16="http://schemas.microsoft.com/office/drawing/2014/main" id="{EDC8E912-ACBF-4230-9EE1-8DB13C50FED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F1111DFB-77FA-4AC0-88CC-A41CB134CE50}" type="slidenum">
              <a:rPr lang="en-GB" altLang="en-US">
                <a:latin typeface="Times New Roman" panose="02020603050405020304" pitchFamily="18" charset="0"/>
              </a:rPr>
              <a:pPr/>
              <a:t>5</a:t>
            </a:fld>
            <a:endParaRPr lang="en-GB" altLang="en-US" dirty="0">
              <a:latin typeface="Times New Roman" panose="02020603050405020304" pitchFamily="18" charset="0"/>
            </a:endParaRPr>
          </a:p>
        </p:txBody>
      </p:sp>
      <p:sp>
        <p:nvSpPr>
          <p:cNvPr id="29698" name="Rectangle 2">
            <a:extLst>
              <a:ext uri="{FF2B5EF4-FFF2-40B4-BE49-F238E27FC236}">
                <a16:creationId xmlns:a16="http://schemas.microsoft.com/office/drawing/2014/main" id="{7E20A914-6D9B-4807-A46A-C6E66D0BD0A6}"/>
              </a:ext>
            </a:extLst>
          </p:cNvPr>
          <p:cNvSpPr>
            <a:spLocks noGrp="1" noRot="1" noChangeAspect="1" noChangeArrowheads="1" noTextEdit="1"/>
          </p:cNvSpPr>
          <p:nvPr>
            <p:ph type="sldImg"/>
          </p:nvPr>
        </p:nvSpPr>
        <p:spPr>
          <a:xfrm>
            <a:off x="136525" y="766763"/>
            <a:ext cx="6826250" cy="3840162"/>
          </a:xfrm>
          <a:ln/>
        </p:spPr>
      </p:sp>
      <p:sp>
        <p:nvSpPr>
          <p:cNvPr id="29699" name="Rectangle 3">
            <a:extLst>
              <a:ext uri="{FF2B5EF4-FFF2-40B4-BE49-F238E27FC236}">
                <a16:creationId xmlns:a16="http://schemas.microsoft.com/office/drawing/2014/main" id="{FC6B0EFF-E695-4F6B-A13D-E149A4DEC9FF}"/>
              </a:ext>
            </a:extLst>
          </p:cNvPr>
          <p:cNvSpPr>
            <a:spLocks noGrp="1" noChangeArrowheads="1"/>
          </p:cNvSpPr>
          <p:nvPr>
            <p:ph type="body" idx="1"/>
          </p:nvPr>
        </p:nvSpPr>
        <p:spPr>
          <a:xfrm>
            <a:off x="709613" y="4865688"/>
            <a:ext cx="5680075" cy="46021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b="1" dirty="0"/>
          </a:p>
        </p:txBody>
      </p:sp>
    </p:spTree>
    <p:extLst>
      <p:ext uri="{BB962C8B-B14F-4D97-AF65-F5344CB8AC3E}">
        <p14:creationId xmlns:p14="http://schemas.microsoft.com/office/powerpoint/2010/main" val="41014113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7">
            <a:extLst>
              <a:ext uri="{FF2B5EF4-FFF2-40B4-BE49-F238E27FC236}">
                <a16:creationId xmlns:a16="http://schemas.microsoft.com/office/drawing/2014/main" id="{EDC8E912-ACBF-4230-9EE1-8DB13C50FED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F1111DFB-77FA-4AC0-88CC-A41CB134CE50}" type="slidenum">
              <a:rPr lang="en-GB" altLang="en-US">
                <a:latin typeface="Times New Roman" panose="02020603050405020304" pitchFamily="18" charset="0"/>
              </a:rPr>
              <a:pPr/>
              <a:t>6</a:t>
            </a:fld>
            <a:endParaRPr lang="en-GB" altLang="en-US" dirty="0">
              <a:latin typeface="Times New Roman" panose="02020603050405020304" pitchFamily="18" charset="0"/>
            </a:endParaRPr>
          </a:p>
        </p:txBody>
      </p:sp>
      <p:sp>
        <p:nvSpPr>
          <p:cNvPr id="29698" name="Rectangle 2">
            <a:extLst>
              <a:ext uri="{FF2B5EF4-FFF2-40B4-BE49-F238E27FC236}">
                <a16:creationId xmlns:a16="http://schemas.microsoft.com/office/drawing/2014/main" id="{7E20A914-6D9B-4807-A46A-C6E66D0BD0A6}"/>
              </a:ext>
            </a:extLst>
          </p:cNvPr>
          <p:cNvSpPr>
            <a:spLocks noGrp="1" noRot="1" noChangeAspect="1" noChangeArrowheads="1" noTextEdit="1"/>
          </p:cNvSpPr>
          <p:nvPr>
            <p:ph type="sldImg"/>
          </p:nvPr>
        </p:nvSpPr>
        <p:spPr>
          <a:xfrm>
            <a:off x="136525" y="766763"/>
            <a:ext cx="6826250" cy="3840162"/>
          </a:xfrm>
          <a:ln/>
        </p:spPr>
      </p:sp>
      <p:sp>
        <p:nvSpPr>
          <p:cNvPr id="29699" name="Rectangle 3">
            <a:extLst>
              <a:ext uri="{FF2B5EF4-FFF2-40B4-BE49-F238E27FC236}">
                <a16:creationId xmlns:a16="http://schemas.microsoft.com/office/drawing/2014/main" id="{FC6B0EFF-E695-4F6B-A13D-E149A4DEC9FF}"/>
              </a:ext>
            </a:extLst>
          </p:cNvPr>
          <p:cNvSpPr>
            <a:spLocks noGrp="1" noChangeArrowheads="1"/>
          </p:cNvSpPr>
          <p:nvPr>
            <p:ph type="body" idx="1"/>
          </p:nvPr>
        </p:nvSpPr>
        <p:spPr>
          <a:xfrm>
            <a:off x="709613" y="4865688"/>
            <a:ext cx="5680075" cy="46021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b="1" dirty="0"/>
          </a:p>
        </p:txBody>
      </p:sp>
    </p:spTree>
    <p:extLst>
      <p:ext uri="{BB962C8B-B14F-4D97-AF65-F5344CB8AC3E}">
        <p14:creationId xmlns:p14="http://schemas.microsoft.com/office/powerpoint/2010/main" val="18499068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7">
            <a:extLst>
              <a:ext uri="{FF2B5EF4-FFF2-40B4-BE49-F238E27FC236}">
                <a16:creationId xmlns:a16="http://schemas.microsoft.com/office/drawing/2014/main" id="{EDC8E912-ACBF-4230-9EE1-8DB13C50FED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F1111DFB-77FA-4AC0-88CC-A41CB134CE50}" type="slidenum">
              <a:rPr lang="en-GB" altLang="en-US">
                <a:latin typeface="Times New Roman" panose="02020603050405020304" pitchFamily="18" charset="0"/>
              </a:rPr>
              <a:pPr/>
              <a:t>7</a:t>
            </a:fld>
            <a:endParaRPr lang="en-GB" altLang="en-US" dirty="0">
              <a:latin typeface="Times New Roman" panose="02020603050405020304" pitchFamily="18" charset="0"/>
            </a:endParaRPr>
          </a:p>
        </p:txBody>
      </p:sp>
      <p:sp>
        <p:nvSpPr>
          <p:cNvPr id="29698" name="Rectangle 2">
            <a:extLst>
              <a:ext uri="{FF2B5EF4-FFF2-40B4-BE49-F238E27FC236}">
                <a16:creationId xmlns:a16="http://schemas.microsoft.com/office/drawing/2014/main" id="{7E20A914-6D9B-4807-A46A-C6E66D0BD0A6}"/>
              </a:ext>
            </a:extLst>
          </p:cNvPr>
          <p:cNvSpPr>
            <a:spLocks noGrp="1" noRot="1" noChangeAspect="1" noChangeArrowheads="1" noTextEdit="1"/>
          </p:cNvSpPr>
          <p:nvPr>
            <p:ph type="sldImg"/>
          </p:nvPr>
        </p:nvSpPr>
        <p:spPr>
          <a:xfrm>
            <a:off x="136525" y="766763"/>
            <a:ext cx="6826250" cy="3840162"/>
          </a:xfrm>
          <a:ln/>
        </p:spPr>
      </p:sp>
      <p:sp>
        <p:nvSpPr>
          <p:cNvPr id="29699" name="Rectangle 3">
            <a:extLst>
              <a:ext uri="{FF2B5EF4-FFF2-40B4-BE49-F238E27FC236}">
                <a16:creationId xmlns:a16="http://schemas.microsoft.com/office/drawing/2014/main" id="{FC6B0EFF-E695-4F6B-A13D-E149A4DEC9FF}"/>
              </a:ext>
            </a:extLst>
          </p:cNvPr>
          <p:cNvSpPr>
            <a:spLocks noGrp="1" noChangeArrowheads="1"/>
          </p:cNvSpPr>
          <p:nvPr>
            <p:ph type="body" idx="1"/>
          </p:nvPr>
        </p:nvSpPr>
        <p:spPr>
          <a:xfrm>
            <a:off x="709613" y="4865688"/>
            <a:ext cx="5680075" cy="46021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b="1" dirty="0"/>
          </a:p>
        </p:txBody>
      </p:sp>
    </p:spTree>
    <p:extLst>
      <p:ext uri="{BB962C8B-B14F-4D97-AF65-F5344CB8AC3E}">
        <p14:creationId xmlns:p14="http://schemas.microsoft.com/office/powerpoint/2010/main" val="3956757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7">
            <a:extLst>
              <a:ext uri="{FF2B5EF4-FFF2-40B4-BE49-F238E27FC236}">
                <a16:creationId xmlns:a16="http://schemas.microsoft.com/office/drawing/2014/main" id="{EDC8E912-ACBF-4230-9EE1-8DB13C50FED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F1111DFB-77FA-4AC0-88CC-A41CB134CE50}" type="slidenum">
              <a:rPr lang="en-GB" altLang="en-US">
                <a:latin typeface="Times New Roman" panose="02020603050405020304" pitchFamily="18" charset="0"/>
              </a:rPr>
              <a:pPr/>
              <a:t>8</a:t>
            </a:fld>
            <a:endParaRPr lang="en-GB" altLang="en-US" dirty="0">
              <a:latin typeface="Times New Roman" panose="02020603050405020304" pitchFamily="18" charset="0"/>
            </a:endParaRPr>
          </a:p>
        </p:txBody>
      </p:sp>
      <p:sp>
        <p:nvSpPr>
          <p:cNvPr id="29698" name="Rectangle 2">
            <a:extLst>
              <a:ext uri="{FF2B5EF4-FFF2-40B4-BE49-F238E27FC236}">
                <a16:creationId xmlns:a16="http://schemas.microsoft.com/office/drawing/2014/main" id="{7E20A914-6D9B-4807-A46A-C6E66D0BD0A6}"/>
              </a:ext>
            </a:extLst>
          </p:cNvPr>
          <p:cNvSpPr>
            <a:spLocks noGrp="1" noRot="1" noChangeAspect="1" noChangeArrowheads="1" noTextEdit="1"/>
          </p:cNvSpPr>
          <p:nvPr>
            <p:ph type="sldImg"/>
          </p:nvPr>
        </p:nvSpPr>
        <p:spPr>
          <a:xfrm>
            <a:off x="136525" y="766763"/>
            <a:ext cx="6826250" cy="3840162"/>
          </a:xfrm>
          <a:ln/>
        </p:spPr>
      </p:sp>
      <p:sp>
        <p:nvSpPr>
          <p:cNvPr id="29699" name="Rectangle 3">
            <a:extLst>
              <a:ext uri="{FF2B5EF4-FFF2-40B4-BE49-F238E27FC236}">
                <a16:creationId xmlns:a16="http://schemas.microsoft.com/office/drawing/2014/main" id="{FC6B0EFF-E695-4F6B-A13D-E149A4DEC9FF}"/>
              </a:ext>
            </a:extLst>
          </p:cNvPr>
          <p:cNvSpPr>
            <a:spLocks noGrp="1" noChangeArrowheads="1"/>
          </p:cNvSpPr>
          <p:nvPr>
            <p:ph type="body" idx="1"/>
          </p:nvPr>
        </p:nvSpPr>
        <p:spPr>
          <a:xfrm>
            <a:off x="709613" y="4865688"/>
            <a:ext cx="5680075" cy="46021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b="1" dirty="0"/>
          </a:p>
        </p:txBody>
      </p:sp>
    </p:spTree>
    <p:extLst>
      <p:ext uri="{BB962C8B-B14F-4D97-AF65-F5344CB8AC3E}">
        <p14:creationId xmlns:p14="http://schemas.microsoft.com/office/powerpoint/2010/main" val="4923788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7">
            <a:extLst>
              <a:ext uri="{FF2B5EF4-FFF2-40B4-BE49-F238E27FC236}">
                <a16:creationId xmlns:a16="http://schemas.microsoft.com/office/drawing/2014/main" id="{EDC8E912-ACBF-4230-9EE1-8DB13C50FED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F1111DFB-77FA-4AC0-88CC-A41CB134CE50}" type="slidenum">
              <a:rPr lang="en-GB" altLang="en-US">
                <a:latin typeface="Times New Roman" panose="02020603050405020304" pitchFamily="18" charset="0"/>
              </a:rPr>
              <a:pPr/>
              <a:t>9</a:t>
            </a:fld>
            <a:endParaRPr lang="en-GB" altLang="en-US" dirty="0">
              <a:latin typeface="Times New Roman" panose="02020603050405020304" pitchFamily="18" charset="0"/>
            </a:endParaRPr>
          </a:p>
        </p:txBody>
      </p:sp>
      <p:sp>
        <p:nvSpPr>
          <p:cNvPr id="29698" name="Rectangle 2">
            <a:extLst>
              <a:ext uri="{FF2B5EF4-FFF2-40B4-BE49-F238E27FC236}">
                <a16:creationId xmlns:a16="http://schemas.microsoft.com/office/drawing/2014/main" id="{7E20A914-6D9B-4807-A46A-C6E66D0BD0A6}"/>
              </a:ext>
            </a:extLst>
          </p:cNvPr>
          <p:cNvSpPr>
            <a:spLocks noGrp="1" noRot="1" noChangeAspect="1" noChangeArrowheads="1" noTextEdit="1"/>
          </p:cNvSpPr>
          <p:nvPr>
            <p:ph type="sldImg"/>
          </p:nvPr>
        </p:nvSpPr>
        <p:spPr>
          <a:xfrm>
            <a:off x="136525" y="766763"/>
            <a:ext cx="6826250" cy="3840162"/>
          </a:xfrm>
          <a:ln/>
        </p:spPr>
      </p:sp>
      <p:sp>
        <p:nvSpPr>
          <p:cNvPr id="29699" name="Rectangle 3">
            <a:extLst>
              <a:ext uri="{FF2B5EF4-FFF2-40B4-BE49-F238E27FC236}">
                <a16:creationId xmlns:a16="http://schemas.microsoft.com/office/drawing/2014/main" id="{FC6B0EFF-E695-4F6B-A13D-E149A4DEC9FF}"/>
              </a:ext>
            </a:extLst>
          </p:cNvPr>
          <p:cNvSpPr>
            <a:spLocks noGrp="1" noChangeArrowheads="1"/>
          </p:cNvSpPr>
          <p:nvPr>
            <p:ph type="body" idx="1"/>
          </p:nvPr>
        </p:nvSpPr>
        <p:spPr>
          <a:xfrm>
            <a:off x="709613" y="4865688"/>
            <a:ext cx="5680075" cy="46021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b="1" dirty="0"/>
          </a:p>
        </p:txBody>
      </p:sp>
    </p:spTree>
    <p:extLst>
      <p:ext uri="{BB962C8B-B14F-4D97-AF65-F5344CB8AC3E}">
        <p14:creationId xmlns:p14="http://schemas.microsoft.com/office/powerpoint/2010/main" val="11489689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7">
            <a:extLst>
              <a:ext uri="{FF2B5EF4-FFF2-40B4-BE49-F238E27FC236}">
                <a16:creationId xmlns:a16="http://schemas.microsoft.com/office/drawing/2014/main" id="{EDC8E912-ACBF-4230-9EE1-8DB13C50FED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F1111DFB-77FA-4AC0-88CC-A41CB134CE50}" type="slidenum">
              <a:rPr lang="en-GB" altLang="en-US">
                <a:latin typeface="Times New Roman" panose="02020603050405020304" pitchFamily="18" charset="0"/>
              </a:rPr>
              <a:pPr/>
              <a:t>10</a:t>
            </a:fld>
            <a:endParaRPr lang="en-GB" altLang="en-US" dirty="0">
              <a:latin typeface="Times New Roman" panose="02020603050405020304" pitchFamily="18" charset="0"/>
            </a:endParaRPr>
          </a:p>
        </p:txBody>
      </p:sp>
      <p:sp>
        <p:nvSpPr>
          <p:cNvPr id="29698" name="Rectangle 2">
            <a:extLst>
              <a:ext uri="{FF2B5EF4-FFF2-40B4-BE49-F238E27FC236}">
                <a16:creationId xmlns:a16="http://schemas.microsoft.com/office/drawing/2014/main" id="{7E20A914-6D9B-4807-A46A-C6E66D0BD0A6}"/>
              </a:ext>
            </a:extLst>
          </p:cNvPr>
          <p:cNvSpPr>
            <a:spLocks noGrp="1" noRot="1" noChangeAspect="1" noChangeArrowheads="1" noTextEdit="1"/>
          </p:cNvSpPr>
          <p:nvPr>
            <p:ph type="sldImg"/>
          </p:nvPr>
        </p:nvSpPr>
        <p:spPr>
          <a:xfrm>
            <a:off x="136525" y="766763"/>
            <a:ext cx="6826250" cy="3840162"/>
          </a:xfrm>
          <a:ln/>
        </p:spPr>
      </p:sp>
      <p:sp>
        <p:nvSpPr>
          <p:cNvPr id="29699" name="Rectangle 3">
            <a:extLst>
              <a:ext uri="{FF2B5EF4-FFF2-40B4-BE49-F238E27FC236}">
                <a16:creationId xmlns:a16="http://schemas.microsoft.com/office/drawing/2014/main" id="{FC6B0EFF-E695-4F6B-A13D-E149A4DEC9FF}"/>
              </a:ext>
            </a:extLst>
          </p:cNvPr>
          <p:cNvSpPr>
            <a:spLocks noGrp="1" noChangeArrowheads="1"/>
          </p:cNvSpPr>
          <p:nvPr>
            <p:ph type="body" idx="1"/>
          </p:nvPr>
        </p:nvSpPr>
        <p:spPr>
          <a:xfrm>
            <a:off x="709613" y="4865688"/>
            <a:ext cx="5680075" cy="46021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b="1" dirty="0"/>
          </a:p>
        </p:txBody>
      </p:sp>
    </p:spTree>
    <p:extLst>
      <p:ext uri="{BB962C8B-B14F-4D97-AF65-F5344CB8AC3E}">
        <p14:creationId xmlns:p14="http://schemas.microsoft.com/office/powerpoint/2010/main" val="2204221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7">
            <a:extLst>
              <a:ext uri="{FF2B5EF4-FFF2-40B4-BE49-F238E27FC236}">
                <a16:creationId xmlns:a16="http://schemas.microsoft.com/office/drawing/2014/main" id="{EDC8E912-ACBF-4230-9EE1-8DB13C50FED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F1111DFB-77FA-4AC0-88CC-A41CB134CE50}" type="slidenum">
              <a:rPr lang="en-GB" altLang="en-US">
                <a:latin typeface="Times New Roman" panose="02020603050405020304" pitchFamily="18" charset="0"/>
              </a:rPr>
              <a:pPr/>
              <a:t>11</a:t>
            </a:fld>
            <a:endParaRPr lang="en-GB" altLang="en-US" dirty="0">
              <a:latin typeface="Times New Roman" panose="02020603050405020304" pitchFamily="18" charset="0"/>
            </a:endParaRPr>
          </a:p>
        </p:txBody>
      </p:sp>
      <p:sp>
        <p:nvSpPr>
          <p:cNvPr id="29698" name="Rectangle 2">
            <a:extLst>
              <a:ext uri="{FF2B5EF4-FFF2-40B4-BE49-F238E27FC236}">
                <a16:creationId xmlns:a16="http://schemas.microsoft.com/office/drawing/2014/main" id="{7E20A914-6D9B-4807-A46A-C6E66D0BD0A6}"/>
              </a:ext>
            </a:extLst>
          </p:cNvPr>
          <p:cNvSpPr>
            <a:spLocks noGrp="1" noRot="1" noChangeAspect="1" noChangeArrowheads="1" noTextEdit="1"/>
          </p:cNvSpPr>
          <p:nvPr>
            <p:ph type="sldImg"/>
          </p:nvPr>
        </p:nvSpPr>
        <p:spPr>
          <a:xfrm>
            <a:off x="136525" y="766763"/>
            <a:ext cx="6826250" cy="3840162"/>
          </a:xfrm>
          <a:ln/>
        </p:spPr>
      </p:sp>
      <p:sp>
        <p:nvSpPr>
          <p:cNvPr id="29699" name="Rectangle 3">
            <a:extLst>
              <a:ext uri="{FF2B5EF4-FFF2-40B4-BE49-F238E27FC236}">
                <a16:creationId xmlns:a16="http://schemas.microsoft.com/office/drawing/2014/main" id="{FC6B0EFF-E695-4F6B-A13D-E149A4DEC9FF}"/>
              </a:ext>
            </a:extLst>
          </p:cNvPr>
          <p:cNvSpPr>
            <a:spLocks noGrp="1" noChangeArrowheads="1"/>
          </p:cNvSpPr>
          <p:nvPr>
            <p:ph type="body" idx="1"/>
          </p:nvPr>
        </p:nvSpPr>
        <p:spPr>
          <a:xfrm>
            <a:off x="709613" y="4865688"/>
            <a:ext cx="5680075" cy="46021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b="1" dirty="0"/>
          </a:p>
        </p:txBody>
      </p:sp>
    </p:spTree>
    <p:extLst>
      <p:ext uri="{BB962C8B-B14F-4D97-AF65-F5344CB8AC3E}">
        <p14:creationId xmlns:p14="http://schemas.microsoft.com/office/powerpoint/2010/main" val="184389923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4.xml"/><Relationship Id="rId4" Type="http://schemas.openxmlformats.org/officeDocument/2006/relationships/image" Target="../media/image4.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4.xml"/><Relationship Id="rId4" Type="http://schemas.openxmlformats.org/officeDocument/2006/relationships/image" Target="../media/image4.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4.xml"/><Relationship Id="rId4" Type="http://schemas.openxmlformats.org/officeDocument/2006/relationships/image" Target="../media/image4.png"/></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5.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4.xml"/><Relationship Id="rId4"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4.xml"/><Relationship Id="rId4"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4.xml"/><Relationship Id="rId4" Type="http://schemas.openxmlformats.org/officeDocument/2006/relationships/image" Target="../media/image4.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4.xml"/><Relationship Id="rId4" Type="http://schemas.openxmlformats.org/officeDocument/2006/relationships/image" Target="../media/image4.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4.xml"/><Relationship Id="rId4"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front cover">
    <p:bg>
      <p:bgPr>
        <a:gradFill>
          <a:gsLst>
            <a:gs pos="0">
              <a:schemeClr val="bg2"/>
            </a:gs>
            <a:gs pos="99000">
              <a:schemeClr val="bg1">
                <a:lumMod val="95000"/>
              </a:schemeClr>
            </a:gs>
          </a:gsLst>
          <a:lin ang="2700000" scaled="1"/>
        </a:gra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8C491A42-5B70-F54A-86A5-710E4D88D8A8}"/>
              </a:ext>
            </a:extLst>
          </p:cNvPr>
          <p:cNvPicPr>
            <a:picLocks noChangeAspect="1"/>
          </p:cNvPicPr>
          <p:nvPr/>
        </p:nvPicPr>
        <p:blipFill rotWithShape="1">
          <a:blip r:embed="rId2">
            <a:extLst>
              <a:ext uri="{28A0092B-C50C-407E-A947-70E740481C1C}">
                <a14:useLocalDpi xmlns:a14="http://schemas.microsoft.com/office/drawing/2010/main"/>
              </a:ext>
            </a:extLst>
          </a:blip>
          <a:srcRect l="6657" r="6321" b="25427"/>
          <a:stretch/>
        </p:blipFill>
        <p:spPr>
          <a:xfrm rot="16200000">
            <a:off x="5824477" y="490474"/>
            <a:ext cx="6858001" cy="5877050"/>
          </a:xfrm>
          <a:prstGeom prst="rect">
            <a:avLst/>
          </a:prstGeom>
        </p:spPr>
      </p:pic>
      <p:pic>
        <p:nvPicPr>
          <p:cNvPr id="11" name="Picture 10">
            <a:extLst>
              <a:ext uri="{FF2B5EF4-FFF2-40B4-BE49-F238E27FC236}">
                <a16:creationId xmlns:a16="http://schemas.microsoft.com/office/drawing/2014/main" id="{19C8FA3D-2F56-8946-AB24-BB09606C3C07}"/>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t="31163"/>
          <a:stretch/>
        </p:blipFill>
        <p:spPr>
          <a:xfrm>
            <a:off x="9436726" y="-2"/>
            <a:ext cx="2204412" cy="2540922"/>
          </a:xfrm>
          <a:prstGeom prst="rect">
            <a:avLst/>
          </a:prstGeom>
        </p:spPr>
      </p:pic>
      <p:pic>
        <p:nvPicPr>
          <p:cNvPr id="12" name="Picture 11">
            <a:extLst>
              <a:ext uri="{FF2B5EF4-FFF2-40B4-BE49-F238E27FC236}">
                <a16:creationId xmlns:a16="http://schemas.microsoft.com/office/drawing/2014/main" id="{E1807A1A-34FE-3145-829F-412686F9867B}"/>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381634" y="340465"/>
            <a:ext cx="1931508" cy="957638"/>
          </a:xfrm>
          <a:prstGeom prst="rect">
            <a:avLst/>
          </a:prstGeom>
        </p:spPr>
      </p:pic>
      <p:sp>
        <p:nvSpPr>
          <p:cNvPr id="15" name="Text Placeholder 9">
            <a:extLst>
              <a:ext uri="{FF2B5EF4-FFF2-40B4-BE49-F238E27FC236}">
                <a16:creationId xmlns:a16="http://schemas.microsoft.com/office/drawing/2014/main" id="{53E0D2F5-C243-C348-8909-D7ABBDD71EC6}"/>
              </a:ext>
            </a:extLst>
          </p:cNvPr>
          <p:cNvSpPr>
            <a:spLocks noGrp="1"/>
          </p:cNvSpPr>
          <p:nvPr>
            <p:ph type="body" sz="quarter" idx="10" hasCustomPrompt="1"/>
          </p:nvPr>
        </p:nvSpPr>
        <p:spPr>
          <a:xfrm>
            <a:off x="381634" y="1554344"/>
            <a:ext cx="4910137" cy="1412234"/>
          </a:xfrm>
          <a:prstGeom prst="rect">
            <a:avLst/>
          </a:prstGeom>
        </p:spPr>
        <p:txBody>
          <a:bodyPr lIns="0" tIns="0" rIns="0" bIns="0"/>
          <a:lstStyle>
            <a:lvl1pPr marL="0" indent="0" algn="l">
              <a:buFont typeface="Arial" panose="020B0604020202020204" pitchFamily="34" charset="0"/>
              <a:buNone/>
              <a:defRPr sz="3600" b="1">
                <a:solidFill>
                  <a:schemeClr val="tx1"/>
                </a:solidFill>
              </a:defRPr>
            </a:lvl1pPr>
            <a:lvl2pPr marL="742952" indent="-457200" algn="l">
              <a:buFont typeface="Arial" panose="020B0604020202020204" pitchFamily="34" charset="0"/>
              <a:buChar char="•"/>
              <a:defRPr sz="2800">
                <a:solidFill>
                  <a:schemeClr val="bg1"/>
                </a:solidFill>
              </a:defRPr>
            </a:lvl2pPr>
            <a:lvl3pPr marL="1028705" indent="-457200" algn="l">
              <a:buFont typeface="Arial" panose="020B0604020202020204" pitchFamily="34" charset="0"/>
              <a:buChar char="•"/>
              <a:defRPr sz="2800">
                <a:solidFill>
                  <a:schemeClr val="bg1"/>
                </a:solidFill>
              </a:defRPr>
            </a:lvl3pPr>
            <a:lvl4pPr marL="1314459" indent="-457200" algn="l">
              <a:buFont typeface="Arial" panose="020B0604020202020204" pitchFamily="34" charset="0"/>
              <a:buChar char="•"/>
              <a:defRPr sz="2800">
                <a:solidFill>
                  <a:schemeClr val="bg1"/>
                </a:solidFill>
              </a:defRPr>
            </a:lvl4pPr>
            <a:lvl5pPr marL="1600212" indent="-457200" algn="l">
              <a:buFont typeface="Arial" panose="020B0604020202020204" pitchFamily="34" charset="0"/>
              <a:buChar char="•"/>
              <a:defRPr sz="2800">
                <a:solidFill>
                  <a:schemeClr val="bg1"/>
                </a:solidFill>
              </a:defRPr>
            </a:lvl5pPr>
          </a:lstStyle>
          <a:p>
            <a:pPr lvl="0"/>
            <a:r>
              <a:rPr lang="en-US" dirty="0"/>
              <a:t>Edit text for an engaging professional title header.</a:t>
            </a:r>
          </a:p>
        </p:txBody>
      </p:sp>
      <p:sp>
        <p:nvSpPr>
          <p:cNvPr id="18" name="Text Placeholder 9">
            <a:extLst>
              <a:ext uri="{FF2B5EF4-FFF2-40B4-BE49-F238E27FC236}">
                <a16:creationId xmlns:a16="http://schemas.microsoft.com/office/drawing/2014/main" id="{3A7561A4-2A93-3247-B5E9-9A8865EAFB2D}"/>
              </a:ext>
            </a:extLst>
          </p:cNvPr>
          <p:cNvSpPr>
            <a:spLocks noGrp="1"/>
          </p:cNvSpPr>
          <p:nvPr>
            <p:ph type="body" sz="quarter" idx="11" hasCustomPrompt="1"/>
          </p:nvPr>
        </p:nvSpPr>
        <p:spPr>
          <a:xfrm>
            <a:off x="381634" y="3450265"/>
            <a:ext cx="4910137" cy="1306512"/>
          </a:xfrm>
          <a:prstGeom prst="rect">
            <a:avLst/>
          </a:prstGeom>
        </p:spPr>
        <p:txBody>
          <a:bodyPr lIns="0" tIns="0" rIns="0" bIns="0"/>
          <a:lstStyle>
            <a:lvl1pPr marL="0" indent="0" algn="l">
              <a:buFont typeface="Arial" panose="020B0604020202020204" pitchFamily="34" charset="0"/>
              <a:buNone/>
              <a:defRPr sz="2400">
                <a:solidFill>
                  <a:schemeClr val="tx1"/>
                </a:solidFill>
              </a:defRPr>
            </a:lvl1pPr>
            <a:lvl2pPr marL="742952" indent="-457200" algn="l">
              <a:buFont typeface="Arial" panose="020B0604020202020204" pitchFamily="34" charset="0"/>
              <a:buChar char="•"/>
              <a:defRPr sz="2800">
                <a:solidFill>
                  <a:schemeClr val="bg1"/>
                </a:solidFill>
              </a:defRPr>
            </a:lvl2pPr>
            <a:lvl3pPr marL="1028705" indent="-457200" algn="l">
              <a:buFont typeface="Arial" panose="020B0604020202020204" pitchFamily="34" charset="0"/>
              <a:buChar char="•"/>
              <a:defRPr sz="2800">
                <a:solidFill>
                  <a:schemeClr val="bg1"/>
                </a:solidFill>
              </a:defRPr>
            </a:lvl3pPr>
            <a:lvl4pPr marL="1314459" indent="-457200" algn="l">
              <a:buFont typeface="Arial" panose="020B0604020202020204" pitchFamily="34" charset="0"/>
              <a:buChar char="•"/>
              <a:defRPr sz="2800">
                <a:solidFill>
                  <a:schemeClr val="bg1"/>
                </a:solidFill>
              </a:defRPr>
            </a:lvl4pPr>
            <a:lvl5pPr marL="1600212" indent="-457200" algn="l">
              <a:buFont typeface="Arial" panose="020B0604020202020204" pitchFamily="34" charset="0"/>
              <a:buChar char="•"/>
              <a:defRPr sz="2800">
                <a:solidFill>
                  <a:schemeClr val="bg1"/>
                </a:solidFill>
              </a:defRPr>
            </a:lvl5pPr>
          </a:lstStyle>
          <a:p>
            <a:pPr lvl="0"/>
            <a:r>
              <a:rPr lang="en-US" dirty="0"/>
              <a:t>Edit text for presentation details</a:t>
            </a:r>
          </a:p>
        </p:txBody>
      </p:sp>
      <p:pic>
        <p:nvPicPr>
          <p:cNvPr id="19" name="Picture 18">
            <a:extLst>
              <a:ext uri="{FF2B5EF4-FFF2-40B4-BE49-F238E27FC236}">
                <a16:creationId xmlns:a16="http://schemas.microsoft.com/office/drawing/2014/main" id="{D62A64DB-86C0-3E4D-A4D4-CE953F5AE742}"/>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r="10089" b="31338"/>
          <a:stretch/>
        </p:blipFill>
        <p:spPr>
          <a:xfrm rot="5400000">
            <a:off x="277802" y="4586755"/>
            <a:ext cx="1993443" cy="2549048"/>
          </a:xfrm>
          <a:prstGeom prst="rect">
            <a:avLst/>
          </a:prstGeom>
        </p:spPr>
      </p:pic>
      <p:sp>
        <p:nvSpPr>
          <p:cNvPr id="9" name="Picture Placeholder 2">
            <a:extLst>
              <a:ext uri="{FF2B5EF4-FFF2-40B4-BE49-F238E27FC236}">
                <a16:creationId xmlns:a16="http://schemas.microsoft.com/office/drawing/2014/main" id="{4B6A83ED-6534-754D-9F69-56BF85687D48}"/>
              </a:ext>
            </a:extLst>
          </p:cNvPr>
          <p:cNvSpPr>
            <a:spLocks noGrp="1"/>
          </p:cNvSpPr>
          <p:nvPr>
            <p:ph type="pic" sz="quarter" idx="34"/>
          </p:nvPr>
        </p:nvSpPr>
        <p:spPr>
          <a:xfrm>
            <a:off x="2836702" y="340465"/>
            <a:ext cx="1814032" cy="865187"/>
          </a:xfrm>
          <a:prstGeom prst="rect">
            <a:avLst/>
          </a:prstGeom>
        </p:spPr>
        <p:txBody>
          <a:bodyPr anchor="ctr"/>
          <a:lstStyle>
            <a:lvl1pPr algn="ctr">
              <a:defRPr sz="1600"/>
            </a:lvl1pPr>
          </a:lstStyle>
          <a:p>
            <a:endParaRPr lang="en-US" dirty="0"/>
          </a:p>
        </p:txBody>
      </p:sp>
    </p:spTree>
    <p:extLst>
      <p:ext uri="{BB962C8B-B14F-4D97-AF65-F5344CB8AC3E}">
        <p14:creationId xmlns:p14="http://schemas.microsoft.com/office/powerpoint/2010/main" val="36981032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s_with 16pt">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1569AE78-918A-924D-BC6E-4D3A177B0E63}"/>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l="28072" b="28114"/>
          <a:stretch/>
        </p:blipFill>
        <p:spPr>
          <a:xfrm rot="16200000">
            <a:off x="8603486" y="3269485"/>
            <a:ext cx="3589548" cy="3587482"/>
          </a:xfrm>
          <a:prstGeom prst="rect">
            <a:avLst/>
          </a:prstGeom>
        </p:spPr>
      </p:pic>
      <p:pic>
        <p:nvPicPr>
          <p:cNvPr id="9" name="Picture 8">
            <a:extLst>
              <a:ext uri="{FF2B5EF4-FFF2-40B4-BE49-F238E27FC236}">
                <a16:creationId xmlns:a16="http://schemas.microsoft.com/office/drawing/2014/main" id="{176F1DF3-6414-D643-ADF9-62656B476970}"/>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0660791" y="5914708"/>
            <a:ext cx="1159734" cy="574992"/>
          </a:xfrm>
          <a:prstGeom prst="rect">
            <a:avLst/>
          </a:prstGeom>
        </p:spPr>
      </p:pic>
      <p:pic>
        <p:nvPicPr>
          <p:cNvPr id="10" name="Picture 9">
            <a:extLst>
              <a:ext uri="{FF2B5EF4-FFF2-40B4-BE49-F238E27FC236}">
                <a16:creationId xmlns:a16="http://schemas.microsoft.com/office/drawing/2014/main" id="{38006F95-CFC3-C049-B1FB-03D4B8CD71CE}"/>
              </a:ext>
            </a:extLst>
          </p:cNvPr>
          <p:cNvPicPr>
            <a:picLocks noChangeAspect="1"/>
          </p:cNvPicPr>
          <p:nvPr userDrawn="1"/>
        </p:nvPicPr>
        <p:blipFill rotWithShape="1">
          <a:blip r:embed="rId4" cstate="screen">
            <a:extLst>
              <a:ext uri="{28A0092B-C50C-407E-A947-70E740481C1C}">
                <a14:useLocalDpi xmlns:a14="http://schemas.microsoft.com/office/drawing/2010/main"/>
              </a:ext>
            </a:extLst>
          </a:blip>
          <a:srcRect l="-5784" t="3163" r="53006" b="-4187"/>
          <a:stretch/>
        </p:blipFill>
        <p:spPr>
          <a:xfrm>
            <a:off x="10944805" y="34624"/>
            <a:ext cx="1171074" cy="3753549"/>
          </a:xfrm>
          <a:prstGeom prst="rect">
            <a:avLst/>
          </a:prstGeom>
        </p:spPr>
      </p:pic>
      <p:sp>
        <p:nvSpPr>
          <p:cNvPr id="11" name="Arc 10">
            <a:extLst>
              <a:ext uri="{FF2B5EF4-FFF2-40B4-BE49-F238E27FC236}">
                <a16:creationId xmlns:a16="http://schemas.microsoft.com/office/drawing/2014/main" id="{779A3CA6-55EC-C24C-B86B-B813B9B7F687}"/>
              </a:ext>
            </a:extLst>
          </p:cNvPr>
          <p:cNvSpPr/>
          <p:nvPr userDrawn="1"/>
        </p:nvSpPr>
        <p:spPr>
          <a:xfrm rot="10800000">
            <a:off x="10617447" y="-1577720"/>
            <a:ext cx="3137529" cy="3137529"/>
          </a:xfrm>
          <a:prstGeom prst="arc">
            <a:avLst/>
          </a:prstGeom>
          <a:ln w="38100">
            <a:solidFill>
              <a:schemeClr val="bg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Text Placeholder 9">
            <a:extLst>
              <a:ext uri="{FF2B5EF4-FFF2-40B4-BE49-F238E27FC236}">
                <a16:creationId xmlns:a16="http://schemas.microsoft.com/office/drawing/2014/main" id="{E07E3DD4-4D97-B94F-BAC9-D8D233661A4A}"/>
              </a:ext>
            </a:extLst>
          </p:cNvPr>
          <p:cNvSpPr>
            <a:spLocks noGrp="1"/>
          </p:cNvSpPr>
          <p:nvPr>
            <p:ph type="body" sz="quarter" idx="10" hasCustomPrompt="1"/>
          </p:nvPr>
        </p:nvSpPr>
        <p:spPr>
          <a:xfrm>
            <a:off x="371475" y="281485"/>
            <a:ext cx="4910137" cy="898623"/>
          </a:xfrm>
          <a:prstGeom prst="rect">
            <a:avLst/>
          </a:prstGeom>
        </p:spPr>
        <p:txBody>
          <a:bodyPr lIns="0" tIns="0" rIns="0" bIns="0"/>
          <a:lstStyle>
            <a:lvl1pPr marL="0" indent="0" algn="l">
              <a:buFont typeface="Arial" panose="020B0604020202020204" pitchFamily="34" charset="0"/>
              <a:buNone/>
              <a:defRPr sz="3600" b="1">
                <a:solidFill>
                  <a:schemeClr val="tx1"/>
                </a:solidFill>
              </a:defRPr>
            </a:lvl1pPr>
            <a:lvl2pPr marL="742952" indent="-457200" algn="l">
              <a:buFont typeface="Arial" panose="020B0604020202020204" pitchFamily="34" charset="0"/>
              <a:buChar char="•"/>
              <a:defRPr sz="2800">
                <a:solidFill>
                  <a:schemeClr val="bg1"/>
                </a:solidFill>
              </a:defRPr>
            </a:lvl2pPr>
            <a:lvl3pPr marL="1028705" indent="-457200" algn="l">
              <a:buFont typeface="Arial" panose="020B0604020202020204" pitchFamily="34" charset="0"/>
              <a:buChar char="•"/>
              <a:defRPr sz="2800">
                <a:solidFill>
                  <a:schemeClr val="bg1"/>
                </a:solidFill>
              </a:defRPr>
            </a:lvl3pPr>
            <a:lvl4pPr marL="1314459" indent="-457200" algn="l">
              <a:buFont typeface="Arial" panose="020B0604020202020204" pitchFamily="34" charset="0"/>
              <a:buChar char="•"/>
              <a:defRPr sz="2800">
                <a:solidFill>
                  <a:schemeClr val="bg1"/>
                </a:solidFill>
              </a:defRPr>
            </a:lvl4pPr>
            <a:lvl5pPr marL="1600212" indent="-457200" algn="l">
              <a:buFont typeface="Arial" panose="020B0604020202020204" pitchFamily="34" charset="0"/>
              <a:buChar char="•"/>
              <a:defRPr sz="2800">
                <a:solidFill>
                  <a:schemeClr val="bg1"/>
                </a:solidFill>
              </a:defRPr>
            </a:lvl5pPr>
          </a:lstStyle>
          <a:p>
            <a:pPr lvl="0"/>
            <a:r>
              <a:rPr lang="en-US" dirty="0"/>
              <a:t>Engaging header about the contents.</a:t>
            </a:r>
          </a:p>
        </p:txBody>
      </p:sp>
      <p:sp>
        <p:nvSpPr>
          <p:cNvPr id="13" name="Text Placeholder 9">
            <a:extLst>
              <a:ext uri="{FF2B5EF4-FFF2-40B4-BE49-F238E27FC236}">
                <a16:creationId xmlns:a16="http://schemas.microsoft.com/office/drawing/2014/main" id="{FC287DA7-6E14-414A-B2C5-C8D6640C3B4D}"/>
              </a:ext>
            </a:extLst>
          </p:cNvPr>
          <p:cNvSpPr>
            <a:spLocks noGrp="1"/>
          </p:cNvSpPr>
          <p:nvPr>
            <p:ph type="body" sz="quarter" idx="11" hasCustomPrompt="1"/>
          </p:nvPr>
        </p:nvSpPr>
        <p:spPr>
          <a:xfrm>
            <a:off x="371474" y="1568817"/>
            <a:ext cx="4910137" cy="3805330"/>
          </a:xfrm>
          <a:prstGeom prst="rect">
            <a:avLst/>
          </a:prstGeom>
        </p:spPr>
        <p:txBody>
          <a:bodyPr lIns="0" tIns="0" rIns="0" bIns="0"/>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000">
                <a:solidFill>
                  <a:schemeClr val="tx1"/>
                </a:solidFill>
              </a:defRPr>
            </a:lvl1pPr>
            <a:lvl2pPr marL="742952" indent="-457200" algn="l">
              <a:buFont typeface="Arial" panose="020B0604020202020204" pitchFamily="34" charset="0"/>
              <a:buChar char="•"/>
              <a:defRPr sz="2800">
                <a:solidFill>
                  <a:schemeClr val="bg1"/>
                </a:solidFill>
              </a:defRPr>
            </a:lvl2pPr>
            <a:lvl3pPr marL="1028705" indent="-457200" algn="l">
              <a:buFont typeface="Arial" panose="020B0604020202020204" pitchFamily="34" charset="0"/>
              <a:buChar char="•"/>
              <a:defRPr sz="2800">
                <a:solidFill>
                  <a:schemeClr val="bg1"/>
                </a:solidFill>
              </a:defRPr>
            </a:lvl3pPr>
            <a:lvl4pPr marL="1314459" indent="-457200" algn="l">
              <a:buFont typeface="Arial" panose="020B0604020202020204" pitchFamily="34" charset="0"/>
              <a:buChar char="•"/>
              <a:defRPr sz="2800">
                <a:solidFill>
                  <a:schemeClr val="bg1"/>
                </a:solidFill>
              </a:defRPr>
            </a:lvl4pPr>
            <a:lvl5pPr marL="1600212" indent="-457200" algn="l">
              <a:buFont typeface="Arial" panose="020B0604020202020204" pitchFamily="34" charset="0"/>
              <a:buChar char="•"/>
              <a:defRPr sz="2800">
                <a:solidFill>
                  <a:schemeClr val="bg1"/>
                </a:solidFill>
              </a:defRPr>
            </a:lvl5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Two columns.</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Edit text (20pt) for body copy. Edit text for interesting body copy. Edit text for body copy. Edit text for body copy. Edit text for body copy. Edit text for interesting body copy. Edit text for body copy. </a:t>
            </a:r>
          </a:p>
        </p:txBody>
      </p:sp>
      <p:sp>
        <p:nvSpPr>
          <p:cNvPr id="15" name="Picture Placeholder 2">
            <a:extLst>
              <a:ext uri="{FF2B5EF4-FFF2-40B4-BE49-F238E27FC236}">
                <a16:creationId xmlns:a16="http://schemas.microsoft.com/office/drawing/2014/main" id="{B7E5AC59-1293-9745-BD87-02FD74767FC2}"/>
              </a:ext>
            </a:extLst>
          </p:cNvPr>
          <p:cNvSpPr>
            <a:spLocks noGrp="1"/>
          </p:cNvSpPr>
          <p:nvPr>
            <p:ph type="pic" sz="quarter" idx="34"/>
          </p:nvPr>
        </p:nvSpPr>
        <p:spPr>
          <a:xfrm>
            <a:off x="9013151" y="5898765"/>
            <a:ext cx="1239008" cy="590935"/>
          </a:xfrm>
          <a:prstGeom prst="rect">
            <a:avLst/>
          </a:prstGeom>
        </p:spPr>
        <p:txBody>
          <a:bodyPr anchor="ctr"/>
          <a:lstStyle>
            <a:lvl1pPr marL="0" indent="0" algn="ctr">
              <a:buNone/>
              <a:defRPr sz="1200"/>
            </a:lvl1pPr>
          </a:lstStyle>
          <a:p>
            <a:endParaRPr lang="en-US" dirty="0"/>
          </a:p>
        </p:txBody>
      </p:sp>
      <p:sp>
        <p:nvSpPr>
          <p:cNvPr id="14" name="Text Placeholder 9">
            <a:extLst>
              <a:ext uri="{FF2B5EF4-FFF2-40B4-BE49-F238E27FC236}">
                <a16:creationId xmlns:a16="http://schemas.microsoft.com/office/drawing/2014/main" id="{E445B4C2-079D-3E47-BB36-E4F55B47F0BF}"/>
              </a:ext>
            </a:extLst>
          </p:cNvPr>
          <p:cNvSpPr>
            <a:spLocks noGrp="1"/>
          </p:cNvSpPr>
          <p:nvPr>
            <p:ph type="body" sz="quarter" idx="35" hasCustomPrompt="1"/>
          </p:nvPr>
        </p:nvSpPr>
        <p:spPr>
          <a:xfrm>
            <a:off x="5707310" y="1568817"/>
            <a:ext cx="4910137" cy="3805330"/>
          </a:xfrm>
          <a:prstGeom prst="rect">
            <a:avLst/>
          </a:prstGeom>
        </p:spPr>
        <p:txBody>
          <a:bodyPr lIns="0" tIns="0" rIns="0" bIns="0"/>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000">
                <a:solidFill>
                  <a:schemeClr val="tx1"/>
                </a:solidFill>
              </a:defRPr>
            </a:lvl1pPr>
            <a:lvl2pPr marL="742952" indent="-457200" algn="l">
              <a:buFont typeface="Arial" panose="020B0604020202020204" pitchFamily="34" charset="0"/>
              <a:buChar char="•"/>
              <a:defRPr sz="2800">
                <a:solidFill>
                  <a:schemeClr val="bg1"/>
                </a:solidFill>
              </a:defRPr>
            </a:lvl2pPr>
            <a:lvl3pPr marL="1028705" indent="-457200" algn="l">
              <a:buFont typeface="Arial" panose="020B0604020202020204" pitchFamily="34" charset="0"/>
              <a:buChar char="•"/>
              <a:defRPr sz="2800">
                <a:solidFill>
                  <a:schemeClr val="bg1"/>
                </a:solidFill>
              </a:defRPr>
            </a:lvl3pPr>
            <a:lvl4pPr marL="1314459" indent="-457200" algn="l">
              <a:buFont typeface="Arial" panose="020B0604020202020204" pitchFamily="34" charset="0"/>
              <a:buChar char="•"/>
              <a:defRPr sz="2800">
                <a:solidFill>
                  <a:schemeClr val="bg1"/>
                </a:solidFill>
              </a:defRPr>
            </a:lvl4pPr>
            <a:lvl5pPr marL="1600212" indent="-457200" algn="l">
              <a:buFont typeface="Arial" panose="020B0604020202020204" pitchFamily="34" charset="0"/>
              <a:buChar char="•"/>
              <a:defRPr sz="2800">
                <a:solidFill>
                  <a:schemeClr val="bg1"/>
                </a:solidFill>
              </a:defRPr>
            </a:lvl5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Edit text (20pt) for body copy. Edit text for interesting body copy. Edit text for body copy. Edit text for body copy. Edit text for body copy. Edit text for interesting body copy. Edit text for body copy. </a:t>
            </a:r>
          </a:p>
        </p:txBody>
      </p:sp>
    </p:spTree>
    <p:extLst>
      <p:ext uri="{BB962C8B-B14F-4D97-AF65-F5344CB8AC3E}">
        <p14:creationId xmlns:p14="http://schemas.microsoft.com/office/powerpoint/2010/main" val="18650618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hree coloumns with 16pt">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1569AE78-918A-924D-BC6E-4D3A177B0E63}"/>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l="28072" b="28114"/>
          <a:stretch/>
        </p:blipFill>
        <p:spPr>
          <a:xfrm rot="16200000">
            <a:off x="8603486" y="3269485"/>
            <a:ext cx="3589548" cy="3587482"/>
          </a:xfrm>
          <a:prstGeom prst="rect">
            <a:avLst/>
          </a:prstGeom>
        </p:spPr>
      </p:pic>
      <p:pic>
        <p:nvPicPr>
          <p:cNvPr id="9" name="Picture 8">
            <a:extLst>
              <a:ext uri="{FF2B5EF4-FFF2-40B4-BE49-F238E27FC236}">
                <a16:creationId xmlns:a16="http://schemas.microsoft.com/office/drawing/2014/main" id="{176F1DF3-6414-D643-ADF9-62656B476970}"/>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0660791" y="5914708"/>
            <a:ext cx="1159734" cy="574992"/>
          </a:xfrm>
          <a:prstGeom prst="rect">
            <a:avLst/>
          </a:prstGeom>
        </p:spPr>
      </p:pic>
      <p:pic>
        <p:nvPicPr>
          <p:cNvPr id="10" name="Picture 9">
            <a:extLst>
              <a:ext uri="{FF2B5EF4-FFF2-40B4-BE49-F238E27FC236}">
                <a16:creationId xmlns:a16="http://schemas.microsoft.com/office/drawing/2014/main" id="{38006F95-CFC3-C049-B1FB-03D4B8CD71CE}"/>
              </a:ext>
            </a:extLst>
          </p:cNvPr>
          <p:cNvPicPr>
            <a:picLocks noChangeAspect="1"/>
          </p:cNvPicPr>
          <p:nvPr userDrawn="1"/>
        </p:nvPicPr>
        <p:blipFill rotWithShape="1">
          <a:blip r:embed="rId4" cstate="screen">
            <a:extLst>
              <a:ext uri="{28A0092B-C50C-407E-A947-70E740481C1C}">
                <a14:useLocalDpi xmlns:a14="http://schemas.microsoft.com/office/drawing/2010/main"/>
              </a:ext>
            </a:extLst>
          </a:blip>
          <a:srcRect l="-5784" t="3163" r="53006" b="-4187"/>
          <a:stretch/>
        </p:blipFill>
        <p:spPr>
          <a:xfrm>
            <a:off x="10944805" y="34624"/>
            <a:ext cx="1171074" cy="3753549"/>
          </a:xfrm>
          <a:prstGeom prst="rect">
            <a:avLst/>
          </a:prstGeom>
        </p:spPr>
      </p:pic>
      <p:sp>
        <p:nvSpPr>
          <p:cNvPr id="11" name="Arc 10">
            <a:extLst>
              <a:ext uri="{FF2B5EF4-FFF2-40B4-BE49-F238E27FC236}">
                <a16:creationId xmlns:a16="http://schemas.microsoft.com/office/drawing/2014/main" id="{779A3CA6-55EC-C24C-B86B-B813B9B7F687}"/>
              </a:ext>
            </a:extLst>
          </p:cNvPr>
          <p:cNvSpPr/>
          <p:nvPr userDrawn="1"/>
        </p:nvSpPr>
        <p:spPr>
          <a:xfrm rot="10800000">
            <a:off x="10617447" y="-1577720"/>
            <a:ext cx="3137529" cy="3137529"/>
          </a:xfrm>
          <a:prstGeom prst="arc">
            <a:avLst/>
          </a:prstGeom>
          <a:ln w="38100">
            <a:solidFill>
              <a:schemeClr val="bg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Text Placeholder 9">
            <a:extLst>
              <a:ext uri="{FF2B5EF4-FFF2-40B4-BE49-F238E27FC236}">
                <a16:creationId xmlns:a16="http://schemas.microsoft.com/office/drawing/2014/main" id="{E07E3DD4-4D97-B94F-BAC9-D8D233661A4A}"/>
              </a:ext>
            </a:extLst>
          </p:cNvPr>
          <p:cNvSpPr>
            <a:spLocks noGrp="1"/>
          </p:cNvSpPr>
          <p:nvPr>
            <p:ph type="body" sz="quarter" idx="10" hasCustomPrompt="1"/>
          </p:nvPr>
        </p:nvSpPr>
        <p:spPr>
          <a:xfrm>
            <a:off x="371475" y="281485"/>
            <a:ext cx="4910137" cy="898623"/>
          </a:xfrm>
          <a:prstGeom prst="rect">
            <a:avLst/>
          </a:prstGeom>
        </p:spPr>
        <p:txBody>
          <a:bodyPr lIns="0" tIns="0" rIns="0" bIns="0"/>
          <a:lstStyle>
            <a:lvl1pPr marL="0" indent="0" algn="l">
              <a:buFont typeface="Arial" panose="020B0604020202020204" pitchFamily="34" charset="0"/>
              <a:buNone/>
              <a:defRPr sz="3600" b="1">
                <a:solidFill>
                  <a:schemeClr val="tx1"/>
                </a:solidFill>
              </a:defRPr>
            </a:lvl1pPr>
            <a:lvl2pPr marL="742952" indent="-457200" algn="l">
              <a:buFont typeface="Arial" panose="020B0604020202020204" pitchFamily="34" charset="0"/>
              <a:buChar char="•"/>
              <a:defRPr sz="2800">
                <a:solidFill>
                  <a:schemeClr val="bg1"/>
                </a:solidFill>
              </a:defRPr>
            </a:lvl2pPr>
            <a:lvl3pPr marL="1028705" indent="-457200" algn="l">
              <a:buFont typeface="Arial" panose="020B0604020202020204" pitchFamily="34" charset="0"/>
              <a:buChar char="•"/>
              <a:defRPr sz="2800">
                <a:solidFill>
                  <a:schemeClr val="bg1"/>
                </a:solidFill>
              </a:defRPr>
            </a:lvl3pPr>
            <a:lvl4pPr marL="1314459" indent="-457200" algn="l">
              <a:buFont typeface="Arial" panose="020B0604020202020204" pitchFamily="34" charset="0"/>
              <a:buChar char="•"/>
              <a:defRPr sz="2800">
                <a:solidFill>
                  <a:schemeClr val="bg1"/>
                </a:solidFill>
              </a:defRPr>
            </a:lvl4pPr>
            <a:lvl5pPr marL="1600212" indent="-457200" algn="l">
              <a:buFont typeface="Arial" panose="020B0604020202020204" pitchFamily="34" charset="0"/>
              <a:buChar char="•"/>
              <a:defRPr sz="2800">
                <a:solidFill>
                  <a:schemeClr val="bg1"/>
                </a:solidFill>
              </a:defRPr>
            </a:lvl5pPr>
          </a:lstStyle>
          <a:p>
            <a:pPr lvl="0"/>
            <a:r>
              <a:rPr lang="en-US" dirty="0"/>
              <a:t>Engaging header about the contents.</a:t>
            </a:r>
          </a:p>
        </p:txBody>
      </p:sp>
      <p:sp>
        <p:nvSpPr>
          <p:cNvPr id="13" name="Text Placeholder 9">
            <a:extLst>
              <a:ext uri="{FF2B5EF4-FFF2-40B4-BE49-F238E27FC236}">
                <a16:creationId xmlns:a16="http://schemas.microsoft.com/office/drawing/2014/main" id="{FC287DA7-6E14-414A-B2C5-C8D6640C3B4D}"/>
              </a:ext>
            </a:extLst>
          </p:cNvPr>
          <p:cNvSpPr>
            <a:spLocks noGrp="1"/>
          </p:cNvSpPr>
          <p:nvPr>
            <p:ph type="body" sz="quarter" idx="11" hasCustomPrompt="1"/>
          </p:nvPr>
        </p:nvSpPr>
        <p:spPr>
          <a:xfrm>
            <a:off x="371475" y="1568817"/>
            <a:ext cx="3216007" cy="3805330"/>
          </a:xfrm>
          <a:prstGeom prst="rect">
            <a:avLst/>
          </a:prstGeom>
        </p:spPr>
        <p:txBody>
          <a:bodyPr lIns="0" tIns="0" rIns="0" bIns="0"/>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000">
                <a:solidFill>
                  <a:schemeClr val="tx1"/>
                </a:solidFill>
              </a:defRPr>
            </a:lvl1pPr>
            <a:lvl2pPr marL="742952" indent="-457200" algn="l">
              <a:buFont typeface="Arial" panose="020B0604020202020204" pitchFamily="34" charset="0"/>
              <a:buChar char="•"/>
              <a:defRPr sz="2800">
                <a:solidFill>
                  <a:schemeClr val="bg1"/>
                </a:solidFill>
              </a:defRPr>
            </a:lvl2pPr>
            <a:lvl3pPr marL="1028705" indent="-457200" algn="l">
              <a:buFont typeface="Arial" panose="020B0604020202020204" pitchFamily="34" charset="0"/>
              <a:buChar char="•"/>
              <a:defRPr sz="2800">
                <a:solidFill>
                  <a:schemeClr val="bg1"/>
                </a:solidFill>
              </a:defRPr>
            </a:lvl3pPr>
            <a:lvl4pPr marL="1314459" indent="-457200" algn="l">
              <a:buFont typeface="Arial" panose="020B0604020202020204" pitchFamily="34" charset="0"/>
              <a:buChar char="•"/>
              <a:defRPr sz="2800">
                <a:solidFill>
                  <a:schemeClr val="bg1"/>
                </a:solidFill>
              </a:defRPr>
            </a:lvl4pPr>
            <a:lvl5pPr marL="1600212" indent="-457200" algn="l">
              <a:buFont typeface="Arial" panose="020B0604020202020204" pitchFamily="34" charset="0"/>
              <a:buChar char="•"/>
              <a:defRPr sz="2800">
                <a:solidFill>
                  <a:schemeClr val="bg1"/>
                </a:solidFill>
              </a:defRPr>
            </a:lvl5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Three Column</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Edit text (20pt) for body copy. Edit text for interesting body copy. Edit text for body copy. Edit text for body copy. Edit text for interesting body copy. Edit text for body copy. </a:t>
            </a:r>
          </a:p>
        </p:txBody>
      </p:sp>
      <p:sp>
        <p:nvSpPr>
          <p:cNvPr id="15" name="Picture Placeholder 2">
            <a:extLst>
              <a:ext uri="{FF2B5EF4-FFF2-40B4-BE49-F238E27FC236}">
                <a16:creationId xmlns:a16="http://schemas.microsoft.com/office/drawing/2014/main" id="{B7E5AC59-1293-9745-BD87-02FD74767FC2}"/>
              </a:ext>
            </a:extLst>
          </p:cNvPr>
          <p:cNvSpPr>
            <a:spLocks noGrp="1"/>
          </p:cNvSpPr>
          <p:nvPr>
            <p:ph type="pic" sz="quarter" idx="34"/>
          </p:nvPr>
        </p:nvSpPr>
        <p:spPr>
          <a:xfrm>
            <a:off x="9013151" y="5898765"/>
            <a:ext cx="1239008" cy="590935"/>
          </a:xfrm>
          <a:prstGeom prst="rect">
            <a:avLst/>
          </a:prstGeom>
        </p:spPr>
        <p:txBody>
          <a:bodyPr anchor="ctr"/>
          <a:lstStyle>
            <a:lvl1pPr marL="0" indent="0" algn="ctr">
              <a:buNone/>
              <a:defRPr sz="1200"/>
            </a:lvl1pPr>
          </a:lstStyle>
          <a:p>
            <a:endParaRPr lang="en-US" dirty="0"/>
          </a:p>
        </p:txBody>
      </p:sp>
      <p:sp>
        <p:nvSpPr>
          <p:cNvPr id="17" name="Text Placeholder 9">
            <a:extLst>
              <a:ext uri="{FF2B5EF4-FFF2-40B4-BE49-F238E27FC236}">
                <a16:creationId xmlns:a16="http://schemas.microsoft.com/office/drawing/2014/main" id="{F0E30254-2AE4-CC4B-9D3C-A6C6DBECFAAC}"/>
              </a:ext>
            </a:extLst>
          </p:cNvPr>
          <p:cNvSpPr>
            <a:spLocks noGrp="1"/>
          </p:cNvSpPr>
          <p:nvPr>
            <p:ph type="body" sz="quarter" idx="35" hasCustomPrompt="1"/>
          </p:nvPr>
        </p:nvSpPr>
        <p:spPr>
          <a:xfrm>
            <a:off x="3914840" y="1559810"/>
            <a:ext cx="3216007" cy="3805330"/>
          </a:xfrm>
          <a:prstGeom prst="rect">
            <a:avLst/>
          </a:prstGeom>
        </p:spPr>
        <p:txBody>
          <a:bodyPr lIns="0" tIns="0" rIns="0" bIns="0"/>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000">
                <a:solidFill>
                  <a:schemeClr val="tx1"/>
                </a:solidFill>
              </a:defRPr>
            </a:lvl1pPr>
            <a:lvl2pPr marL="742952" indent="-457200" algn="l">
              <a:buFont typeface="Arial" panose="020B0604020202020204" pitchFamily="34" charset="0"/>
              <a:buChar char="•"/>
              <a:defRPr sz="2800">
                <a:solidFill>
                  <a:schemeClr val="bg1"/>
                </a:solidFill>
              </a:defRPr>
            </a:lvl2pPr>
            <a:lvl3pPr marL="1028705" indent="-457200" algn="l">
              <a:buFont typeface="Arial" panose="020B0604020202020204" pitchFamily="34" charset="0"/>
              <a:buChar char="•"/>
              <a:defRPr sz="2800">
                <a:solidFill>
                  <a:schemeClr val="bg1"/>
                </a:solidFill>
              </a:defRPr>
            </a:lvl3pPr>
            <a:lvl4pPr marL="1314459" indent="-457200" algn="l">
              <a:buFont typeface="Arial" panose="020B0604020202020204" pitchFamily="34" charset="0"/>
              <a:buChar char="•"/>
              <a:defRPr sz="2800">
                <a:solidFill>
                  <a:schemeClr val="bg1"/>
                </a:solidFill>
              </a:defRPr>
            </a:lvl4pPr>
            <a:lvl5pPr marL="1600212" indent="-457200" algn="l">
              <a:buFont typeface="Arial" panose="020B0604020202020204" pitchFamily="34" charset="0"/>
              <a:buChar char="•"/>
              <a:defRPr sz="2800">
                <a:solidFill>
                  <a:schemeClr val="bg1"/>
                </a:solidFill>
              </a:defRPr>
            </a:lvl5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Edit text (20pt) for body copy. Edit text for interesting body copy. Edit text for body copy. Edit text for interesting body copy. Edit text for body copy. </a:t>
            </a:r>
          </a:p>
        </p:txBody>
      </p:sp>
      <p:sp>
        <p:nvSpPr>
          <p:cNvPr id="18" name="Text Placeholder 9">
            <a:extLst>
              <a:ext uri="{FF2B5EF4-FFF2-40B4-BE49-F238E27FC236}">
                <a16:creationId xmlns:a16="http://schemas.microsoft.com/office/drawing/2014/main" id="{B6E181E6-E0DD-7E41-8735-8663A6596472}"/>
              </a:ext>
            </a:extLst>
          </p:cNvPr>
          <p:cNvSpPr>
            <a:spLocks noGrp="1"/>
          </p:cNvSpPr>
          <p:nvPr>
            <p:ph type="body" sz="quarter" idx="36" hasCustomPrompt="1"/>
          </p:nvPr>
        </p:nvSpPr>
        <p:spPr>
          <a:xfrm>
            <a:off x="7429822" y="1568817"/>
            <a:ext cx="3216007" cy="3805330"/>
          </a:xfrm>
          <a:prstGeom prst="rect">
            <a:avLst/>
          </a:prstGeom>
        </p:spPr>
        <p:txBody>
          <a:bodyPr lIns="0" tIns="0" rIns="0" bIns="0"/>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000">
                <a:solidFill>
                  <a:schemeClr val="tx1"/>
                </a:solidFill>
              </a:defRPr>
            </a:lvl1pPr>
            <a:lvl2pPr marL="742952" indent="-457200" algn="l">
              <a:buFont typeface="Arial" panose="020B0604020202020204" pitchFamily="34" charset="0"/>
              <a:buChar char="•"/>
              <a:defRPr sz="2800">
                <a:solidFill>
                  <a:schemeClr val="bg1"/>
                </a:solidFill>
              </a:defRPr>
            </a:lvl2pPr>
            <a:lvl3pPr marL="1028705" indent="-457200" algn="l">
              <a:buFont typeface="Arial" panose="020B0604020202020204" pitchFamily="34" charset="0"/>
              <a:buChar char="•"/>
              <a:defRPr sz="2800">
                <a:solidFill>
                  <a:schemeClr val="bg1"/>
                </a:solidFill>
              </a:defRPr>
            </a:lvl3pPr>
            <a:lvl4pPr marL="1314459" indent="-457200" algn="l">
              <a:buFont typeface="Arial" panose="020B0604020202020204" pitchFamily="34" charset="0"/>
              <a:buChar char="•"/>
              <a:defRPr sz="2800">
                <a:solidFill>
                  <a:schemeClr val="bg1"/>
                </a:solidFill>
              </a:defRPr>
            </a:lvl4pPr>
            <a:lvl5pPr marL="1600212" indent="-457200" algn="l">
              <a:buFont typeface="Arial" panose="020B0604020202020204" pitchFamily="34" charset="0"/>
              <a:buChar char="•"/>
              <a:defRPr sz="2800">
                <a:solidFill>
                  <a:schemeClr val="bg1"/>
                </a:solidFill>
              </a:defRPr>
            </a:lvl5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Edit text (20pt) for body copy. Edit text for interesting body copy. Edit text for body copy. Edit text for body copy. Edit text for interesting body copy. Edit text for body copy. </a:t>
            </a:r>
          </a:p>
        </p:txBody>
      </p:sp>
    </p:spTree>
    <p:extLst>
      <p:ext uri="{BB962C8B-B14F-4D97-AF65-F5344CB8AC3E}">
        <p14:creationId xmlns:p14="http://schemas.microsoft.com/office/powerpoint/2010/main" val="29231573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Four columns with 16pt">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1569AE78-918A-924D-BC6E-4D3A177B0E63}"/>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l="28072" b="28114"/>
          <a:stretch/>
        </p:blipFill>
        <p:spPr>
          <a:xfrm rot="16200000">
            <a:off x="8603486" y="3269485"/>
            <a:ext cx="3589548" cy="3587482"/>
          </a:xfrm>
          <a:prstGeom prst="rect">
            <a:avLst/>
          </a:prstGeom>
        </p:spPr>
      </p:pic>
      <p:pic>
        <p:nvPicPr>
          <p:cNvPr id="9" name="Picture 8">
            <a:extLst>
              <a:ext uri="{FF2B5EF4-FFF2-40B4-BE49-F238E27FC236}">
                <a16:creationId xmlns:a16="http://schemas.microsoft.com/office/drawing/2014/main" id="{176F1DF3-6414-D643-ADF9-62656B476970}"/>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0660791" y="5914708"/>
            <a:ext cx="1159734" cy="574992"/>
          </a:xfrm>
          <a:prstGeom prst="rect">
            <a:avLst/>
          </a:prstGeom>
        </p:spPr>
      </p:pic>
      <p:pic>
        <p:nvPicPr>
          <p:cNvPr id="10" name="Picture 9">
            <a:extLst>
              <a:ext uri="{FF2B5EF4-FFF2-40B4-BE49-F238E27FC236}">
                <a16:creationId xmlns:a16="http://schemas.microsoft.com/office/drawing/2014/main" id="{38006F95-CFC3-C049-B1FB-03D4B8CD71CE}"/>
              </a:ext>
            </a:extLst>
          </p:cNvPr>
          <p:cNvPicPr>
            <a:picLocks noChangeAspect="1"/>
          </p:cNvPicPr>
          <p:nvPr userDrawn="1"/>
        </p:nvPicPr>
        <p:blipFill rotWithShape="1">
          <a:blip r:embed="rId4" cstate="screen">
            <a:extLst>
              <a:ext uri="{28A0092B-C50C-407E-A947-70E740481C1C}">
                <a14:useLocalDpi xmlns:a14="http://schemas.microsoft.com/office/drawing/2010/main"/>
              </a:ext>
            </a:extLst>
          </a:blip>
          <a:srcRect l="-5784" t="3163" r="53006" b="-4187"/>
          <a:stretch/>
        </p:blipFill>
        <p:spPr>
          <a:xfrm>
            <a:off x="10944805" y="34624"/>
            <a:ext cx="1171074" cy="3753549"/>
          </a:xfrm>
          <a:prstGeom prst="rect">
            <a:avLst/>
          </a:prstGeom>
        </p:spPr>
      </p:pic>
      <p:sp>
        <p:nvSpPr>
          <p:cNvPr id="11" name="Arc 10">
            <a:extLst>
              <a:ext uri="{FF2B5EF4-FFF2-40B4-BE49-F238E27FC236}">
                <a16:creationId xmlns:a16="http://schemas.microsoft.com/office/drawing/2014/main" id="{779A3CA6-55EC-C24C-B86B-B813B9B7F687}"/>
              </a:ext>
            </a:extLst>
          </p:cNvPr>
          <p:cNvSpPr/>
          <p:nvPr userDrawn="1"/>
        </p:nvSpPr>
        <p:spPr>
          <a:xfrm rot="10800000">
            <a:off x="10617447" y="-1577720"/>
            <a:ext cx="3137529" cy="3137529"/>
          </a:xfrm>
          <a:prstGeom prst="arc">
            <a:avLst/>
          </a:prstGeom>
          <a:ln w="38100">
            <a:solidFill>
              <a:schemeClr val="bg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Text Placeholder 9">
            <a:extLst>
              <a:ext uri="{FF2B5EF4-FFF2-40B4-BE49-F238E27FC236}">
                <a16:creationId xmlns:a16="http://schemas.microsoft.com/office/drawing/2014/main" id="{E07E3DD4-4D97-B94F-BAC9-D8D233661A4A}"/>
              </a:ext>
            </a:extLst>
          </p:cNvPr>
          <p:cNvSpPr>
            <a:spLocks noGrp="1"/>
          </p:cNvSpPr>
          <p:nvPr>
            <p:ph type="body" sz="quarter" idx="10" hasCustomPrompt="1"/>
          </p:nvPr>
        </p:nvSpPr>
        <p:spPr>
          <a:xfrm>
            <a:off x="371475" y="281485"/>
            <a:ext cx="4910137" cy="898623"/>
          </a:xfrm>
          <a:prstGeom prst="rect">
            <a:avLst/>
          </a:prstGeom>
        </p:spPr>
        <p:txBody>
          <a:bodyPr lIns="0" tIns="0" rIns="0" bIns="0"/>
          <a:lstStyle>
            <a:lvl1pPr marL="0" indent="0" algn="l">
              <a:buFont typeface="Arial" panose="020B0604020202020204" pitchFamily="34" charset="0"/>
              <a:buNone/>
              <a:defRPr sz="3600" b="1">
                <a:solidFill>
                  <a:schemeClr val="tx1"/>
                </a:solidFill>
              </a:defRPr>
            </a:lvl1pPr>
            <a:lvl2pPr marL="742952" indent="-457200" algn="l">
              <a:buFont typeface="Arial" panose="020B0604020202020204" pitchFamily="34" charset="0"/>
              <a:buChar char="•"/>
              <a:defRPr sz="2800">
                <a:solidFill>
                  <a:schemeClr val="bg1"/>
                </a:solidFill>
              </a:defRPr>
            </a:lvl2pPr>
            <a:lvl3pPr marL="1028705" indent="-457200" algn="l">
              <a:buFont typeface="Arial" panose="020B0604020202020204" pitchFamily="34" charset="0"/>
              <a:buChar char="•"/>
              <a:defRPr sz="2800">
                <a:solidFill>
                  <a:schemeClr val="bg1"/>
                </a:solidFill>
              </a:defRPr>
            </a:lvl3pPr>
            <a:lvl4pPr marL="1314459" indent="-457200" algn="l">
              <a:buFont typeface="Arial" panose="020B0604020202020204" pitchFamily="34" charset="0"/>
              <a:buChar char="•"/>
              <a:defRPr sz="2800">
                <a:solidFill>
                  <a:schemeClr val="bg1"/>
                </a:solidFill>
              </a:defRPr>
            </a:lvl4pPr>
            <a:lvl5pPr marL="1600212" indent="-457200" algn="l">
              <a:buFont typeface="Arial" panose="020B0604020202020204" pitchFamily="34" charset="0"/>
              <a:buChar char="•"/>
              <a:defRPr sz="2800">
                <a:solidFill>
                  <a:schemeClr val="bg1"/>
                </a:solidFill>
              </a:defRPr>
            </a:lvl5pPr>
          </a:lstStyle>
          <a:p>
            <a:pPr lvl="0"/>
            <a:r>
              <a:rPr lang="en-US" dirty="0"/>
              <a:t>Engaging header about the contents.</a:t>
            </a:r>
          </a:p>
        </p:txBody>
      </p:sp>
      <p:sp>
        <p:nvSpPr>
          <p:cNvPr id="13" name="Text Placeholder 9">
            <a:extLst>
              <a:ext uri="{FF2B5EF4-FFF2-40B4-BE49-F238E27FC236}">
                <a16:creationId xmlns:a16="http://schemas.microsoft.com/office/drawing/2014/main" id="{FC287DA7-6E14-414A-B2C5-C8D6640C3B4D}"/>
              </a:ext>
            </a:extLst>
          </p:cNvPr>
          <p:cNvSpPr>
            <a:spLocks noGrp="1"/>
          </p:cNvSpPr>
          <p:nvPr>
            <p:ph type="body" sz="quarter" idx="11" hasCustomPrompt="1"/>
          </p:nvPr>
        </p:nvSpPr>
        <p:spPr>
          <a:xfrm>
            <a:off x="371475" y="1568817"/>
            <a:ext cx="2300606" cy="3805330"/>
          </a:xfrm>
          <a:prstGeom prst="rect">
            <a:avLst/>
          </a:prstGeom>
        </p:spPr>
        <p:txBody>
          <a:bodyPr lIns="0" tIns="0" rIns="0" bIns="0"/>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000">
                <a:solidFill>
                  <a:schemeClr val="tx1"/>
                </a:solidFill>
              </a:defRPr>
            </a:lvl1pPr>
            <a:lvl2pPr marL="742952" indent="-457200" algn="l">
              <a:buFont typeface="Arial" panose="020B0604020202020204" pitchFamily="34" charset="0"/>
              <a:buChar char="•"/>
              <a:defRPr sz="2800">
                <a:solidFill>
                  <a:schemeClr val="bg1"/>
                </a:solidFill>
              </a:defRPr>
            </a:lvl2pPr>
            <a:lvl3pPr marL="1028705" indent="-457200" algn="l">
              <a:buFont typeface="Arial" panose="020B0604020202020204" pitchFamily="34" charset="0"/>
              <a:buChar char="•"/>
              <a:defRPr sz="2800">
                <a:solidFill>
                  <a:schemeClr val="bg1"/>
                </a:solidFill>
              </a:defRPr>
            </a:lvl3pPr>
            <a:lvl4pPr marL="1314459" indent="-457200" algn="l">
              <a:buFont typeface="Arial" panose="020B0604020202020204" pitchFamily="34" charset="0"/>
              <a:buChar char="•"/>
              <a:defRPr sz="2800">
                <a:solidFill>
                  <a:schemeClr val="bg1"/>
                </a:solidFill>
              </a:defRPr>
            </a:lvl4pPr>
            <a:lvl5pPr marL="1600212" indent="-457200" algn="l">
              <a:buFont typeface="Arial" panose="020B0604020202020204" pitchFamily="34" charset="0"/>
              <a:buChar char="•"/>
              <a:defRPr sz="2800">
                <a:solidFill>
                  <a:schemeClr val="bg1"/>
                </a:solidFill>
              </a:defRPr>
            </a:lvl5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Four columns.</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Edit text (20pt) for body copy. Edit text for interesting body copy. Edit text for body copy. Edit text for body copy. Edit text for body copy. Edit text for interesting body copy. Edit text for body copy. </a:t>
            </a:r>
          </a:p>
        </p:txBody>
      </p:sp>
      <p:sp>
        <p:nvSpPr>
          <p:cNvPr id="15" name="Picture Placeholder 2">
            <a:extLst>
              <a:ext uri="{FF2B5EF4-FFF2-40B4-BE49-F238E27FC236}">
                <a16:creationId xmlns:a16="http://schemas.microsoft.com/office/drawing/2014/main" id="{B7E5AC59-1293-9745-BD87-02FD74767FC2}"/>
              </a:ext>
            </a:extLst>
          </p:cNvPr>
          <p:cNvSpPr>
            <a:spLocks noGrp="1"/>
          </p:cNvSpPr>
          <p:nvPr>
            <p:ph type="pic" sz="quarter" idx="34"/>
          </p:nvPr>
        </p:nvSpPr>
        <p:spPr>
          <a:xfrm>
            <a:off x="9013151" y="5898765"/>
            <a:ext cx="1239008" cy="590935"/>
          </a:xfrm>
          <a:prstGeom prst="rect">
            <a:avLst/>
          </a:prstGeom>
        </p:spPr>
        <p:txBody>
          <a:bodyPr anchor="ctr"/>
          <a:lstStyle>
            <a:lvl1pPr marL="0" indent="0" algn="ctr">
              <a:buNone/>
              <a:defRPr sz="1200"/>
            </a:lvl1pPr>
          </a:lstStyle>
          <a:p>
            <a:endParaRPr lang="en-US" dirty="0"/>
          </a:p>
        </p:txBody>
      </p:sp>
      <p:sp>
        <p:nvSpPr>
          <p:cNvPr id="16" name="Text Placeholder 9">
            <a:extLst>
              <a:ext uri="{FF2B5EF4-FFF2-40B4-BE49-F238E27FC236}">
                <a16:creationId xmlns:a16="http://schemas.microsoft.com/office/drawing/2014/main" id="{A3E9EFAE-706B-D545-9067-EF3C7AC9139C}"/>
              </a:ext>
            </a:extLst>
          </p:cNvPr>
          <p:cNvSpPr>
            <a:spLocks noGrp="1"/>
          </p:cNvSpPr>
          <p:nvPr>
            <p:ph type="body" sz="quarter" idx="36" hasCustomPrompt="1"/>
          </p:nvPr>
        </p:nvSpPr>
        <p:spPr>
          <a:xfrm>
            <a:off x="3020824" y="1568817"/>
            <a:ext cx="2300606" cy="3805330"/>
          </a:xfrm>
          <a:prstGeom prst="rect">
            <a:avLst/>
          </a:prstGeom>
        </p:spPr>
        <p:txBody>
          <a:bodyPr lIns="0" tIns="0" rIns="0" bIns="0"/>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000">
                <a:solidFill>
                  <a:schemeClr val="tx1"/>
                </a:solidFill>
              </a:defRPr>
            </a:lvl1pPr>
            <a:lvl2pPr marL="742952" indent="-457200" algn="l">
              <a:buFont typeface="Arial" panose="020B0604020202020204" pitchFamily="34" charset="0"/>
              <a:buChar char="•"/>
              <a:defRPr sz="2800">
                <a:solidFill>
                  <a:schemeClr val="bg1"/>
                </a:solidFill>
              </a:defRPr>
            </a:lvl2pPr>
            <a:lvl3pPr marL="1028705" indent="-457200" algn="l">
              <a:buFont typeface="Arial" panose="020B0604020202020204" pitchFamily="34" charset="0"/>
              <a:buChar char="•"/>
              <a:defRPr sz="2800">
                <a:solidFill>
                  <a:schemeClr val="bg1"/>
                </a:solidFill>
              </a:defRPr>
            </a:lvl3pPr>
            <a:lvl4pPr marL="1314459" indent="-457200" algn="l">
              <a:buFont typeface="Arial" panose="020B0604020202020204" pitchFamily="34" charset="0"/>
              <a:buChar char="•"/>
              <a:defRPr sz="2800">
                <a:solidFill>
                  <a:schemeClr val="bg1"/>
                </a:solidFill>
              </a:defRPr>
            </a:lvl4pPr>
            <a:lvl5pPr marL="1600212" indent="-457200" algn="l">
              <a:buFont typeface="Arial" panose="020B0604020202020204" pitchFamily="34" charset="0"/>
              <a:buChar char="•"/>
              <a:defRPr sz="2800">
                <a:solidFill>
                  <a:schemeClr val="bg1"/>
                </a:solidFill>
              </a:defRPr>
            </a:lvl5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Edit text (20pt) for body copy. Edit text for interesting body copy. Edit text for body copy. Edit text for body copy. Edit text for body copy. Edit text for interesting body copy. Edit text for body copy. </a:t>
            </a:r>
          </a:p>
        </p:txBody>
      </p:sp>
      <p:sp>
        <p:nvSpPr>
          <p:cNvPr id="17" name="Text Placeholder 9">
            <a:extLst>
              <a:ext uri="{FF2B5EF4-FFF2-40B4-BE49-F238E27FC236}">
                <a16:creationId xmlns:a16="http://schemas.microsoft.com/office/drawing/2014/main" id="{1BCB3DFF-069F-AB4E-82DE-551EA717AE92}"/>
              </a:ext>
            </a:extLst>
          </p:cNvPr>
          <p:cNvSpPr>
            <a:spLocks noGrp="1"/>
          </p:cNvSpPr>
          <p:nvPr>
            <p:ph type="body" sz="quarter" idx="37" hasCustomPrompt="1"/>
          </p:nvPr>
        </p:nvSpPr>
        <p:spPr>
          <a:xfrm>
            <a:off x="5665452" y="1559810"/>
            <a:ext cx="2300606" cy="3805330"/>
          </a:xfrm>
          <a:prstGeom prst="rect">
            <a:avLst/>
          </a:prstGeom>
        </p:spPr>
        <p:txBody>
          <a:bodyPr lIns="0" tIns="0" rIns="0" bIns="0"/>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000">
                <a:solidFill>
                  <a:schemeClr val="tx1"/>
                </a:solidFill>
              </a:defRPr>
            </a:lvl1pPr>
            <a:lvl2pPr marL="742952" indent="-457200" algn="l">
              <a:buFont typeface="Arial" panose="020B0604020202020204" pitchFamily="34" charset="0"/>
              <a:buChar char="•"/>
              <a:defRPr sz="2800">
                <a:solidFill>
                  <a:schemeClr val="bg1"/>
                </a:solidFill>
              </a:defRPr>
            </a:lvl2pPr>
            <a:lvl3pPr marL="1028705" indent="-457200" algn="l">
              <a:buFont typeface="Arial" panose="020B0604020202020204" pitchFamily="34" charset="0"/>
              <a:buChar char="•"/>
              <a:defRPr sz="2800">
                <a:solidFill>
                  <a:schemeClr val="bg1"/>
                </a:solidFill>
              </a:defRPr>
            </a:lvl3pPr>
            <a:lvl4pPr marL="1314459" indent="-457200" algn="l">
              <a:buFont typeface="Arial" panose="020B0604020202020204" pitchFamily="34" charset="0"/>
              <a:buChar char="•"/>
              <a:defRPr sz="2800">
                <a:solidFill>
                  <a:schemeClr val="bg1"/>
                </a:solidFill>
              </a:defRPr>
            </a:lvl4pPr>
            <a:lvl5pPr marL="1600212" indent="-457200" algn="l">
              <a:buFont typeface="Arial" panose="020B0604020202020204" pitchFamily="34" charset="0"/>
              <a:buChar char="•"/>
              <a:defRPr sz="2800">
                <a:solidFill>
                  <a:schemeClr val="bg1"/>
                </a:solidFill>
              </a:defRPr>
            </a:lvl5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Edit text (20pt) for body copy. Edit text for interesting body copy. Edit text for body copy. Edit text for body copy. Edit text for body copy. Edit text for interesting body copy. Edit text for body copy. </a:t>
            </a:r>
          </a:p>
        </p:txBody>
      </p:sp>
      <p:sp>
        <p:nvSpPr>
          <p:cNvPr id="18" name="Text Placeholder 9">
            <a:extLst>
              <a:ext uri="{FF2B5EF4-FFF2-40B4-BE49-F238E27FC236}">
                <a16:creationId xmlns:a16="http://schemas.microsoft.com/office/drawing/2014/main" id="{92472181-A711-D44B-B502-DD7B4A0E3E2D}"/>
              </a:ext>
            </a:extLst>
          </p:cNvPr>
          <p:cNvSpPr>
            <a:spLocks noGrp="1"/>
          </p:cNvSpPr>
          <p:nvPr>
            <p:ph type="body" sz="quarter" idx="38" hasCustomPrompt="1"/>
          </p:nvPr>
        </p:nvSpPr>
        <p:spPr>
          <a:xfrm>
            <a:off x="8310080" y="1559810"/>
            <a:ext cx="2300606" cy="3805330"/>
          </a:xfrm>
          <a:prstGeom prst="rect">
            <a:avLst/>
          </a:prstGeom>
        </p:spPr>
        <p:txBody>
          <a:bodyPr lIns="0" tIns="0" rIns="0" bIns="0"/>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000">
                <a:solidFill>
                  <a:schemeClr val="tx1"/>
                </a:solidFill>
              </a:defRPr>
            </a:lvl1pPr>
            <a:lvl2pPr marL="742952" indent="-457200" algn="l">
              <a:buFont typeface="Arial" panose="020B0604020202020204" pitchFamily="34" charset="0"/>
              <a:buChar char="•"/>
              <a:defRPr sz="2800">
                <a:solidFill>
                  <a:schemeClr val="bg1"/>
                </a:solidFill>
              </a:defRPr>
            </a:lvl2pPr>
            <a:lvl3pPr marL="1028705" indent="-457200" algn="l">
              <a:buFont typeface="Arial" panose="020B0604020202020204" pitchFamily="34" charset="0"/>
              <a:buChar char="•"/>
              <a:defRPr sz="2800">
                <a:solidFill>
                  <a:schemeClr val="bg1"/>
                </a:solidFill>
              </a:defRPr>
            </a:lvl3pPr>
            <a:lvl4pPr marL="1314459" indent="-457200" algn="l">
              <a:buFont typeface="Arial" panose="020B0604020202020204" pitchFamily="34" charset="0"/>
              <a:buChar char="•"/>
              <a:defRPr sz="2800">
                <a:solidFill>
                  <a:schemeClr val="bg1"/>
                </a:solidFill>
              </a:defRPr>
            </a:lvl4pPr>
            <a:lvl5pPr marL="1600212" indent="-457200" algn="l">
              <a:buFont typeface="Arial" panose="020B0604020202020204" pitchFamily="34" charset="0"/>
              <a:buChar char="•"/>
              <a:defRPr sz="2800">
                <a:solidFill>
                  <a:schemeClr val="bg1"/>
                </a:solidFill>
              </a:defRPr>
            </a:lvl5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Edit text (20pt) for body copy. Edit text for interesting body copy. Edit text for body copy. Edit text for body copy. Edit text for body copy. Edit text for interesting body copy. Edit text for body copy. </a:t>
            </a:r>
          </a:p>
        </p:txBody>
      </p:sp>
    </p:spTree>
    <p:extLst>
      <p:ext uri="{BB962C8B-B14F-4D97-AF65-F5344CB8AC3E}">
        <p14:creationId xmlns:p14="http://schemas.microsoft.com/office/powerpoint/2010/main" val="7917183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pic>
        <p:nvPicPr>
          <p:cNvPr id="4" name="Picture 5">
            <a:extLst>
              <a:ext uri="{FF2B5EF4-FFF2-40B4-BE49-F238E27FC236}">
                <a16:creationId xmlns:a16="http://schemas.microsoft.com/office/drawing/2014/main" id="{CFD23FA2-F4E7-4FE8-8E49-AA384D15785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1665288"/>
            <a:ext cx="12192000" cy="5192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a:extLst>
              <a:ext uri="{FF2B5EF4-FFF2-40B4-BE49-F238E27FC236}">
                <a16:creationId xmlns:a16="http://schemas.microsoft.com/office/drawing/2014/main" id="{2FA13241-AE84-4ECF-81A0-019D2035F08C}"/>
              </a:ext>
            </a:extLst>
          </p:cNvPr>
          <p:cNvSpPr txBox="1"/>
          <p:nvPr/>
        </p:nvSpPr>
        <p:spPr>
          <a:xfrm>
            <a:off x="548218" y="6524625"/>
            <a:ext cx="3232149" cy="268288"/>
          </a:xfrm>
          <a:prstGeom prst="rect">
            <a:avLst/>
          </a:prstGeom>
          <a:noFill/>
        </p:spPr>
        <p:txBody>
          <a:bodyPr lIns="64301" tIns="64301" rIns="64301" bIns="64301">
            <a:spAutoFit/>
          </a:bodyPr>
          <a:lstStyle/>
          <a:p>
            <a:pPr defTabSz="914299" eaLnBrk="1" fontAlgn="auto" hangingPunct="1">
              <a:spcBef>
                <a:spcPts val="0"/>
              </a:spcBef>
              <a:spcAft>
                <a:spcPts val="0"/>
              </a:spcAft>
              <a:defRPr/>
            </a:pPr>
            <a:r>
              <a:rPr lang="en-GB" sz="900" kern="800" spc="50" dirty="0">
                <a:solidFill>
                  <a:srgbClr val="FFFFFF"/>
                </a:solidFill>
                <a:latin typeface="ArialMT"/>
                <a:ea typeface="+mn-ea"/>
              </a:rPr>
              <a:t>BPP PROFESSIONAL DEVELOPMENT</a:t>
            </a:r>
            <a:endParaRPr lang="en-GB" sz="900" kern="800" spc="50" dirty="0">
              <a:solidFill>
                <a:schemeClr val="bg1"/>
              </a:solidFill>
            </a:endParaRPr>
          </a:p>
        </p:txBody>
      </p:sp>
      <p:cxnSp>
        <p:nvCxnSpPr>
          <p:cNvPr id="6" name="Straight Connector 5">
            <a:extLst>
              <a:ext uri="{FF2B5EF4-FFF2-40B4-BE49-F238E27FC236}">
                <a16:creationId xmlns:a16="http://schemas.microsoft.com/office/drawing/2014/main" id="{4C05E36E-4C49-4B36-AB4E-C9647B63501B}"/>
              </a:ext>
            </a:extLst>
          </p:cNvPr>
          <p:cNvCxnSpPr/>
          <p:nvPr/>
        </p:nvCxnSpPr>
        <p:spPr>
          <a:xfrm>
            <a:off x="651933" y="4789489"/>
            <a:ext cx="5954184" cy="1587"/>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485943" y="3246078"/>
            <a:ext cx="6119924" cy="1470026"/>
          </a:xfrm>
        </p:spPr>
        <p:txBody>
          <a:bodyPr anchor="b">
            <a:normAutofit/>
          </a:bodyPr>
          <a:lstStyle>
            <a:lvl1pPr algn="l">
              <a:lnSpc>
                <a:spcPct val="100000"/>
              </a:lnSpc>
              <a:defRPr sz="2800" b="1" u="sng">
                <a:solidFill>
                  <a:schemeClr val="bg1"/>
                </a:solidFill>
                <a:latin typeface="+mj-lt"/>
              </a:defRPr>
            </a:lvl1pPr>
          </a:lstStyle>
          <a:p>
            <a:r>
              <a:rPr lang="en-US"/>
              <a:t>Click to edit Master title style</a:t>
            </a:r>
            <a:endParaRPr lang="en-GB" dirty="0"/>
          </a:p>
        </p:txBody>
      </p:sp>
      <p:sp>
        <p:nvSpPr>
          <p:cNvPr id="3" name="Subtitle 2"/>
          <p:cNvSpPr>
            <a:spLocks noGrp="1"/>
          </p:cNvSpPr>
          <p:nvPr>
            <p:ph type="subTitle" idx="1"/>
          </p:nvPr>
        </p:nvSpPr>
        <p:spPr>
          <a:xfrm>
            <a:off x="485944" y="4922167"/>
            <a:ext cx="6119923" cy="1001541"/>
          </a:xfrm>
        </p:spPr>
        <p:txBody>
          <a:bodyPr>
            <a:normAutofit/>
          </a:bodyPr>
          <a:lstStyle>
            <a:lvl1pPr marL="0" indent="0" algn="l">
              <a:lnSpc>
                <a:spcPct val="100000"/>
              </a:lnSpc>
              <a:buNone/>
              <a:defRPr sz="2800" b="0" baseline="0">
                <a:solidFill>
                  <a:schemeClr val="bg1"/>
                </a:solidFill>
                <a:latin typeface="+mj-lt"/>
              </a:defRPr>
            </a:lvl1pPr>
            <a:lvl2pPr marL="457151" indent="0" algn="ctr">
              <a:buNone/>
              <a:defRPr>
                <a:solidFill>
                  <a:schemeClr val="tx1">
                    <a:tint val="75000"/>
                  </a:schemeClr>
                </a:solidFill>
              </a:defRPr>
            </a:lvl2pPr>
            <a:lvl3pPr marL="914299" indent="0" algn="ctr">
              <a:buNone/>
              <a:defRPr>
                <a:solidFill>
                  <a:schemeClr val="tx1">
                    <a:tint val="75000"/>
                  </a:schemeClr>
                </a:solidFill>
              </a:defRPr>
            </a:lvl3pPr>
            <a:lvl4pPr marL="1371449" indent="0" algn="ctr">
              <a:buNone/>
              <a:defRPr>
                <a:solidFill>
                  <a:schemeClr val="tx1">
                    <a:tint val="75000"/>
                  </a:schemeClr>
                </a:solidFill>
              </a:defRPr>
            </a:lvl4pPr>
            <a:lvl5pPr marL="1828598" indent="0" algn="ctr">
              <a:buNone/>
              <a:defRPr>
                <a:solidFill>
                  <a:schemeClr val="tx1">
                    <a:tint val="75000"/>
                  </a:schemeClr>
                </a:solidFill>
              </a:defRPr>
            </a:lvl5pPr>
            <a:lvl6pPr marL="2285749" indent="0" algn="ctr">
              <a:buNone/>
              <a:defRPr>
                <a:solidFill>
                  <a:schemeClr val="tx1">
                    <a:tint val="75000"/>
                  </a:schemeClr>
                </a:solidFill>
              </a:defRPr>
            </a:lvl6pPr>
            <a:lvl7pPr marL="2742896" indent="0" algn="ctr">
              <a:buNone/>
              <a:defRPr>
                <a:solidFill>
                  <a:schemeClr val="tx1">
                    <a:tint val="75000"/>
                  </a:schemeClr>
                </a:solidFill>
              </a:defRPr>
            </a:lvl7pPr>
            <a:lvl8pPr marL="3200047" indent="0" algn="ctr">
              <a:buNone/>
              <a:defRPr>
                <a:solidFill>
                  <a:schemeClr val="tx1">
                    <a:tint val="75000"/>
                  </a:schemeClr>
                </a:solidFill>
              </a:defRPr>
            </a:lvl8pPr>
            <a:lvl9pPr marL="3657196" indent="0" algn="ctr">
              <a:buNone/>
              <a:defRPr>
                <a:solidFill>
                  <a:schemeClr val="tx1">
                    <a:tint val="75000"/>
                  </a:schemeClr>
                </a:solidFill>
              </a:defRPr>
            </a:lvl9pPr>
          </a:lstStyle>
          <a:p>
            <a:r>
              <a:rPr lang="en-US"/>
              <a:t>Click to edit Master subtitle style</a:t>
            </a:r>
            <a:endParaRPr lang="en-GB" dirty="0"/>
          </a:p>
        </p:txBody>
      </p:sp>
    </p:spTree>
    <p:extLst>
      <p:ext uri="{BB962C8B-B14F-4D97-AF65-F5344CB8AC3E}">
        <p14:creationId xmlns:p14="http://schemas.microsoft.com/office/powerpoint/2010/main" val="2679391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E7BAA736-60EA-47AD-9D0C-B85974EA0DB7}"/>
              </a:ext>
            </a:extLst>
          </p:cNvPr>
          <p:cNvCxnSpPr/>
          <p:nvPr/>
        </p:nvCxnSpPr>
        <p:spPr>
          <a:xfrm>
            <a:off x="609600" y="863600"/>
            <a:ext cx="109728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609603" y="1348075"/>
            <a:ext cx="10972799" cy="4525963"/>
          </a:xfrm>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8" name="Title 1"/>
          <p:cNvSpPr>
            <a:spLocks noGrp="1"/>
          </p:cNvSpPr>
          <p:nvPr>
            <p:ph type="title"/>
          </p:nvPr>
        </p:nvSpPr>
        <p:spPr>
          <a:xfrm>
            <a:off x="609605" y="274640"/>
            <a:ext cx="10972799" cy="1143001"/>
          </a:xfrm>
        </p:spPr>
        <p:txBody>
          <a:bodyPr/>
          <a:lstStyle>
            <a:lvl1pPr>
              <a:lnSpc>
                <a:spcPct val="100000"/>
              </a:lnSpc>
              <a:defRPr/>
            </a:lvl1pPr>
          </a:lstStyle>
          <a:p>
            <a:r>
              <a:rPr lang="en-US"/>
              <a:t>Click to edit Master title style</a:t>
            </a:r>
            <a:endParaRPr lang="en-GB" dirty="0"/>
          </a:p>
        </p:txBody>
      </p:sp>
    </p:spTree>
    <p:extLst>
      <p:ext uri="{BB962C8B-B14F-4D97-AF65-F5344CB8AC3E}">
        <p14:creationId xmlns:p14="http://schemas.microsoft.com/office/powerpoint/2010/main" val="1651591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Section Header">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4E65F80-F6DA-42F3-AC93-CD78A84EECFE}"/>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63326" tIns="81663" rIns="163326" bIns="81663" anchor="ctr"/>
          <a:lstStyle/>
          <a:p>
            <a:pPr algn="ctr">
              <a:defRPr/>
            </a:pPr>
            <a:endParaRPr lang="en-GB" sz="2308" dirty="0"/>
          </a:p>
        </p:txBody>
      </p:sp>
      <p:sp>
        <p:nvSpPr>
          <p:cNvPr id="4" name="Rectangle 3">
            <a:extLst>
              <a:ext uri="{FF2B5EF4-FFF2-40B4-BE49-F238E27FC236}">
                <a16:creationId xmlns:a16="http://schemas.microsoft.com/office/drawing/2014/main" id="{7D8F4F4F-E15C-4FEC-B053-930D488714EF}"/>
              </a:ext>
            </a:extLst>
          </p:cNvPr>
          <p:cNvSpPr>
            <a:spLocks noChangeAspect="1"/>
          </p:cNvSpPr>
          <p:nvPr/>
        </p:nvSpPr>
        <p:spPr bwMode="auto">
          <a:xfrm>
            <a:off x="1" y="0"/>
            <a:ext cx="5719233" cy="4648200"/>
          </a:xfrm>
          <a:prstGeom prst="rect">
            <a:avLst/>
          </a:prstGeom>
          <a:blipFill dpi="0" rotWithShape="1">
            <a:blip r:embed="rId2"/>
            <a:srcRect/>
            <a:stretch>
              <a:fillRect/>
            </a:stretch>
          </a:blipFill>
          <a:ln>
            <a:noFill/>
          </a:ln>
        </p:spPr>
        <p:txBody>
          <a:bodyPr lIns="163326" tIns="81663" rIns="163326" bIns="81663"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defRPr/>
            </a:pPr>
            <a:endParaRPr lang="en-GB" altLang="en-US" sz="1800" dirty="0">
              <a:solidFill>
                <a:srgbClr val="FFFFFF"/>
              </a:solidFill>
            </a:endParaRPr>
          </a:p>
        </p:txBody>
      </p:sp>
      <p:sp>
        <p:nvSpPr>
          <p:cNvPr id="2" name="Title 1"/>
          <p:cNvSpPr>
            <a:spLocks noGrp="1"/>
          </p:cNvSpPr>
          <p:nvPr>
            <p:ph type="title"/>
          </p:nvPr>
        </p:nvSpPr>
        <p:spPr>
          <a:xfrm>
            <a:off x="366331" y="209836"/>
            <a:ext cx="5134807" cy="2406689"/>
          </a:xfrm>
        </p:spPr>
        <p:txBody>
          <a:bodyPr>
            <a:normAutofit/>
          </a:bodyPr>
          <a:lstStyle>
            <a:lvl1pPr algn="l">
              <a:lnSpc>
                <a:spcPct val="100000"/>
              </a:lnSpc>
              <a:defRPr sz="2800" b="1" cap="none">
                <a:solidFill>
                  <a:schemeClr val="bg1"/>
                </a:solidFill>
              </a:defRPr>
            </a:lvl1pPr>
          </a:lstStyle>
          <a:p>
            <a:r>
              <a:rPr lang="en-US"/>
              <a:t>Click to edit Master title style</a:t>
            </a:r>
            <a:endParaRPr lang="en-GB" dirty="0"/>
          </a:p>
        </p:txBody>
      </p:sp>
    </p:spTree>
    <p:extLst>
      <p:ext uri="{BB962C8B-B14F-4D97-AF65-F5344CB8AC3E}">
        <p14:creationId xmlns:p14="http://schemas.microsoft.com/office/powerpoint/2010/main" val="5091318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Body Copy_generic 24pt">
    <p:bg>
      <p:bgPr>
        <a:solidFill>
          <a:schemeClr val="bg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6E569D38-20F0-974F-99EE-DB2E70560643}"/>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660791" y="5914708"/>
            <a:ext cx="1159734" cy="574992"/>
          </a:xfrm>
          <a:prstGeom prst="rect">
            <a:avLst/>
          </a:prstGeom>
        </p:spPr>
      </p:pic>
      <p:pic>
        <p:nvPicPr>
          <p:cNvPr id="10" name="Picture 9">
            <a:extLst>
              <a:ext uri="{FF2B5EF4-FFF2-40B4-BE49-F238E27FC236}">
                <a16:creationId xmlns:a16="http://schemas.microsoft.com/office/drawing/2014/main" id="{F6EB3EDF-6ABD-2E43-8C4F-681E118AA854}"/>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l="28072" b="28114"/>
          <a:stretch/>
        </p:blipFill>
        <p:spPr>
          <a:xfrm rot="16200000">
            <a:off x="8603486" y="3269485"/>
            <a:ext cx="3589548" cy="3587482"/>
          </a:xfrm>
          <a:prstGeom prst="rect">
            <a:avLst/>
          </a:prstGeom>
        </p:spPr>
      </p:pic>
      <p:pic>
        <p:nvPicPr>
          <p:cNvPr id="11" name="Picture 10">
            <a:extLst>
              <a:ext uri="{FF2B5EF4-FFF2-40B4-BE49-F238E27FC236}">
                <a16:creationId xmlns:a16="http://schemas.microsoft.com/office/drawing/2014/main" id="{99E2F464-1DD9-E142-937B-337152CBC961}"/>
              </a:ext>
            </a:extLst>
          </p:cNvPr>
          <p:cNvPicPr>
            <a:picLocks noChangeAspect="1"/>
          </p:cNvPicPr>
          <p:nvPr userDrawn="1"/>
        </p:nvPicPr>
        <p:blipFill rotWithShape="1">
          <a:blip r:embed="rId4" cstate="screen">
            <a:extLst>
              <a:ext uri="{28A0092B-C50C-407E-A947-70E740481C1C}">
                <a14:useLocalDpi xmlns:a14="http://schemas.microsoft.com/office/drawing/2010/main"/>
              </a:ext>
            </a:extLst>
          </a:blip>
          <a:srcRect l="-5784" t="3163" r="53006" b="-4187"/>
          <a:stretch/>
        </p:blipFill>
        <p:spPr>
          <a:xfrm>
            <a:off x="10944805" y="34624"/>
            <a:ext cx="1171074" cy="3753549"/>
          </a:xfrm>
          <a:prstGeom prst="rect">
            <a:avLst/>
          </a:prstGeom>
        </p:spPr>
      </p:pic>
      <p:sp>
        <p:nvSpPr>
          <p:cNvPr id="12" name="Arc 11">
            <a:extLst>
              <a:ext uri="{FF2B5EF4-FFF2-40B4-BE49-F238E27FC236}">
                <a16:creationId xmlns:a16="http://schemas.microsoft.com/office/drawing/2014/main" id="{AE515DF7-38C5-0B47-8A6E-D893AF7B6B8B}"/>
              </a:ext>
            </a:extLst>
          </p:cNvPr>
          <p:cNvSpPr/>
          <p:nvPr userDrawn="1"/>
        </p:nvSpPr>
        <p:spPr>
          <a:xfrm rot="10800000">
            <a:off x="10617447" y="-1577720"/>
            <a:ext cx="3137529" cy="3137529"/>
          </a:xfrm>
          <a:prstGeom prst="arc">
            <a:avLst/>
          </a:prstGeom>
          <a:ln w="38100">
            <a:solidFill>
              <a:schemeClr val="bg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3" name="Text Placeholder 9">
            <a:extLst>
              <a:ext uri="{FF2B5EF4-FFF2-40B4-BE49-F238E27FC236}">
                <a16:creationId xmlns:a16="http://schemas.microsoft.com/office/drawing/2014/main" id="{05841D18-BE0B-0941-BBE5-04413C4BACD4}"/>
              </a:ext>
            </a:extLst>
          </p:cNvPr>
          <p:cNvSpPr>
            <a:spLocks noGrp="1"/>
          </p:cNvSpPr>
          <p:nvPr>
            <p:ph type="body" sz="quarter" idx="10" hasCustomPrompt="1"/>
          </p:nvPr>
        </p:nvSpPr>
        <p:spPr>
          <a:xfrm>
            <a:off x="371475" y="281485"/>
            <a:ext cx="4910137" cy="898623"/>
          </a:xfrm>
          <a:prstGeom prst="rect">
            <a:avLst/>
          </a:prstGeom>
        </p:spPr>
        <p:txBody>
          <a:bodyPr lIns="0" tIns="0" rIns="0" bIns="0"/>
          <a:lstStyle>
            <a:lvl1pPr marL="0" indent="0" algn="l">
              <a:buFont typeface="Arial" panose="020B0604020202020204" pitchFamily="34" charset="0"/>
              <a:buNone/>
              <a:defRPr sz="3600" b="1">
                <a:solidFill>
                  <a:schemeClr val="tx1"/>
                </a:solidFill>
              </a:defRPr>
            </a:lvl1pPr>
            <a:lvl2pPr marL="742952" indent="-457200" algn="l">
              <a:buFont typeface="Arial" panose="020B0604020202020204" pitchFamily="34" charset="0"/>
              <a:buChar char="•"/>
              <a:defRPr sz="2800">
                <a:solidFill>
                  <a:schemeClr val="bg1"/>
                </a:solidFill>
              </a:defRPr>
            </a:lvl2pPr>
            <a:lvl3pPr marL="1028705" indent="-457200" algn="l">
              <a:buFont typeface="Arial" panose="020B0604020202020204" pitchFamily="34" charset="0"/>
              <a:buChar char="•"/>
              <a:defRPr sz="2800">
                <a:solidFill>
                  <a:schemeClr val="bg1"/>
                </a:solidFill>
              </a:defRPr>
            </a:lvl3pPr>
            <a:lvl4pPr marL="1314459" indent="-457200" algn="l">
              <a:buFont typeface="Arial" panose="020B0604020202020204" pitchFamily="34" charset="0"/>
              <a:buChar char="•"/>
              <a:defRPr sz="2800">
                <a:solidFill>
                  <a:schemeClr val="bg1"/>
                </a:solidFill>
              </a:defRPr>
            </a:lvl4pPr>
            <a:lvl5pPr marL="1600212" indent="-457200" algn="l">
              <a:buFont typeface="Arial" panose="020B0604020202020204" pitchFamily="34" charset="0"/>
              <a:buChar char="•"/>
              <a:defRPr sz="2800">
                <a:solidFill>
                  <a:schemeClr val="bg1"/>
                </a:solidFill>
              </a:defRPr>
            </a:lvl5pPr>
          </a:lstStyle>
          <a:p>
            <a:pPr lvl="0"/>
            <a:r>
              <a:rPr lang="en-US" dirty="0"/>
              <a:t>Engaging header about the contents.</a:t>
            </a:r>
          </a:p>
        </p:txBody>
      </p:sp>
      <p:sp>
        <p:nvSpPr>
          <p:cNvPr id="14" name="Text Placeholder 9">
            <a:extLst>
              <a:ext uri="{FF2B5EF4-FFF2-40B4-BE49-F238E27FC236}">
                <a16:creationId xmlns:a16="http://schemas.microsoft.com/office/drawing/2014/main" id="{08F6BF99-2F82-8447-A5D5-3B7C876BAB1F}"/>
              </a:ext>
            </a:extLst>
          </p:cNvPr>
          <p:cNvSpPr>
            <a:spLocks noGrp="1"/>
          </p:cNvSpPr>
          <p:nvPr>
            <p:ph type="body" sz="quarter" idx="11" hasCustomPrompt="1"/>
          </p:nvPr>
        </p:nvSpPr>
        <p:spPr>
          <a:xfrm>
            <a:off x="371474" y="1568817"/>
            <a:ext cx="4910137" cy="3805330"/>
          </a:xfrm>
          <a:prstGeom prst="rect">
            <a:avLst/>
          </a:prstGeom>
        </p:spPr>
        <p:txBody>
          <a:bodyPr lIns="0" tIns="0" rIns="0" bIns="0"/>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400">
                <a:solidFill>
                  <a:schemeClr val="tx1"/>
                </a:solidFill>
              </a:defRPr>
            </a:lvl1pPr>
            <a:lvl2pPr marL="742952" indent="-457200" algn="l">
              <a:buFont typeface="Arial" panose="020B0604020202020204" pitchFamily="34" charset="0"/>
              <a:buChar char="•"/>
              <a:defRPr sz="2800">
                <a:solidFill>
                  <a:schemeClr val="bg1"/>
                </a:solidFill>
              </a:defRPr>
            </a:lvl2pPr>
            <a:lvl3pPr marL="1028705" indent="-457200" algn="l">
              <a:buFont typeface="Arial" panose="020B0604020202020204" pitchFamily="34" charset="0"/>
              <a:buChar char="•"/>
              <a:defRPr sz="2800">
                <a:solidFill>
                  <a:schemeClr val="bg1"/>
                </a:solidFill>
              </a:defRPr>
            </a:lvl3pPr>
            <a:lvl4pPr marL="1314459" indent="-457200" algn="l">
              <a:buFont typeface="Arial" panose="020B0604020202020204" pitchFamily="34" charset="0"/>
              <a:buChar char="•"/>
              <a:defRPr sz="2800">
                <a:solidFill>
                  <a:schemeClr val="bg1"/>
                </a:solidFill>
              </a:defRPr>
            </a:lvl4pPr>
            <a:lvl5pPr marL="1600212" indent="-457200" algn="l">
              <a:buFont typeface="Arial" panose="020B0604020202020204" pitchFamily="34" charset="0"/>
              <a:buChar char="•"/>
              <a:defRPr sz="2800">
                <a:solidFill>
                  <a:schemeClr val="bg1"/>
                </a:solidFill>
              </a:defRPr>
            </a:lvl5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Edit text (24pt) for body copy. Edit text for interesting body copy. Edit text for body copy. Edit text for body copy. Edit text for body copy. Edit text for interesting body copy. Edit text for body copy. </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dirty="0"/>
          </a:p>
        </p:txBody>
      </p:sp>
      <p:sp>
        <p:nvSpPr>
          <p:cNvPr id="15" name="Picture Placeholder 2">
            <a:extLst>
              <a:ext uri="{FF2B5EF4-FFF2-40B4-BE49-F238E27FC236}">
                <a16:creationId xmlns:a16="http://schemas.microsoft.com/office/drawing/2014/main" id="{42C8A698-1D78-D647-84C5-65F95B23A54C}"/>
              </a:ext>
            </a:extLst>
          </p:cNvPr>
          <p:cNvSpPr>
            <a:spLocks noGrp="1"/>
          </p:cNvSpPr>
          <p:nvPr>
            <p:ph type="pic" sz="quarter" idx="34"/>
          </p:nvPr>
        </p:nvSpPr>
        <p:spPr>
          <a:xfrm>
            <a:off x="9013151" y="5898765"/>
            <a:ext cx="1239008" cy="590935"/>
          </a:xfrm>
          <a:prstGeom prst="rect">
            <a:avLst/>
          </a:prstGeom>
        </p:spPr>
        <p:txBody>
          <a:bodyPr anchor="ctr"/>
          <a:lstStyle>
            <a:lvl1pPr marL="0" indent="0" algn="ctr">
              <a:buNone/>
              <a:defRPr sz="1200"/>
            </a:lvl1pPr>
          </a:lstStyle>
          <a:p>
            <a:endParaRPr lang="en-US" dirty="0"/>
          </a:p>
        </p:txBody>
      </p:sp>
    </p:spTree>
    <p:extLst>
      <p:ext uri="{BB962C8B-B14F-4D97-AF65-F5344CB8AC3E}">
        <p14:creationId xmlns:p14="http://schemas.microsoft.com/office/powerpoint/2010/main" val="22954642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Body Copy_generic 16pt">
    <p:bg>
      <p:bgPr>
        <a:solidFill>
          <a:schemeClr val="bg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6E569D38-20F0-974F-99EE-DB2E70560643}"/>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660791" y="5914708"/>
            <a:ext cx="1159734" cy="574992"/>
          </a:xfrm>
          <a:prstGeom prst="rect">
            <a:avLst/>
          </a:prstGeom>
        </p:spPr>
      </p:pic>
      <p:pic>
        <p:nvPicPr>
          <p:cNvPr id="10" name="Picture 9">
            <a:extLst>
              <a:ext uri="{FF2B5EF4-FFF2-40B4-BE49-F238E27FC236}">
                <a16:creationId xmlns:a16="http://schemas.microsoft.com/office/drawing/2014/main" id="{F6EB3EDF-6ABD-2E43-8C4F-681E118AA854}"/>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l="28072" b="28114"/>
          <a:stretch/>
        </p:blipFill>
        <p:spPr>
          <a:xfrm rot="16200000">
            <a:off x="8603486" y="3269485"/>
            <a:ext cx="3589548" cy="3587482"/>
          </a:xfrm>
          <a:prstGeom prst="rect">
            <a:avLst/>
          </a:prstGeom>
        </p:spPr>
      </p:pic>
      <p:pic>
        <p:nvPicPr>
          <p:cNvPr id="11" name="Picture 10">
            <a:extLst>
              <a:ext uri="{FF2B5EF4-FFF2-40B4-BE49-F238E27FC236}">
                <a16:creationId xmlns:a16="http://schemas.microsoft.com/office/drawing/2014/main" id="{99E2F464-1DD9-E142-937B-337152CBC961}"/>
              </a:ext>
            </a:extLst>
          </p:cNvPr>
          <p:cNvPicPr>
            <a:picLocks noChangeAspect="1"/>
          </p:cNvPicPr>
          <p:nvPr userDrawn="1"/>
        </p:nvPicPr>
        <p:blipFill rotWithShape="1">
          <a:blip r:embed="rId4" cstate="screen">
            <a:extLst>
              <a:ext uri="{28A0092B-C50C-407E-A947-70E740481C1C}">
                <a14:useLocalDpi xmlns:a14="http://schemas.microsoft.com/office/drawing/2010/main"/>
              </a:ext>
            </a:extLst>
          </a:blip>
          <a:srcRect l="-5784" t="3163" r="53006" b="-4187"/>
          <a:stretch/>
        </p:blipFill>
        <p:spPr>
          <a:xfrm>
            <a:off x="10944805" y="34624"/>
            <a:ext cx="1171074" cy="3753549"/>
          </a:xfrm>
          <a:prstGeom prst="rect">
            <a:avLst/>
          </a:prstGeom>
        </p:spPr>
      </p:pic>
      <p:sp>
        <p:nvSpPr>
          <p:cNvPr id="12" name="Arc 11">
            <a:extLst>
              <a:ext uri="{FF2B5EF4-FFF2-40B4-BE49-F238E27FC236}">
                <a16:creationId xmlns:a16="http://schemas.microsoft.com/office/drawing/2014/main" id="{AE515DF7-38C5-0B47-8A6E-D893AF7B6B8B}"/>
              </a:ext>
            </a:extLst>
          </p:cNvPr>
          <p:cNvSpPr/>
          <p:nvPr userDrawn="1"/>
        </p:nvSpPr>
        <p:spPr>
          <a:xfrm rot="10800000">
            <a:off x="10617447" y="-1577720"/>
            <a:ext cx="3137529" cy="3137529"/>
          </a:xfrm>
          <a:prstGeom prst="arc">
            <a:avLst/>
          </a:prstGeom>
          <a:ln w="38100">
            <a:solidFill>
              <a:schemeClr val="bg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3" name="Text Placeholder 9">
            <a:extLst>
              <a:ext uri="{FF2B5EF4-FFF2-40B4-BE49-F238E27FC236}">
                <a16:creationId xmlns:a16="http://schemas.microsoft.com/office/drawing/2014/main" id="{05841D18-BE0B-0941-BBE5-04413C4BACD4}"/>
              </a:ext>
            </a:extLst>
          </p:cNvPr>
          <p:cNvSpPr>
            <a:spLocks noGrp="1"/>
          </p:cNvSpPr>
          <p:nvPr>
            <p:ph type="body" sz="quarter" idx="10" hasCustomPrompt="1"/>
          </p:nvPr>
        </p:nvSpPr>
        <p:spPr>
          <a:xfrm>
            <a:off x="371475" y="281485"/>
            <a:ext cx="4910137" cy="898623"/>
          </a:xfrm>
          <a:prstGeom prst="rect">
            <a:avLst/>
          </a:prstGeom>
        </p:spPr>
        <p:txBody>
          <a:bodyPr lIns="0" tIns="0" rIns="0" bIns="0"/>
          <a:lstStyle>
            <a:lvl1pPr marL="0" indent="0" algn="l">
              <a:buFont typeface="Arial" panose="020B0604020202020204" pitchFamily="34" charset="0"/>
              <a:buNone/>
              <a:defRPr sz="3600" b="1">
                <a:solidFill>
                  <a:schemeClr val="tx1"/>
                </a:solidFill>
              </a:defRPr>
            </a:lvl1pPr>
            <a:lvl2pPr marL="742952" indent="-457200" algn="l">
              <a:buFont typeface="Arial" panose="020B0604020202020204" pitchFamily="34" charset="0"/>
              <a:buChar char="•"/>
              <a:defRPr sz="2800">
                <a:solidFill>
                  <a:schemeClr val="bg1"/>
                </a:solidFill>
              </a:defRPr>
            </a:lvl2pPr>
            <a:lvl3pPr marL="1028705" indent="-457200" algn="l">
              <a:buFont typeface="Arial" panose="020B0604020202020204" pitchFamily="34" charset="0"/>
              <a:buChar char="•"/>
              <a:defRPr sz="2800">
                <a:solidFill>
                  <a:schemeClr val="bg1"/>
                </a:solidFill>
              </a:defRPr>
            </a:lvl3pPr>
            <a:lvl4pPr marL="1314459" indent="-457200" algn="l">
              <a:buFont typeface="Arial" panose="020B0604020202020204" pitchFamily="34" charset="0"/>
              <a:buChar char="•"/>
              <a:defRPr sz="2800">
                <a:solidFill>
                  <a:schemeClr val="bg1"/>
                </a:solidFill>
              </a:defRPr>
            </a:lvl4pPr>
            <a:lvl5pPr marL="1600212" indent="-457200" algn="l">
              <a:buFont typeface="Arial" panose="020B0604020202020204" pitchFamily="34" charset="0"/>
              <a:buChar char="•"/>
              <a:defRPr sz="2800">
                <a:solidFill>
                  <a:schemeClr val="bg1"/>
                </a:solidFill>
              </a:defRPr>
            </a:lvl5pPr>
          </a:lstStyle>
          <a:p>
            <a:pPr lvl="0"/>
            <a:r>
              <a:rPr lang="en-US" dirty="0"/>
              <a:t>Engaging header about the contents.</a:t>
            </a:r>
          </a:p>
        </p:txBody>
      </p:sp>
      <p:sp>
        <p:nvSpPr>
          <p:cNvPr id="14" name="Text Placeholder 9">
            <a:extLst>
              <a:ext uri="{FF2B5EF4-FFF2-40B4-BE49-F238E27FC236}">
                <a16:creationId xmlns:a16="http://schemas.microsoft.com/office/drawing/2014/main" id="{08F6BF99-2F82-8447-A5D5-3B7C876BAB1F}"/>
              </a:ext>
            </a:extLst>
          </p:cNvPr>
          <p:cNvSpPr>
            <a:spLocks noGrp="1"/>
          </p:cNvSpPr>
          <p:nvPr>
            <p:ph type="body" sz="quarter" idx="11" hasCustomPrompt="1"/>
          </p:nvPr>
        </p:nvSpPr>
        <p:spPr>
          <a:xfrm>
            <a:off x="371474" y="1568817"/>
            <a:ext cx="4910137" cy="3805330"/>
          </a:xfrm>
          <a:prstGeom prst="rect">
            <a:avLst/>
          </a:prstGeom>
        </p:spPr>
        <p:txBody>
          <a:bodyPr lIns="0" tIns="0" rIns="0" bIns="0"/>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000">
                <a:solidFill>
                  <a:schemeClr val="tx1"/>
                </a:solidFill>
              </a:defRPr>
            </a:lvl1pPr>
            <a:lvl2pPr marL="742952" indent="-457200" algn="l">
              <a:buFont typeface="Arial" panose="020B0604020202020204" pitchFamily="34" charset="0"/>
              <a:buChar char="•"/>
              <a:defRPr sz="2800">
                <a:solidFill>
                  <a:schemeClr val="bg1"/>
                </a:solidFill>
              </a:defRPr>
            </a:lvl2pPr>
            <a:lvl3pPr marL="1028705" indent="-457200" algn="l">
              <a:buFont typeface="Arial" panose="020B0604020202020204" pitchFamily="34" charset="0"/>
              <a:buChar char="•"/>
              <a:defRPr sz="2800">
                <a:solidFill>
                  <a:schemeClr val="bg1"/>
                </a:solidFill>
              </a:defRPr>
            </a:lvl3pPr>
            <a:lvl4pPr marL="1314459" indent="-457200" algn="l">
              <a:buFont typeface="Arial" panose="020B0604020202020204" pitchFamily="34" charset="0"/>
              <a:buChar char="•"/>
              <a:defRPr sz="2800">
                <a:solidFill>
                  <a:schemeClr val="bg1"/>
                </a:solidFill>
              </a:defRPr>
            </a:lvl4pPr>
            <a:lvl5pPr marL="1600212" indent="-457200" algn="l">
              <a:buFont typeface="Arial" panose="020B0604020202020204" pitchFamily="34" charset="0"/>
              <a:buChar char="•"/>
              <a:defRPr sz="2800">
                <a:solidFill>
                  <a:schemeClr val="bg1"/>
                </a:solidFill>
              </a:defRPr>
            </a:lvl5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Edit text (20pt) for body copy. Edit text for interesting body copy. Edit text for body copy. Edit text for body copy. Edit text for body copy. Edit text for interesting body copy. Edit text for body copy. </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dirty="0"/>
          </a:p>
        </p:txBody>
      </p:sp>
      <p:sp>
        <p:nvSpPr>
          <p:cNvPr id="15" name="Picture Placeholder 2">
            <a:extLst>
              <a:ext uri="{FF2B5EF4-FFF2-40B4-BE49-F238E27FC236}">
                <a16:creationId xmlns:a16="http://schemas.microsoft.com/office/drawing/2014/main" id="{42C8A698-1D78-D647-84C5-65F95B23A54C}"/>
              </a:ext>
            </a:extLst>
          </p:cNvPr>
          <p:cNvSpPr>
            <a:spLocks noGrp="1"/>
          </p:cNvSpPr>
          <p:nvPr>
            <p:ph type="pic" sz="quarter" idx="34"/>
          </p:nvPr>
        </p:nvSpPr>
        <p:spPr>
          <a:xfrm>
            <a:off x="9013151" y="5898765"/>
            <a:ext cx="1239008" cy="590935"/>
          </a:xfrm>
          <a:prstGeom prst="rect">
            <a:avLst/>
          </a:prstGeom>
        </p:spPr>
        <p:txBody>
          <a:bodyPr anchor="ctr"/>
          <a:lstStyle>
            <a:lvl1pPr marL="0" indent="0" algn="ctr">
              <a:buNone/>
              <a:defRPr sz="1200"/>
            </a:lvl1pPr>
          </a:lstStyle>
          <a:p>
            <a:endParaRPr lang="en-US" dirty="0"/>
          </a:p>
        </p:txBody>
      </p:sp>
      <p:sp>
        <p:nvSpPr>
          <p:cNvPr id="16" name="Title 1">
            <a:extLst>
              <a:ext uri="{FF2B5EF4-FFF2-40B4-BE49-F238E27FC236}">
                <a16:creationId xmlns:a16="http://schemas.microsoft.com/office/drawing/2014/main" id="{3F26775A-B85D-F340-AAD7-D40B5380D666}"/>
              </a:ext>
            </a:extLst>
          </p:cNvPr>
          <p:cNvSpPr txBox="1">
            <a:spLocks/>
          </p:cNvSpPr>
          <p:nvPr userDrawn="1"/>
        </p:nvSpPr>
        <p:spPr>
          <a:xfrm>
            <a:off x="-3210146" y="1"/>
            <a:ext cx="2978498" cy="3279465"/>
          </a:xfrm>
          <a:prstGeom prst="rect">
            <a:avLst/>
          </a:prstGeom>
        </p:spPr>
        <p:txBody>
          <a:bodyPr anchor="t">
            <a:normAutofit/>
          </a:bodyPr>
          <a:lstStyle>
            <a:lvl1pPr algn="l" defTabSz="914400" rtl="0" eaLnBrk="1" latinLnBrk="0" hangingPunct="1">
              <a:lnSpc>
                <a:spcPct val="90000"/>
              </a:lnSpc>
              <a:spcBef>
                <a:spcPct val="0"/>
              </a:spcBef>
              <a:buNone/>
              <a:defRPr lang="en-US" sz="2400" kern="1200" baseline="0" dirty="0">
                <a:solidFill>
                  <a:schemeClr val="bg1"/>
                </a:solidFill>
                <a:latin typeface="+mj-lt"/>
                <a:ea typeface="+mj-ea"/>
                <a:cs typeface="+mj-cs"/>
              </a:defRPr>
            </a:lvl1pPr>
          </a:lstStyle>
          <a:p>
            <a:pPr marL="0" marR="0" indent="0" algn="r" defTabSz="914400" rtl="0" eaLnBrk="1" fontAlgn="auto" latinLnBrk="0" hangingPunct="1">
              <a:lnSpc>
                <a:spcPct val="90000"/>
              </a:lnSpc>
              <a:spcBef>
                <a:spcPct val="0"/>
              </a:spcBef>
              <a:spcAft>
                <a:spcPts val="0"/>
              </a:spcAft>
              <a:buClrTx/>
              <a:buSzTx/>
              <a:buFontTx/>
              <a:buNone/>
              <a:tabLst/>
              <a:defRPr/>
            </a:pPr>
            <a:r>
              <a:rPr lang="en-US" sz="1400" b="1" kern="1200" baseline="0" dirty="0">
                <a:solidFill>
                  <a:schemeClr val="accent6"/>
                </a:solidFill>
                <a:latin typeface="+mj-lt"/>
                <a:ea typeface="+mj-ea"/>
                <a:cs typeface="+mj-cs"/>
              </a:rPr>
              <a:t>HOW TO ADD AN IMAGE</a:t>
            </a:r>
            <a:r>
              <a:rPr lang="en-US" sz="1400" b="1" baseline="0" dirty="0">
                <a:solidFill>
                  <a:schemeClr val="accent6"/>
                </a:solidFill>
                <a:latin typeface="+mn-lt"/>
              </a:rPr>
              <a:t>:</a:t>
            </a:r>
          </a:p>
          <a:p>
            <a:pPr marL="0" marR="0" lvl="0" indent="0" algn="r" defTabSz="914400" rtl="0" eaLnBrk="1" fontAlgn="auto" latinLnBrk="0" hangingPunct="1">
              <a:lnSpc>
                <a:spcPct val="90000"/>
              </a:lnSpc>
              <a:spcBef>
                <a:spcPct val="0"/>
              </a:spcBef>
              <a:spcAft>
                <a:spcPts val="0"/>
              </a:spcAft>
              <a:buClrTx/>
              <a:buSzTx/>
              <a:buFontTx/>
              <a:buNone/>
              <a:tabLst/>
              <a:defRPr/>
            </a:pPr>
            <a:r>
              <a:rPr lang="en-GB" sz="1200" baseline="0" dirty="0">
                <a:solidFill>
                  <a:schemeClr val="accent6">
                    <a:lumMod val="60000"/>
                    <a:lumOff val="40000"/>
                  </a:schemeClr>
                </a:solidFill>
                <a:latin typeface="+mn-lt"/>
              </a:rPr>
              <a:t>Click on the INSERT image &gt; </a:t>
            </a:r>
            <a:br>
              <a:rPr lang="en-GB" sz="1200" baseline="0" dirty="0">
                <a:solidFill>
                  <a:schemeClr val="accent6">
                    <a:lumMod val="60000"/>
                    <a:lumOff val="40000"/>
                  </a:schemeClr>
                </a:solidFill>
                <a:latin typeface="+mn-lt"/>
              </a:rPr>
            </a:br>
            <a:r>
              <a:rPr lang="en-GB" sz="1200" baseline="0" dirty="0">
                <a:solidFill>
                  <a:schemeClr val="accent6">
                    <a:lumMod val="60000"/>
                    <a:lumOff val="40000"/>
                  </a:schemeClr>
                </a:solidFill>
                <a:latin typeface="+mn-lt"/>
              </a:rPr>
              <a:t>select the image you want (images can be found within the PPT Illustrations and Imagess folder located on connect -  </a:t>
            </a:r>
            <a:r>
              <a:rPr lang="en-GB" sz="1100" kern="1200" baseline="0" dirty="0">
                <a:solidFill>
                  <a:schemeClr val="accent6">
                    <a:lumMod val="60000"/>
                    <a:lumOff val="40000"/>
                  </a:schemeClr>
                </a:solidFill>
                <a:effectLst/>
                <a:latin typeface="+mj-lt"/>
                <a:ea typeface="+mj-ea"/>
                <a:cs typeface="+mj-cs"/>
              </a:rPr>
              <a:t>https://bppserviceslimited.sharepoint.com/sites/Connect/Businesses/brand_and_content/Documents/Forms/AllItems.aspx?RootFolder=%2Fsites%2FConnect%2FBusinesses%2Fbrand_and_content%2FDocuments%2FTemplates%2FPowerpoint&amp;FolderCTID=0x012000CDD7827FAB0436479E175D7900299945&amp;View=%7BF6313877-FA87-47CE-9F01-4A334080D543%7D </a:t>
            </a:r>
            <a:r>
              <a:rPr lang="en-GB" sz="1200" baseline="0" dirty="0">
                <a:solidFill>
                  <a:schemeClr val="accent6">
                    <a:lumMod val="60000"/>
                    <a:lumOff val="40000"/>
                  </a:schemeClr>
                </a:solidFill>
                <a:latin typeface="+mn-lt"/>
              </a:rPr>
              <a:t>)</a:t>
            </a:r>
          </a:p>
        </p:txBody>
      </p:sp>
    </p:spTree>
    <p:extLst>
      <p:ext uri="{BB962C8B-B14F-4D97-AF65-F5344CB8AC3E}">
        <p14:creationId xmlns:p14="http://schemas.microsoft.com/office/powerpoint/2010/main" val="31189741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Body Copy_generic blank 16pt">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822F2523-38EC-0747-97BF-AF848514369D}"/>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660791" y="5914708"/>
            <a:ext cx="1159734" cy="574992"/>
          </a:xfrm>
          <a:prstGeom prst="rect">
            <a:avLst/>
          </a:prstGeom>
        </p:spPr>
      </p:pic>
      <p:sp>
        <p:nvSpPr>
          <p:cNvPr id="12" name="Text Placeholder 9">
            <a:extLst>
              <a:ext uri="{FF2B5EF4-FFF2-40B4-BE49-F238E27FC236}">
                <a16:creationId xmlns:a16="http://schemas.microsoft.com/office/drawing/2014/main" id="{5F0095BB-67B7-5743-9CFA-911BC34DD7DC}"/>
              </a:ext>
            </a:extLst>
          </p:cNvPr>
          <p:cNvSpPr>
            <a:spLocks noGrp="1"/>
          </p:cNvSpPr>
          <p:nvPr>
            <p:ph type="body" sz="quarter" idx="10" hasCustomPrompt="1"/>
          </p:nvPr>
        </p:nvSpPr>
        <p:spPr>
          <a:xfrm>
            <a:off x="371475" y="281485"/>
            <a:ext cx="4910137" cy="898623"/>
          </a:xfrm>
          <a:prstGeom prst="rect">
            <a:avLst/>
          </a:prstGeom>
        </p:spPr>
        <p:txBody>
          <a:bodyPr lIns="0" tIns="0" rIns="0" bIns="0"/>
          <a:lstStyle>
            <a:lvl1pPr marL="0" indent="0" algn="l">
              <a:buFont typeface="Arial" panose="020B0604020202020204" pitchFamily="34" charset="0"/>
              <a:buNone/>
              <a:defRPr sz="3600" b="1">
                <a:solidFill>
                  <a:schemeClr val="tx1"/>
                </a:solidFill>
              </a:defRPr>
            </a:lvl1pPr>
            <a:lvl2pPr marL="742952" indent="-457200" algn="l">
              <a:buFont typeface="Arial" panose="020B0604020202020204" pitchFamily="34" charset="0"/>
              <a:buChar char="•"/>
              <a:defRPr sz="2800">
                <a:solidFill>
                  <a:schemeClr val="bg1"/>
                </a:solidFill>
              </a:defRPr>
            </a:lvl2pPr>
            <a:lvl3pPr marL="1028705" indent="-457200" algn="l">
              <a:buFont typeface="Arial" panose="020B0604020202020204" pitchFamily="34" charset="0"/>
              <a:buChar char="•"/>
              <a:defRPr sz="2800">
                <a:solidFill>
                  <a:schemeClr val="bg1"/>
                </a:solidFill>
              </a:defRPr>
            </a:lvl3pPr>
            <a:lvl4pPr marL="1314459" indent="-457200" algn="l">
              <a:buFont typeface="Arial" panose="020B0604020202020204" pitchFamily="34" charset="0"/>
              <a:buChar char="•"/>
              <a:defRPr sz="2800">
                <a:solidFill>
                  <a:schemeClr val="bg1"/>
                </a:solidFill>
              </a:defRPr>
            </a:lvl4pPr>
            <a:lvl5pPr marL="1600212" indent="-457200" algn="l">
              <a:buFont typeface="Arial" panose="020B0604020202020204" pitchFamily="34" charset="0"/>
              <a:buChar char="•"/>
              <a:defRPr sz="2800">
                <a:solidFill>
                  <a:schemeClr val="bg1"/>
                </a:solidFill>
              </a:defRPr>
            </a:lvl5pPr>
          </a:lstStyle>
          <a:p>
            <a:pPr lvl="0"/>
            <a:r>
              <a:rPr lang="en-US" dirty="0"/>
              <a:t>Engaging header about the contents.</a:t>
            </a:r>
          </a:p>
        </p:txBody>
      </p:sp>
      <p:sp>
        <p:nvSpPr>
          <p:cNvPr id="13" name="Text Placeholder 9">
            <a:extLst>
              <a:ext uri="{FF2B5EF4-FFF2-40B4-BE49-F238E27FC236}">
                <a16:creationId xmlns:a16="http://schemas.microsoft.com/office/drawing/2014/main" id="{E5CD4822-2819-2949-9004-6B103A19FBC0}"/>
              </a:ext>
            </a:extLst>
          </p:cNvPr>
          <p:cNvSpPr>
            <a:spLocks noGrp="1"/>
          </p:cNvSpPr>
          <p:nvPr>
            <p:ph type="body" sz="quarter" idx="11" hasCustomPrompt="1"/>
          </p:nvPr>
        </p:nvSpPr>
        <p:spPr>
          <a:xfrm>
            <a:off x="371474" y="1568817"/>
            <a:ext cx="4910137" cy="3805330"/>
          </a:xfrm>
          <a:prstGeom prst="rect">
            <a:avLst/>
          </a:prstGeom>
        </p:spPr>
        <p:txBody>
          <a:bodyPr lIns="0" tIns="0" rIns="0" bIns="0"/>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000">
                <a:solidFill>
                  <a:schemeClr val="tx1"/>
                </a:solidFill>
              </a:defRPr>
            </a:lvl1pPr>
            <a:lvl2pPr marL="742952" indent="-457200" algn="l">
              <a:buFont typeface="Arial" panose="020B0604020202020204" pitchFamily="34" charset="0"/>
              <a:buChar char="•"/>
              <a:defRPr sz="2800">
                <a:solidFill>
                  <a:schemeClr val="bg1"/>
                </a:solidFill>
              </a:defRPr>
            </a:lvl2pPr>
            <a:lvl3pPr marL="1028705" indent="-457200" algn="l">
              <a:buFont typeface="Arial" panose="020B0604020202020204" pitchFamily="34" charset="0"/>
              <a:buChar char="•"/>
              <a:defRPr sz="2800">
                <a:solidFill>
                  <a:schemeClr val="bg1"/>
                </a:solidFill>
              </a:defRPr>
            </a:lvl3pPr>
            <a:lvl4pPr marL="1314459" indent="-457200" algn="l">
              <a:buFont typeface="Arial" panose="020B0604020202020204" pitchFamily="34" charset="0"/>
              <a:buChar char="•"/>
              <a:defRPr sz="2800">
                <a:solidFill>
                  <a:schemeClr val="bg1"/>
                </a:solidFill>
              </a:defRPr>
            </a:lvl4pPr>
            <a:lvl5pPr marL="1600212" indent="-457200" algn="l">
              <a:buFont typeface="Arial" panose="020B0604020202020204" pitchFamily="34" charset="0"/>
              <a:buChar char="•"/>
              <a:defRPr sz="2800">
                <a:solidFill>
                  <a:schemeClr val="bg1"/>
                </a:solidFill>
              </a:defRPr>
            </a:lvl5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Edit text (20pt) for body copy. Edit text for interesting body copy. Edit text for body copy. Edit text for body copy. Edit text for body copy. Edit text for interesting body copy. Edit text for body copy. </a:t>
            </a:r>
          </a:p>
        </p:txBody>
      </p:sp>
      <p:sp>
        <p:nvSpPr>
          <p:cNvPr id="6" name="Picture Placeholder 2">
            <a:extLst>
              <a:ext uri="{FF2B5EF4-FFF2-40B4-BE49-F238E27FC236}">
                <a16:creationId xmlns:a16="http://schemas.microsoft.com/office/drawing/2014/main" id="{F4EF6FC1-5D3D-0142-92C4-DA9C4A0526F5}"/>
              </a:ext>
            </a:extLst>
          </p:cNvPr>
          <p:cNvSpPr>
            <a:spLocks noGrp="1"/>
          </p:cNvSpPr>
          <p:nvPr>
            <p:ph type="pic" sz="quarter" idx="34"/>
          </p:nvPr>
        </p:nvSpPr>
        <p:spPr>
          <a:xfrm>
            <a:off x="9013151" y="5898765"/>
            <a:ext cx="1239008" cy="590935"/>
          </a:xfrm>
          <a:prstGeom prst="rect">
            <a:avLst/>
          </a:prstGeom>
        </p:spPr>
        <p:txBody>
          <a:bodyPr anchor="ctr"/>
          <a:lstStyle>
            <a:lvl1pPr marL="0" indent="0" algn="ctr">
              <a:buNone/>
              <a:defRPr sz="1200"/>
            </a:lvl1pPr>
          </a:lstStyle>
          <a:p>
            <a:endParaRPr lang="en-US" dirty="0"/>
          </a:p>
        </p:txBody>
      </p:sp>
    </p:spTree>
    <p:extLst>
      <p:ext uri="{BB962C8B-B14F-4D97-AF65-F5344CB8AC3E}">
        <p14:creationId xmlns:p14="http://schemas.microsoft.com/office/powerpoint/2010/main" val="3251964691"/>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Media_with 24pt">
    <p:bg>
      <p:bgPr>
        <a:solidFill>
          <a:schemeClr val="bg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6E569D38-20F0-974F-99EE-DB2E70560643}"/>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660791" y="5914708"/>
            <a:ext cx="1159734" cy="574992"/>
          </a:xfrm>
          <a:prstGeom prst="rect">
            <a:avLst/>
          </a:prstGeom>
        </p:spPr>
      </p:pic>
      <p:pic>
        <p:nvPicPr>
          <p:cNvPr id="10" name="Picture 9">
            <a:extLst>
              <a:ext uri="{FF2B5EF4-FFF2-40B4-BE49-F238E27FC236}">
                <a16:creationId xmlns:a16="http://schemas.microsoft.com/office/drawing/2014/main" id="{F6EB3EDF-6ABD-2E43-8C4F-681E118AA854}"/>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l="28072" b="28114"/>
          <a:stretch/>
        </p:blipFill>
        <p:spPr>
          <a:xfrm rot="16200000">
            <a:off x="8603486" y="3269485"/>
            <a:ext cx="3589548" cy="3587482"/>
          </a:xfrm>
          <a:prstGeom prst="rect">
            <a:avLst/>
          </a:prstGeom>
        </p:spPr>
      </p:pic>
      <p:pic>
        <p:nvPicPr>
          <p:cNvPr id="11" name="Picture 10">
            <a:extLst>
              <a:ext uri="{FF2B5EF4-FFF2-40B4-BE49-F238E27FC236}">
                <a16:creationId xmlns:a16="http://schemas.microsoft.com/office/drawing/2014/main" id="{99E2F464-1DD9-E142-937B-337152CBC961}"/>
              </a:ext>
            </a:extLst>
          </p:cNvPr>
          <p:cNvPicPr>
            <a:picLocks noChangeAspect="1"/>
          </p:cNvPicPr>
          <p:nvPr userDrawn="1"/>
        </p:nvPicPr>
        <p:blipFill rotWithShape="1">
          <a:blip r:embed="rId4" cstate="screen">
            <a:extLst>
              <a:ext uri="{28A0092B-C50C-407E-A947-70E740481C1C}">
                <a14:useLocalDpi xmlns:a14="http://schemas.microsoft.com/office/drawing/2010/main"/>
              </a:ext>
            </a:extLst>
          </a:blip>
          <a:srcRect l="-5784" t="3163" r="53006" b="-4187"/>
          <a:stretch/>
        </p:blipFill>
        <p:spPr>
          <a:xfrm>
            <a:off x="10944805" y="34624"/>
            <a:ext cx="1171074" cy="3753549"/>
          </a:xfrm>
          <a:prstGeom prst="rect">
            <a:avLst/>
          </a:prstGeom>
        </p:spPr>
      </p:pic>
      <p:sp>
        <p:nvSpPr>
          <p:cNvPr id="12" name="Arc 11">
            <a:extLst>
              <a:ext uri="{FF2B5EF4-FFF2-40B4-BE49-F238E27FC236}">
                <a16:creationId xmlns:a16="http://schemas.microsoft.com/office/drawing/2014/main" id="{AE515DF7-38C5-0B47-8A6E-D893AF7B6B8B}"/>
              </a:ext>
            </a:extLst>
          </p:cNvPr>
          <p:cNvSpPr/>
          <p:nvPr userDrawn="1"/>
        </p:nvSpPr>
        <p:spPr>
          <a:xfrm rot="10800000">
            <a:off x="10617447" y="-1577720"/>
            <a:ext cx="3137529" cy="3137529"/>
          </a:xfrm>
          <a:prstGeom prst="arc">
            <a:avLst/>
          </a:prstGeom>
          <a:ln w="38100">
            <a:solidFill>
              <a:schemeClr val="bg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Text Placeholder 9">
            <a:extLst>
              <a:ext uri="{FF2B5EF4-FFF2-40B4-BE49-F238E27FC236}">
                <a16:creationId xmlns:a16="http://schemas.microsoft.com/office/drawing/2014/main" id="{05841D18-BE0B-0941-BBE5-04413C4BACD4}"/>
              </a:ext>
            </a:extLst>
          </p:cNvPr>
          <p:cNvSpPr>
            <a:spLocks noGrp="1"/>
          </p:cNvSpPr>
          <p:nvPr>
            <p:ph type="body" sz="quarter" idx="10" hasCustomPrompt="1"/>
          </p:nvPr>
        </p:nvSpPr>
        <p:spPr>
          <a:xfrm>
            <a:off x="371475" y="281485"/>
            <a:ext cx="4910137" cy="898623"/>
          </a:xfrm>
          <a:prstGeom prst="rect">
            <a:avLst/>
          </a:prstGeom>
        </p:spPr>
        <p:txBody>
          <a:bodyPr lIns="0" tIns="0" rIns="0" bIns="0"/>
          <a:lstStyle>
            <a:lvl1pPr marL="0" indent="0" algn="l">
              <a:buFont typeface="Arial" panose="020B0604020202020204" pitchFamily="34" charset="0"/>
              <a:buNone/>
              <a:defRPr sz="3600" b="1">
                <a:solidFill>
                  <a:schemeClr val="tx1"/>
                </a:solidFill>
              </a:defRPr>
            </a:lvl1pPr>
            <a:lvl2pPr marL="742952" indent="-457200" algn="l">
              <a:buFont typeface="Arial" panose="020B0604020202020204" pitchFamily="34" charset="0"/>
              <a:buChar char="•"/>
              <a:defRPr sz="2800">
                <a:solidFill>
                  <a:schemeClr val="bg1"/>
                </a:solidFill>
              </a:defRPr>
            </a:lvl2pPr>
            <a:lvl3pPr marL="1028705" indent="-457200" algn="l">
              <a:buFont typeface="Arial" panose="020B0604020202020204" pitchFamily="34" charset="0"/>
              <a:buChar char="•"/>
              <a:defRPr sz="2800">
                <a:solidFill>
                  <a:schemeClr val="bg1"/>
                </a:solidFill>
              </a:defRPr>
            </a:lvl3pPr>
            <a:lvl4pPr marL="1314459" indent="-457200" algn="l">
              <a:buFont typeface="Arial" panose="020B0604020202020204" pitchFamily="34" charset="0"/>
              <a:buChar char="•"/>
              <a:defRPr sz="2800">
                <a:solidFill>
                  <a:schemeClr val="bg1"/>
                </a:solidFill>
              </a:defRPr>
            </a:lvl4pPr>
            <a:lvl5pPr marL="1600212" indent="-457200" algn="l">
              <a:buFont typeface="Arial" panose="020B0604020202020204" pitchFamily="34" charset="0"/>
              <a:buChar char="•"/>
              <a:defRPr sz="2800">
                <a:solidFill>
                  <a:schemeClr val="bg1"/>
                </a:solidFill>
              </a:defRPr>
            </a:lvl5pPr>
          </a:lstStyle>
          <a:p>
            <a:pPr lvl="0"/>
            <a:r>
              <a:rPr lang="en-US" dirty="0"/>
              <a:t>Engaging header about the contents.</a:t>
            </a:r>
          </a:p>
        </p:txBody>
      </p:sp>
      <p:sp>
        <p:nvSpPr>
          <p:cNvPr id="14" name="Text Placeholder 9">
            <a:extLst>
              <a:ext uri="{FF2B5EF4-FFF2-40B4-BE49-F238E27FC236}">
                <a16:creationId xmlns:a16="http://schemas.microsoft.com/office/drawing/2014/main" id="{08F6BF99-2F82-8447-A5D5-3B7C876BAB1F}"/>
              </a:ext>
            </a:extLst>
          </p:cNvPr>
          <p:cNvSpPr>
            <a:spLocks noGrp="1"/>
          </p:cNvSpPr>
          <p:nvPr>
            <p:ph type="body" sz="quarter" idx="11" hasCustomPrompt="1"/>
          </p:nvPr>
        </p:nvSpPr>
        <p:spPr>
          <a:xfrm>
            <a:off x="371474" y="1568817"/>
            <a:ext cx="4910137" cy="3805330"/>
          </a:xfrm>
          <a:prstGeom prst="rect">
            <a:avLst/>
          </a:prstGeom>
        </p:spPr>
        <p:txBody>
          <a:bodyPr lIns="0" tIns="0" rIns="0" bIns="0"/>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400">
                <a:solidFill>
                  <a:schemeClr val="tx1"/>
                </a:solidFill>
              </a:defRPr>
            </a:lvl1pPr>
            <a:lvl2pPr marL="742952" indent="-457200" algn="l">
              <a:buFont typeface="Arial" panose="020B0604020202020204" pitchFamily="34" charset="0"/>
              <a:buChar char="•"/>
              <a:defRPr sz="2800">
                <a:solidFill>
                  <a:schemeClr val="bg1"/>
                </a:solidFill>
              </a:defRPr>
            </a:lvl2pPr>
            <a:lvl3pPr marL="1028705" indent="-457200" algn="l">
              <a:buFont typeface="Arial" panose="020B0604020202020204" pitchFamily="34" charset="0"/>
              <a:buChar char="•"/>
              <a:defRPr sz="2800">
                <a:solidFill>
                  <a:schemeClr val="bg1"/>
                </a:solidFill>
              </a:defRPr>
            </a:lvl3pPr>
            <a:lvl4pPr marL="1314459" indent="-457200" algn="l">
              <a:buFont typeface="Arial" panose="020B0604020202020204" pitchFamily="34" charset="0"/>
              <a:buChar char="•"/>
              <a:defRPr sz="2800">
                <a:solidFill>
                  <a:schemeClr val="bg1"/>
                </a:solidFill>
              </a:defRPr>
            </a:lvl4pPr>
            <a:lvl5pPr marL="1600212" indent="-457200" algn="l">
              <a:buFont typeface="Arial" panose="020B0604020202020204" pitchFamily="34" charset="0"/>
              <a:buChar char="•"/>
              <a:defRPr sz="2800">
                <a:solidFill>
                  <a:schemeClr val="bg1"/>
                </a:solidFill>
              </a:defRPr>
            </a:lvl5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Edit text (24pt) for body copy. Edit text for interesting body copy. Edit text for body copy. Edit text for body copy. Edit text for body copy. Edit text for interesting body copy. Edit text for body copy. </a:t>
            </a:r>
          </a:p>
        </p:txBody>
      </p:sp>
      <p:sp>
        <p:nvSpPr>
          <p:cNvPr id="15" name="Picture Placeholder 2">
            <a:extLst>
              <a:ext uri="{FF2B5EF4-FFF2-40B4-BE49-F238E27FC236}">
                <a16:creationId xmlns:a16="http://schemas.microsoft.com/office/drawing/2014/main" id="{42C8A698-1D78-D647-84C5-65F95B23A54C}"/>
              </a:ext>
            </a:extLst>
          </p:cNvPr>
          <p:cNvSpPr>
            <a:spLocks noGrp="1"/>
          </p:cNvSpPr>
          <p:nvPr>
            <p:ph type="pic" sz="quarter" idx="34"/>
          </p:nvPr>
        </p:nvSpPr>
        <p:spPr>
          <a:xfrm>
            <a:off x="9013151" y="5898765"/>
            <a:ext cx="1239008" cy="590935"/>
          </a:xfrm>
          <a:prstGeom prst="rect">
            <a:avLst/>
          </a:prstGeom>
        </p:spPr>
        <p:txBody>
          <a:bodyPr anchor="ctr"/>
          <a:lstStyle>
            <a:lvl1pPr marL="0" indent="0" algn="ctr">
              <a:buNone/>
              <a:defRPr sz="1200"/>
            </a:lvl1pPr>
          </a:lstStyle>
          <a:p>
            <a:endParaRPr lang="en-US" dirty="0"/>
          </a:p>
        </p:txBody>
      </p:sp>
      <p:sp>
        <p:nvSpPr>
          <p:cNvPr id="16" name="Title 1">
            <a:extLst>
              <a:ext uri="{FF2B5EF4-FFF2-40B4-BE49-F238E27FC236}">
                <a16:creationId xmlns:a16="http://schemas.microsoft.com/office/drawing/2014/main" id="{F2F3A481-9211-0941-83A1-D6C589695D61}"/>
              </a:ext>
            </a:extLst>
          </p:cNvPr>
          <p:cNvSpPr txBox="1">
            <a:spLocks/>
          </p:cNvSpPr>
          <p:nvPr userDrawn="1"/>
        </p:nvSpPr>
        <p:spPr>
          <a:xfrm>
            <a:off x="-2215006" y="0"/>
            <a:ext cx="2041270" cy="2370013"/>
          </a:xfrm>
          <a:prstGeom prst="rect">
            <a:avLst/>
          </a:prstGeom>
        </p:spPr>
        <p:txBody>
          <a:bodyPr anchor="t">
            <a:noAutofit/>
          </a:bodyPr>
          <a:lstStyle>
            <a:lvl1pPr algn="l" defTabSz="914400" rtl="0" eaLnBrk="1" latinLnBrk="0" hangingPunct="1">
              <a:lnSpc>
                <a:spcPct val="90000"/>
              </a:lnSpc>
              <a:spcBef>
                <a:spcPct val="0"/>
              </a:spcBef>
              <a:buNone/>
              <a:defRPr lang="en-US" sz="2400" kern="1200" baseline="0" dirty="0">
                <a:solidFill>
                  <a:schemeClr val="bg1"/>
                </a:solidFill>
                <a:latin typeface="+mj-lt"/>
                <a:ea typeface="+mj-ea"/>
                <a:cs typeface="+mj-cs"/>
              </a:defRPr>
            </a:lvl1pPr>
          </a:lstStyle>
          <a:p>
            <a:pPr algn="r"/>
            <a:r>
              <a:rPr lang="en-US" sz="1400" b="1" kern="1200" baseline="0" dirty="0">
                <a:solidFill>
                  <a:schemeClr val="accent6"/>
                </a:solidFill>
                <a:latin typeface="+mj-lt"/>
                <a:ea typeface="+mj-ea"/>
                <a:cs typeface="+mj-cs"/>
              </a:rPr>
              <a:t>HOW TO </a:t>
            </a:r>
            <a:r>
              <a:rPr lang="en-US" sz="1400" b="1" dirty="0">
                <a:solidFill>
                  <a:schemeClr val="accent6"/>
                </a:solidFill>
                <a:latin typeface="+mn-lt"/>
              </a:rPr>
              <a:t>ADD</a:t>
            </a:r>
            <a:r>
              <a:rPr lang="en-US" sz="1400" b="1" baseline="0" dirty="0">
                <a:solidFill>
                  <a:schemeClr val="accent6"/>
                </a:solidFill>
                <a:latin typeface="+mn-lt"/>
              </a:rPr>
              <a:t> </a:t>
            </a:r>
            <a:r>
              <a:rPr lang="en-US" sz="1400" b="1" dirty="0">
                <a:solidFill>
                  <a:schemeClr val="accent6"/>
                </a:solidFill>
                <a:latin typeface="+mn-lt"/>
              </a:rPr>
              <a:t>MEDIA</a:t>
            </a:r>
            <a:r>
              <a:rPr lang="en-US" sz="1400" b="1" baseline="0" dirty="0">
                <a:solidFill>
                  <a:schemeClr val="accent6"/>
                </a:solidFill>
                <a:latin typeface="+mn-lt"/>
              </a:rPr>
              <a:t>:</a:t>
            </a:r>
            <a:endParaRPr lang="en-US" sz="1400" dirty="0">
              <a:solidFill>
                <a:schemeClr val="accent6">
                  <a:lumMod val="60000"/>
                  <a:lumOff val="40000"/>
                </a:schemeClr>
              </a:solidFill>
              <a:latin typeface="+mn-lt"/>
            </a:endParaRPr>
          </a:p>
          <a:p>
            <a:pPr algn="r"/>
            <a:r>
              <a:rPr lang="en-US" sz="1200" dirty="0">
                <a:solidFill>
                  <a:schemeClr val="accent6">
                    <a:lumMod val="60000"/>
                    <a:lumOff val="40000"/>
                  </a:schemeClr>
                </a:solidFill>
                <a:latin typeface="+mn-lt"/>
              </a:rPr>
              <a:t>To add a video you can either embed or link to a website where video is featured.</a:t>
            </a:r>
          </a:p>
          <a:p>
            <a:pPr algn="r"/>
            <a:endParaRPr lang="en-US" sz="1300" dirty="0">
              <a:solidFill>
                <a:schemeClr val="accent6">
                  <a:lumMod val="60000"/>
                  <a:lumOff val="40000"/>
                </a:schemeClr>
              </a:solidFill>
              <a:latin typeface="+mn-lt"/>
            </a:endParaRPr>
          </a:p>
          <a:p>
            <a:pPr marL="0" marR="0" indent="0" algn="r" defTabSz="914400" rtl="0" eaLnBrk="1" fontAlgn="auto" latinLnBrk="0" hangingPunct="1">
              <a:lnSpc>
                <a:spcPct val="90000"/>
              </a:lnSpc>
              <a:spcBef>
                <a:spcPct val="0"/>
              </a:spcBef>
              <a:spcAft>
                <a:spcPts val="0"/>
              </a:spcAft>
              <a:buClrTx/>
              <a:buSzTx/>
              <a:buFontTx/>
              <a:buNone/>
              <a:tabLst/>
              <a:defRPr/>
            </a:pPr>
            <a:r>
              <a:rPr lang="en-US" sz="1400" b="1" dirty="0">
                <a:solidFill>
                  <a:schemeClr val="accent6">
                    <a:lumMod val="60000"/>
                    <a:lumOff val="40000"/>
                  </a:schemeClr>
                </a:solidFill>
                <a:latin typeface="+mn-lt"/>
              </a:rPr>
              <a:t>To embed a video: </a:t>
            </a:r>
            <a:br>
              <a:rPr lang="en-US" sz="1300" dirty="0">
                <a:solidFill>
                  <a:schemeClr val="accent6">
                    <a:lumMod val="60000"/>
                    <a:lumOff val="40000"/>
                  </a:schemeClr>
                </a:solidFill>
                <a:latin typeface="+mn-lt"/>
              </a:rPr>
            </a:br>
            <a:r>
              <a:rPr lang="en-US" sz="1200" kern="1200" baseline="0" dirty="0">
                <a:solidFill>
                  <a:schemeClr val="accent6">
                    <a:lumMod val="60000"/>
                    <a:lumOff val="40000"/>
                  </a:schemeClr>
                </a:solidFill>
                <a:latin typeface="+mj-lt"/>
                <a:ea typeface="+mj-ea"/>
                <a:cs typeface="+mj-cs"/>
              </a:rPr>
              <a:t>Click on the icon to add media &gt; select the video you want.</a:t>
            </a:r>
          </a:p>
          <a:p>
            <a:pPr marL="0" marR="0" indent="0" algn="r" defTabSz="914400" rtl="0" eaLnBrk="1" fontAlgn="auto" latinLnBrk="0" hangingPunct="1">
              <a:lnSpc>
                <a:spcPct val="90000"/>
              </a:lnSpc>
              <a:spcBef>
                <a:spcPct val="0"/>
              </a:spcBef>
              <a:spcAft>
                <a:spcPts val="0"/>
              </a:spcAft>
              <a:buClrTx/>
              <a:buSzTx/>
              <a:buFontTx/>
              <a:buNone/>
              <a:tabLst/>
              <a:defRPr/>
            </a:pPr>
            <a:endParaRPr lang="en-US" sz="1300" kern="1200" baseline="0" dirty="0">
              <a:solidFill>
                <a:schemeClr val="accent6">
                  <a:lumMod val="60000"/>
                  <a:lumOff val="40000"/>
                </a:schemeClr>
              </a:solidFill>
              <a:latin typeface="+mj-lt"/>
              <a:ea typeface="+mj-ea"/>
              <a:cs typeface="+mj-cs"/>
            </a:endParaRPr>
          </a:p>
          <a:p>
            <a:pPr algn="r"/>
            <a:r>
              <a:rPr lang="en-US" sz="1000" kern="1200" baseline="0" dirty="0">
                <a:solidFill>
                  <a:schemeClr val="accent6">
                    <a:lumMod val="60000"/>
                    <a:lumOff val="40000"/>
                  </a:schemeClr>
                </a:solidFill>
                <a:latin typeface="+mj-lt"/>
                <a:ea typeface="+mj-ea"/>
                <a:cs typeface="+mj-cs"/>
              </a:rPr>
              <a:t>Note: </a:t>
            </a:r>
            <a:r>
              <a:rPr lang="en-US" sz="1000" dirty="0">
                <a:solidFill>
                  <a:schemeClr val="accent6">
                    <a:lumMod val="60000"/>
                    <a:lumOff val="40000"/>
                  </a:schemeClr>
                </a:solidFill>
                <a:latin typeface="+mn-lt"/>
              </a:rPr>
              <a:t>Embedding a video </a:t>
            </a:r>
            <a:br>
              <a:rPr lang="en-US" sz="1000" dirty="0">
                <a:solidFill>
                  <a:schemeClr val="accent6">
                    <a:lumMod val="60000"/>
                    <a:lumOff val="40000"/>
                  </a:schemeClr>
                </a:solidFill>
                <a:latin typeface="+mn-lt"/>
              </a:rPr>
            </a:br>
            <a:r>
              <a:rPr lang="en-US" sz="1000" dirty="0">
                <a:solidFill>
                  <a:schemeClr val="accent6">
                    <a:lumMod val="60000"/>
                    <a:lumOff val="40000"/>
                  </a:schemeClr>
                </a:solidFill>
                <a:latin typeface="+mn-lt"/>
              </a:rPr>
              <a:t>in your presentation will increase the file size and will not play if saved as a pdf.</a:t>
            </a:r>
            <a:r>
              <a:rPr lang="en-US" sz="1000" baseline="0" dirty="0">
                <a:solidFill>
                  <a:schemeClr val="accent6">
                    <a:lumMod val="60000"/>
                    <a:lumOff val="40000"/>
                  </a:schemeClr>
                </a:solidFill>
                <a:latin typeface="+mn-lt"/>
              </a:rPr>
              <a:t> </a:t>
            </a:r>
            <a:r>
              <a:rPr lang="en-US" sz="1000" dirty="0">
                <a:solidFill>
                  <a:schemeClr val="accent6">
                    <a:lumMod val="60000"/>
                    <a:lumOff val="40000"/>
                  </a:schemeClr>
                </a:solidFill>
                <a:latin typeface="+mn-lt"/>
              </a:rPr>
              <a:t>If you wish to keep your file size small or save as a pdf please use a link to videos.</a:t>
            </a:r>
          </a:p>
          <a:p>
            <a:pPr algn="r"/>
            <a:endParaRPr lang="en-US" sz="1300" dirty="0">
              <a:solidFill>
                <a:schemeClr val="accent6">
                  <a:lumMod val="60000"/>
                  <a:lumOff val="40000"/>
                </a:schemeClr>
              </a:solidFill>
              <a:latin typeface="+mn-lt"/>
            </a:endParaRPr>
          </a:p>
          <a:p>
            <a:pPr marL="0" marR="0" indent="0" algn="r" defTabSz="914400" rtl="0" eaLnBrk="1" fontAlgn="auto" latinLnBrk="0" hangingPunct="1">
              <a:lnSpc>
                <a:spcPct val="90000"/>
              </a:lnSpc>
              <a:spcBef>
                <a:spcPct val="0"/>
              </a:spcBef>
              <a:spcAft>
                <a:spcPts val="0"/>
              </a:spcAft>
              <a:buClrTx/>
              <a:buSzTx/>
              <a:buFontTx/>
              <a:buNone/>
              <a:tabLst/>
              <a:defRPr/>
            </a:pPr>
            <a:r>
              <a:rPr lang="en-US" sz="1400" b="1" kern="1200" baseline="0" dirty="0">
                <a:solidFill>
                  <a:schemeClr val="accent6">
                    <a:lumMod val="60000"/>
                    <a:lumOff val="40000"/>
                  </a:schemeClr>
                </a:solidFill>
                <a:latin typeface="+mj-lt"/>
                <a:ea typeface="+mj-ea"/>
                <a:cs typeface="+mj-cs"/>
              </a:rPr>
              <a:t>To link to a video: </a:t>
            </a:r>
            <a:br>
              <a:rPr lang="en-US" sz="1300" kern="1200" baseline="0" dirty="0">
                <a:solidFill>
                  <a:schemeClr val="accent6">
                    <a:lumMod val="60000"/>
                    <a:lumOff val="40000"/>
                  </a:schemeClr>
                </a:solidFill>
                <a:latin typeface="+mj-lt"/>
                <a:ea typeface="+mj-ea"/>
                <a:cs typeface="+mj-cs"/>
              </a:rPr>
            </a:br>
            <a:r>
              <a:rPr lang="en-US" sz="1200" kern="1200" baseline="0" dirty="0">
                <a:solidFill>
                  <a:schemeClr val="accent6">
                    <a:lumMod val="60000"/>
                    <a:lumOff val="40000"/>
                  </a:schemeClr>
                </a:solidFill>
                <a:latin typeface="+mj-lt"/>
                <a:ea typeface="+mj-ea"/>
                <a:cs typeface="+mj-cs"/>
              </a:rPr>
              <a:t>Copy and paste the URL of the website where your video is saved into a text box &gt; to play the video click the hyperlink in your presentation.</a:t>
            </a:r>
          </a:p>
          <a:p>
            <a:pPr algn="r"/>
            <a:endParaRPr lang="en-US" sz="1300" dirty="0">
              <a:solidFill>
                <a:schemeClr val="accent6">
                  <a:lumMod val="60000"/>
                  <a:lumOff val="40000"/>
                </a:schemeClr>
              </a:solidFill>
              <a:latin typeface="+mn-lt"/>
            </a:endParaRPr>
          </a:p>
          <a:p>
            <a:pPr algn="r"/>
            <a:r>
              <a:rPr lang="en-US" sz="1000" dirty="0">
                <a:solidFill>
                  <a:schemeClr val="accent6">
                    <a:lumMod val="60000"/>
                    <a:lumOff val="40000"/>
                  </a:schemeClr>
                </a:solidFill>
                <a:latin typeface="+mn-lt"/>
              </a:rPr>
              <a:t>Note: To prevent possible problems with broken links, copy the videos into the same folder as your presentation, </a:t>
            </a:r>
            <a:br>
              <a:rPr lang="en-US" sz="1000" dirty="0">
                <a:solidFill>
                  <a:schemeClr val="accent6">
                    <a:lumMod val="60000"/>
                    <a:lumOff val="40000"/>
                  </a:schemeClr>
                </a:solidFill>
                <a:latin typeface="+mn-lt"/>
              </a:rPr>
            </a:br>
            <a:r>
              <a:rPr lang="en-US" sz="1000" dirty="0">
                <a:solidFill>
                  <a:schemeClr val="accent6">
                    <a:lumMod val="60000"/>
                    <a:lumOff val="40000"/>
                  </a:schemeClr>
                </a:solidFill>
                <a:latin typeface="+mn-lt"/>
              </a:rPr>
              <a:t>and link to them there, or </a:t>
            </a:r>
            <a:br>
              <a:rPr lang="en-US" sz="1000" dirty="0">
                <a:solidFill>
                  <a:schemeClr val="accent6">
                    <a:lumMod val="60000"/>
                    <a:lumOff val="40000"/>
                  </a:schemeClr>
                </a:solidFill>
                <a:latin typeface="+mn-lt"/>
              </a:rPr>
            </a:br>
            <a:r>
              <a:rPr lang="en-US" sz="1000" dirty="0">
                <a:solidFill>
                  <a:schemeClr val="accent6">
                    <a:lumMod val="60000"/>
                    <a:lumOff val="40000"/>
                  </a:schemeClr>
                </a:solidFill>
                <a:latin typeface="+mn-lt"/>
              </a:rPr>
              <a:t>make sure you have a reliable internet connection.</a:t>
            </a:r>
          </a:p>
        </p:txBody>
      </p:sp>
    </p:spTree>
    <p:extLst>
      <p:ext uri="{BB962C8B-B14F-4D97-AF65-F5344CB8AC3E}">
        <p14:creationId xmlns:p14="http://schemas.microsoft.com/office/powerpoint/2010/main" val="3172782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Media_with 16pt">
    <p:bg>
      <p:bgPr>
        <a:solidFill>
          <a:schemeClr val="bg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6E569D38-20F0-974F-99EE-DB2E70560643}"/>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660791" y="5914708"/>
            <a:ext cx="1159734" cy="574992"/>
          </a:xfrm>
          <a:prstGeom prst="rect">
            <a:avLst/>
          </a:prstGeom>
        </p:spPr>
      </p:pic>
      <p:pic>
        <p:nvPicPr>
          <p:cNvPr id="10" name="Picture 9">
            <a:extLst>
              <a:ext uri="{FF2B5EF4-FFF2-40B4-BE49-F238E27FC236}">
                <a16:creationId xmlns:a16="http://schemas.microsoft.com/office/drawing/2014/main" id="{F6EB3EDF-6ABD-2E43-8C4F-681E118AA854}"/>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l="28072" b="28114"/>
          <a:stretch/>
        </p:blipFill>
        <p:spPr>
          <a:xfrm rot="16200000">
            <a:off x="8603486" y="3269485"/>
            <a:ext cx="3589548" cy="3587482"/>
          </a:xfrm>
          <a:prstGeom prst="rect">
            <a:avLst/>
          </a:prstGeom>
        </p:spPr>
      </p:pic>
      <p:pic>
        <p:nvPicPr>
          <p:cNvPr id="11" name="Picture 10">
            <a:extLst>
              <a:ext uri="{FF2B5EF4-FFF2-40B4-BE49-F238E27FC236}">
                <a16:creationId xmlns:a16="http://schemas.microsoft.com/office/drawing/2014/main" id="{99E2F464-1DD9-E142-937B-337152CBC961}"/>
              </a:ext>
            </a:extLst>
          </p:cNvPr>
          <p:cNvPicPr>
            <a:picLocks noChangeAspect="1"/>
          </p:cNvPicPr>
          <p:nvPr userDrawn="1"/>
        </p:nvPicPr>
        <p:blipFill rotWithShape="1">
          <a:blip r:embed="rId4" cstate="screen">
            <a:extLst>
              <a:ext uri="{28A0092B-C50C-407E-A947-70E740481C1C}">
                <a14:useLocalDpi xmlns:a14="http://schemas.microsoft.com/office/drawing/2010/main"/>
              </a:ext>
            </a:extLst>
          </a:blip>
          <a:srcRect l="-5784" t="3163" r="53006" b="-4187"/>
          <a:stretch/>
        </p:blipFill>
        <p:spPr>
          <a:xfrm>
            <a:off x="10944805" y="34624"/>
            <a:ext cx="1171074" cy="3753549"/>
          </a:xfrm>
          <a:prstGeom prst="rect">
            <a:avLst/>
          </a:prstGeom>
        </p:spPr>
      </p:pic>
      <p:sp>
        <p:nvSpPr>
          <p:cNvPr id="12" name="Arc 11">
            <a:extLst>
              <a:ext uri="{FF2B5EF4-FFF2-40B4-BE49-F238E27FC236}">
                <a16:creationId xmlns:a16="http://schemas.microsoft.com/office/drawing/2014/main" id="{AE515DF7-38C5-0B47-8A6E-D893AF7B6B8B}"/>
              </a:ext>
            </a:extLst>
          </p:cNvPr>
          <p:cNvSpPr/>
          <p:nvPr userDrawn="1"/>
        </p:nvSpPr>
        <p:spPr>
          <a:xfrm rot="10800000">
            <a:off x="10617447" y="-1577720"/>
            <a:ext cx="3137529" cy="3137529"/>
          </a:xfrm>
          <a:prstGeom prst="arc">
            <a:avLst/>
          </a:prstGeom>
          <a:ln w="38100">
            <a:solidFill>
              <a:schemeClr val="bg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Text Placeholder 9">
            <a:extLst>
              <a:ext uri="{FF2B5EF4-FFF2-40B4-BE49-F238E27FC236}">
                <a16:creationId xmlns:a16="http://schemas.microsoft.com/office/drawing/2014/main" id="{05841D18-BE0B-0941-BBE5-04413C4BACD4}"/>
              </a:ext>
            </a:extLst>
          </p:cNvPr>
          <p:cNvSpPr>
            <a:spLocks noGrp="1"/>
          </p:cNvSpPr>
          <p:nvPr>
            <p:ph type="body" sz="quarter" idx="10" hasCustomPrompt="1"/>
          </p:nvPr>
        </p:nvSpPr>
        <p:spPr>
          <a:xfrm>
            <a:off x="371475" y="281485"/>
            <a:ext cx="4910137" cy="898623"/>
          </a:xfrm>
          <a:prstGeom prst="rect">
            <a:avLst/>
          </a:prstGeom>
        </p:spPr>
        <p:txBody>
          <a:bodyPr lIns="0" tIns="0" rIns="0" bIns="0"/>
          <a:lstStyle>
            <a:lvl1pPr marL="0" indent="0" algn="l">
              <a:buFont typeface="Arial" panose="020B0604020202020204" pitchFamily="34" charset="0"/>
              <a:buNone/>
              <a:defRPr sz="3600" b="1">
                <a:solidFill>
                  <a:schemeClr val="tx1"/>
                </a:solidFill>
              </a:defRPr>
            </a:lvl1pPr>
            <a:lvl2pPr marL="742952" indent="-457200" algn="l">
              <a:buFont typeface="Arial" panose="020B0604020202020204" pitchFamily="34" charset="0"/>
              <a:buChar char="•"/>
              <a:defRPr sz="2800">
                <a:solidFill>
                  <a:schemeClr val="bg1"/>
                </a:solidFill>
              </a:defRPr>
            </a:lvl2pPr>
            <a:lvl3pPr marL="1028705" indent="-457200" algn="l">
              <a:buFont typeface="Arial" panose="020B0604020202020204" pitchFamily="34" charset="0"/>
              <a:buChar char="•"/>
              <a:defRPr sz="2800">
                <a:solidFill>
                  <a:schemeClr val="bg1"/>
                </a:solidFill>
              </a:defRPr>
            </a:lvl3pPr>
            <a:lvl4pPr marL="1314459" indent="-457200" algn="l">
              <a:buFont typeface="Arial" panose="020B0604020202020204" pitchFamily="34" charset="0"/>
              <a:buChar char="•"/>
              <a:defRPr sz="2800">
                <a:solidFill>
                  <a:schemeClr val="bg1"/>
                </a:solidFill>
              </a:defRPr>
            </a:lvl4pPr>
            <a:lvl5pPr marL="1600212" indent="-457200" algn="l">
              <a:buFont typeface="Arial" panose="020B0604020202020204" pitchFamily="34" charset="0"/>
              <a:buChar char="•"/>
              <a:defRPr sz="2800">
                <a:solidFill>
                  <a:schemeClr val="bg1"/>
                </a:solidFill>
              </a:defRPr>
            </a:lvl5pPr>
          </a:lstStyle>
          <a:p>
            <a:pPr lvl="0"/>
            <a:r>
              <a:rPr lang="en-US" dirty="0"/>
              <a:t>Engaging header about the contents.</a:t>
            </a:r>
          </a:p>
        </p:txBody>
      </p:sp>
      <p:sp>
        <p:nvSpPr>
          <p:cNvPr id="14" name="Text Placeholder 9">
            <a:extLst>
              <a:ext uri="{FF2B5EF4-FFF2-40B4-BE49-F238E27FC236}">
                <a16:creationId xmlns:a16="http://schemas.microsoft.com/office/drawing/2014/main" id="{08F6BF99-2F82-8447-A5D5-3B7C876BAB1F}"/>
              </a:ext>
            </a:extLst>
          </p:cNvPr>
          <p:cNvSpPr>
            <a:spLocks noGrp="1"/>
          </p:cNvSpPr>
          <p:nvPr>
            <p:ph type="body" sz="quarter" idx="11" hasCustomPrompt="1"/>
          </p:nvPr>
        </p:nvSpPr>
        <p:spPr>
          <a:xfrm>
            <a:off x="371474" y="1568817"/>
            <a:ext cx="4910137" cy="3805330"/>
          </a:xfrm>
          <a:prstGeom prst="rect">
            <a:avLst/>
          </a:prstGeom>
        </p:spPr>
        <p:txBody>
          <a:bodyPr lIns="0" tIns="0" rIns="0" bIns="0"/>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000">
                <a:solidFill>
                  <a:schemeClr val="tx1"/>
                </a:solidFill>
              </a:defRPr>
            </a:lvl1pPr>
            <a:lvl2pPr marL="742952" indent="-457200" algn="l">
              <a:buFont typeface="Arial" panose="020B0604020202020204" pitchFamily="34" charset="0"/>
              <a:buChar char="•"/>
              <a:defRPr sz="2800">
                <a:solidFill>
                  <a:schemeClr val="bg1"/>
                </a:solidFill>
              </a:defRPr>
            </a:lvl2pPr>
            <a:lvl3pPr marL="1028705" indent="-457200" algn="l">
              <a:buFont typeface="Arial" panose="020B0604020202020204" pitchFamily="34" charset="0"/>
              <a:buChar char="•"/>
              <a:defRPr sz="2800">
                <a:solidFill>
                  <a:schemeClr val="bg1"/>
                </a:solidFill>
              </a:defRPr>
            </a:lvl3pPr>
            <a:lvl4pPr marL="1314459" indent="-457200" algn="l">
              <a:buFont typeface="Arial" panose="020B0604020202020204" pitchFamily="34" charset="0"/>
              <a:buChar char="•"/>
              <a:defRPr sz="2800">
                <a:solidFill>
                  <a:schemeClr val="bg1"/>
                </a:solidFill>
              </a:defRPr>
            </a:lvl4pPr>
            <a:lvl5pPr marL="1600212" indent="-457200" algn="l">
              <a:buFont typeface="Arial" panose="020B0604020202020204" pitchFamily="34" charset="0"/>
              <a:buChar char="•"/>
              <a:defRPr sz="2800">
                <a:solidFill>
                  <a:schemeClr val="bg1"/>
                </a:solidFill>
              </a:defRPr>
            </a:lvl5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Edit text (20pt) for body copy. Edit text for interesting body copy. Edit text for body copy. Edit text for body copy. Edit text for body copy. Edit text for interesting body copy. Edit text for body copy. </a:t>
            </a:r>
          </a:p>
        </p:txBody>
      </p:sp>
      <p:sp>
        <p:nvSpPr>
          <p:cNvPr id="15" name="Picture Placeholder 2">
            <a:extLst>
              <a:ext uri="{FF2B5EF4-FFF2-40B4-BE49-F238E27FC236}">
                <a16:creationId xmlns:a16="http://schemas.microsoft.com/office/drawing/2014/main" id="{42C8A698-1D78-D647-84C5-65F95B23A54C}"/>
              </a:ext>
            </a:extLst>
          </p:cNvPr>
          <p:cNvSpPr>
            <a:spLocks noGrp="1"/>
          </p:cNvSpPr>
          <p:nvPr>
            <p:ph type="pic" sz="quarter" idx="34"/>
          </p:nvPr>
        </p:nvSpPr>
        <p:spPr>
          <a:xfrm>
            <a:off x="9013151" y="5898765"/>
            <a:ext cx="1239008" cy="590935"/>
          </a:xfrm>
          <a:prstGeom prst="rect">
            <a:avLst/>
          </a:prstGeom>
        </p:spPr>
        <p:txBody>
          <a:bodyPr anchor="ctr"/>
          <a:lstStyle>
            <a:lvl1pPr marL="0" indent="0" algn="ctr">
              <a:buNone/>
              <a:defRPr sz="1200"/>
            </a:lvl1pPr>
          </a:lstStyle>
          <a:p>
            <a:endParaRPr lang="en-US" dirty="0"/>
          </a:p>
        </p:txBody>
      </p:sp>
      <p:sp>
        <p:nvSpPr>
          <p:cNvPr id="16" name="Title 1">
            <a:extLst>
              <a:ext uri="{FF2B5EF4-FFF2-40B4-BE49-F238E27FC236}">
                <a16:creationId xmlns:a16="http://schemas.microsoft.com/office/drawing/2014/main" id="{F2F3A481-9211-0941-83A1-D6C589695D61}"/>
              </a:ext>
            </a:extLst>
          </p:cNvPr>
          <p:cNvSpPr txBox="1">
            <a:spLocks/>
          </p:cNvSpPr>
          <p:nvPr userDrawn="1"/>
        </p:nvSpPr>
        <p:spPr>
          <a:xfrm>
            <a:off x="-2215006" y="0"/>
            <a:ext cx="2041270" cy="2370013"/>
          </a:xfrm>
          <a:prstGeom prst="rect">
            <a:avLst/>
          </a:prstGeom>
        </p:spPr>
        <p:txBody>
          <a:bodyPr anchor="t">
            <a:noAutofit/>
          </a:bodyPr>
          <a:lstStyle>
            <a:lvl1pPr algn="l" defTabSz="914400" rtl="0" eaLnBrk="1" latinLnBrk="0" hangingPunct="1">
              <a:lnSpc>
                <a:spcPct val="90000"/>
              </a:lnSpc>
              <a:spcBef>
                <a:spcPct val="0"/>
              </a:spcBef>
              <a:buNone/>
              <a:defRPr lang="en-US" sz="2400" kern="1200" baseline="0" dirty="0">
                <a:solidFill>
                  <a:schemeClr val="bg1"/>
                </a:solidFill>
                <a:latin typeface="+mj-lt"/>
                <a:ea typeface="+mj-ea"/>
                <a:cs typeface="+mj-cs"/>
              </a:defRPr>
            </a:lvl1pPr>
          </a:lstStyle>
          <a:p>
            <a:pPr algn="r"/>
            <a:r>
              <a:rPr lang="en-US" sz="1400" b="1" kern="1200" baseline="0" dirty="0">
                <a:solidFill>
                  <a:schemeClr val="accent6"/>
                </a:solidFill>
                <a:latin typeface="+mj-lt"/>
                <a:ea typeface="+mj-ea"/>
                <a:cs typeface="+mj-cs"/>
              </a:rPr>
              <a:t>HOW TO </a:t>
            </a:r>
            <a:r>
              <a:rPr lang="en-US" sz="1400" b="1" dirty="0">
                <a:solidFill>
                  <a:schemeClr val="accent6"/>
                </a:solidFill>
                <a:latin typeface="+mn-lt"/>
              </a:rPr>
              <a:t>ADD</a:t>
            </a:r>
            <a:r>
              <a:rPr lang="en-US" sz="1400" b="1" baseline="0" dirty="0">
                <a:solidFill>
                  <a:schemeClr val="accent6"/>
                </a:solidFill>
                <a:latin typeface="+mn-lt"/>
              </a:rPr>
              <a:t> </a:t>
            </a:r>
            <a:r>
              <a:rPr lang="en-US" sz="1400" b="1" dirty="0">
                <a:solidFill>
                  <a:schemeClr val="accent6"/>
                </a:solidFill>
                <a:latin typeface="+mn-lt"/>
              </a:rPr>
              <a:t>MEDIA</a:t>
            </a:r>
            <a:r>
              <a:rPr lang="en-US" sz="1400" b="1" baseline="0" dirty="0">
                <a:solidFill>
                  <a:schemeClr val="accent6"/>
                </a:solidFill>
                <a:latin typeface="+mn-lt"/>
              </a:rPr>
              <a:t>:</a:t>
            </a:r>
            <a:endParaRPr lang="en-US" sz="1400" dirty="0">
              <a:solidFill>
                <a:schemeClr val="accent6">
                  <a:lumMod val="60000"/>
                  <a:lumOff val="40000"/>
                </a:schemeClr>
              </a:solidFill>
              <a:latin typeface="+mn-lt"/>
            </a:endParaRPr>
          </a:p>
          <a:p>
            <a:pPr algn="r"/>
            <a:r>
              <a:rPr lang="en-US" sz="1200" dirty="0">
                <a:solidFill>
                  <a:schemeClr val="accent6">
                    <a:lumMod val="60000"/>
                    <a:lumOff val="40000"/>
                  </a:schemeClr>
                </a:solidFill>
                <a:latin typeface="+mn-lt"/>
              </a:rPr>
              <a:t>To add a video you can either embed or link to a website where video is featured.</a:t>
            </a:r>
          </a:p>
          <a:p>
            <a:pPr algn="r"/>
            <a:endParaRPr lang="en-US" sz="1300" dirty="0">
              <a:solidFill>
                <a:schemeClr val="accent6">
                  <a:lumMod val="60000"/>
                  <a:lumOff val="40000"/>
                </a:schemeClr>
              </a:solidFill>
              <a:latin typeface="+mn-lt"/>
            </a:endParaRPr>
          </a:p>
          <a:p>
            <a:pPr marL="0" marR="0" indent="0" algn="r" defTabSz="914400" rtl="0" eaLnBrk="1" fontAlgn="auto" latinLnBrk="0" hangingPunct="1">
              <a:lnSpc>
                <a:spcPct val="90000"/>
              </a:lnSpc>
              <a:spcBef>
                <a:spcPct val="0"/>
              </a:spcBef>
              <a:spcAft>
                <a:spcPts val="0"/>
              </a:spcAft>
              <a:buClrTx/>
              <a:buSzTx/>
              <a:buFontTx/>
              <a:buNone/>
              <a:tabLst/>
              <a:defRPr/>
            </a:pPr>
            <a:r>
              <a:rPr lang="en-US" sz="1400" b="1" dirty="0">
                <a:solidFill>
                  <a:schemeClr val="accent6">
                    <a:lumMod val="60000"/>
                    <a:lumOff val="40000"/>
                  </a:schemeClr>
                </a:solidFill>
                <a:latin typeface="+mn-lt"/>
              </a:rPr>
              <a:t>To embed a video: </a:t>
            </a:r>
            <a:br>
              <a:rPr lang="en-US" sz="1300" dirty="0">
                <a:solidFill>
                  <a:schemeClr val="accent6">
                    <a:lumMod val="60000"/>
                    <a:lumOff val="40000"/>
                  </a:schemeClr>
                </a:solidFill>
                <a:latin typeface="+mn-lt"/>
              </a:rPr>
            </a:br>
            <a:r>
              <a:rPr lang="en-US" sz="1200" kern="1200" baseline="0" dirty="0">
                <a:solidFill>
                  <a:schemeClr val="accent6">
                    <a:lumMod val="60000"/>
                    <a:lumOff val="40000"/>
                  </a:schemeClr>
                </a:solidFill>
                <a:latin typeface="+mj-lt"/>
                <a:ea typeface="+mj-ea"/>
                <a:cs typeface="+mj-cs"/>
              </a:rPr>
              <a:t>Click on the icon to add media &gt; select the video you want.</a:t>
            </a:r>
          </a:p>
          <a:p>
            <a:pPr marL="0" marR="0" indent="0" algn="r" defTabSz="914400" rtl="0" eaLnBrk="1" fontAlgn="auto" latinLnBrk="0" hangingPunct="1">
              <a:lnSpc>
                <a:spcPct val="90000"/>
              </a:lnSpc>
              <a:spcBef>
                <a:spcPct val="0"/>
              </a:spcBef>
              <a:spcAft>
                <a:spcPts val="0"/>
              </a:spcAft>
              <a:buClrTx/>
              <a:buSzTx/>
              <a:buFontTx/>
              <a:buNone/>
              <a:tabLst/>
              <a:defRPr/>
            </a:pPr>
            <a:endParaRPr lang="en-US" sz="1300" kern="1200" baseline="0" dirty="0">
              <a:solidFill>
                <a:schemeClr val="accent6">
                  <a:lumMod val="60000"/>
                  <a:lumOff val="40000"/>
                </a:schemeClr>
              </a:solidFill>
              <a:latin typeface="+mj-lt"/>
              <a:ea typeface="+mj-ea"/>
              <a:cs typeface="+mj-cs"/>
            </a:endParaRPr>
          </a:p>
          <a:p>
            <a:pPr algn="r"/>
            <a:r>
              <a:rPr lang="en-US" sz="1000" kern="1200" baseline="0" dirty="0">
                <a:solidFill>
                  <a:schemeClr val="accent6">
                    <a:lumMod val="60000"/>
                    <a:lumOff val="40000"/>
                  </a:schemeClr>
                </a:solidFill>
                <a:latin typeface="+mj-lt"/>
                <a:ea typeface="+mj-ea"/>
                <a:cs typeface="+mj-cs"/>
              </a:rPr>
              <a:t>Note: </a:t>
            </a:r>
            <a:r>
              <a:rPr lang="en-US" sz="1000" dirty="0">
                <a:solidFill>
                  <a:schemeClr val="accent6">
                    <a:lumMod val="60000"/>
                    <a:lumOff val="40000"/>
                  </a:schemeClr>
                </a:solidFill>
                <a:latin typeface="+mn-lt"/>
              </a:rPr>
              <a:t>Embedding a video </a:t>
            </a:r>
            <a:br>
              <a:rPr lang="en-US" sz="1000" dirty="0">
                <a:solidFill>
                  <a:schemeClr val="accent6">
                    <a:lumMod val="60000"/>
                    <a:lumOff val="40000"/>
                  </a:schemeClr>
                </a:solidFill>
                <a:latin typeface="+mn-lt"/>
              </a:rPr>
            </a:br>
            <a:r>
              <a:rPr lang="en-US" sz="1000" dirty="0">
                <a:solidFill>
                  <a:schemeClr val="accent6">
                    <a:lumMod val="60000"/>
                    <a:lumOff val="40000"/>
                  </a:schemeClr>
                </a:solidFill>
                <a:latin typeface="+mn-lt"/>
              </a:rPr>
              <a:t>in your presentation will increase the file size and will not play if saved as a pdf.</a:t>
            </a:r>
            <a:r>
              <a:rPr lang="en-US" sz="1000" baseline="0" dirty="0">
                <a:solidFill>
                  <a:schemeClr val="accent6">
                    <a:lumMod val="60000"/>
                    <a:lumOff val="40000"/>
                  </a:schemeClr>
                </a:solidFill>
                <a:latin typeface="+mn-lt"/>
              </a:rPr>
              <a:t> </a:t>
            </a:r>
            <a:r>
              <a:rPr lang="en-US" sz="1000" dirty="0">
                <a:solidFill>
                  <a:schemeClr val="accent6">
                    <a:lumMod val="60000"/>
                    <a:lumOff val="40000"/>
                  </a:schemeClr>
                </a:solidFill>
                <a:latin typeface="+mn-lt"/>
              </a:rPr>
              <a:t>If you wish to keep your file size small or save as a pdf please use a link to videos.</a:t>
            </a:r>
          </a:p>
          <a:p>
            <a:pPr algn="r"/>
            <a:endParaRPr lang="en-US" sz="1300" dirty="0">
              <a:solidFill>
                <a:schemeClr val="accent6">
                  <a:lumMod val="60000"/>
                  <a:lumOff val="40000"/>
                </a:schemeClr>
              </a:solidFill>
              <a:latin typeface="+mn-lt"/>
            </a:endParaRPr>
          </a:p>
          <a:p>
            <a:pPr marL="0" marR="0" indent="0" algn="r" defTabSz="914400" rtl="0" eaLnBrk="1" fontAlgn="auto" latinLnBrk="0" hangingPunct="1">
              <a:lnSpc>
                <a:spcPct val="90000"/>
              </a:lnSpc>
              <a:spcBef>
                <a:spcPct val="0"/>
              </a:spcBef>
              <a:spcAft>
                <a:spcPts val="0"/>
              </a:spcAft>
              <a:buClrTx/>
              <a:buSzTx/>
              <a:buFontTx/>
              <a:buNone/>
              <a:tabLst/>
              <a:defRPr/>
            </a:pPr>
            <a:r>
              <a:rPr lang="en-US" sz="1400" b="1" kern="1200" baseline="0" dirty="0">
                <a:solidFill>
                  <a:schemeClr val="accent6">
                    <a:lumMod val="60000"/>
                    <a:lumOff val="40000"/>
                  </a:schemeClr>
                </a:solidFill>
                <a:latin typeface="+mj-lt"/>
                <a:ea typeface="+mj-ea"/>
                <a:cs typeface="+mj-cs"/>
              </a:rPr>
              <a:t>To link to a video: </a:t>
            </a:r>
            <a:br>
              <a:rPr lang="en-US" sz="1300" kern="1200" baseline="0" dirty="0">
                <a:solidFill>
                  <a:schemeClr val="accent6">
                    <a:lumMod val="60000"/>
                    <a:lumOff val="40000"/>
                  </a:schemeClr>
                </a:solidFill>
                <a:latin typeface="+mj-lt"/>
                <a:ea typeface="+mj-ea"/>
                <a:cs typeface="+mj-cs"/>
              </a:rPr>
            </a:br>
            <a:r>
              <a:rPr lang="en-US" sz="1200" kern="1200" baseline="0" dirty="0">
                <a:solidFill>
                  <a:schemeClr val="accent6">
                    <a:lumMod val="60000"/>
                    <a:lumOff val="40000"/>
                  </a:schemeClr>
                </a:solidFill>
                <a:latin typeface="+mj-lt"/>
                <a:ea typeface="+mj-ea"/>
                <a:cs typeface="+mj-cs"/>
              </a:rPr>
              <a:t>Copy and paste the URL of the website where your video is saved into a text box &gt; to play the video click the hyperlink in your presentation.</a:t>
            </a:r>
          </a:p>
          <a:p>
            <a:pPr algn="r"/>
            <a:endParaRPr lang="en-US" sz="1300" dirty="0">
              <a:solidFill>
                <a:schemeClr val="accent6">
                  <a:lumMod val="60000"/>
                  <a:lumOff val="40000"/>
                </a:schemeClr>
              </a:solidFill>
              <a:latin typeface="+mn-lt"/>
            </a:endParaRPr>
          </a:p>
          <a:p>
            <a:pPr algn="r"/>
            <a:r>
              <a:rPr lang="en-US" sz="1000" dirty="0">
                <a:solidFill>
                  <a:schemeClr val="accent6">
                    <a:lumMod val="60000"/>
                    <a:lumOff val="40000"/>
                  </a:schemeClr>
                </a:solidFill>
                <a:latin typeface="+mn-lt"/>
              </a:rPr>
              <a:t>Note: To prevent possible problems with broken links, copy the videos into the same folder as your presentation, </a:t>
            </a:r>
            <a:br>
              <a:rPr lang="en-US" sz="1000" dirty="0">
                <a:solidFill>
                  <a:schemeClr val="accent6">
                    <a:lumMod val="60000"/>
                    <a:lumOff val="40000"/>
                  </a:schemeClr>
                </a:solidFill>
                <a:latin typeface="+mn-lt"/>
              </a:rPr>
            </a:br>
            <a:r>
              <a:rPr lang="en-US" sz="1000" dirty="0">
                <a:solidFill>
                  <a:schemeClr val="accent6">
                    <a:lumMod val="60000"/>
                    <a:lumOff val="40000"/>
                  </a:schemeClr>
                </a:solidFill>
                <a:latin typeface="+mn-lt"/>
              </a:rPr>
              <a:t>and link to them there, or </a:t>
            </a:r>
            <a:br>
              <a:rPr lang="en-US" sz="1000" dirty="0">
                <a:solidFill>
                  <a:schemeClr val="accent6">
                    <a:lumMod val="60000"/>
                    <a:lumOff val="40000"/>
                  </a:schemeClr>
                </a:solidFill>
                <a:latin typeface="+mn-lt"/>
              </a:rPr>
            </a:br>
            <a:r>
              <a:rPr lang="en-US" sz="1000" dirty="0">
                <a:solidFill>
                  <a:schemeClr val="accent6">
                    <a:lumMod val="60000"/>
                    <a:lumOff val="40000"/>
                  </a:schemeClr>
                </a:solidFill>
                <a:latin typeface="+mn-lt"/>
              </a:rPr>
              <a:t>make sure you have a reliable internet connection.</a:t>
            </a:r>
          </a:p>
        </p:txBody>
      </p:sp>
    </p:spTree>
    <p:extLst>
      <p:ext uri="{BB962C8B-B14F-4D97-AF65-F5344CB8AC3E}">
        <p14:creationId xmlns:p14="http://schemas.microsoft.com/office/powerpoint/2010/main" val="31962445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Charts/Diagrams_with 24pt">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1569AE78-918A-924D-BC6E-4D3A177B0E63}"/>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l="28072" b="28114"/>
          <a:stretch/>
        </p:blipFill>
        <p:spPr>
          <a:xfrm rot="16200000">
            <a:off x="8603486" y="3269485"/>
            <a:ext cx="3589548" cy="3587482"/>
          </a:xfrm>
          <a:prstGeom prst="rect">
            <a:avLst/>
          </a:prstGeom>
        </p:spPr>
      </p:pic>
      <p:pic>
        <p:nvPicPr>
          <p:cNvPr id="9" name="Picture 8">
            <a:extLst>
              <a:ext uri="{FF2B5EF4-FFF2-40B4-BE49-F238E27FC236}">
                <a16:creationId xmlns:a16="http://schemas.microsoft.com/office/drawing/2014/main" id="{176F1DF3-6414-D643-ADF9-62656B476970}"/>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0660791" y="5914708"/>
            <a:ext cx="1159734" cy="574992"/>
          </a:xfrm>
          <a:prstGeom prst="rect">
            <a:avLst/>
          </a:prstGeom>
        </p:spPr>
      </p:pic>
      <p:pic>
        <p:nvPicPr>
          <p:cNvPr id="10" name="Picture 9">
            <a:extLst>
              <a:ext uri="{FF2B5EF4-FFF2-40B4-BE49-F238E27FC236}">
                <a16:creationId xmlns:a16="http://schemas.microsoft.com/office/drawing/2014/main" id="{38006F95-CFC3-C049-B1FB-03D4B8CD71CE}"/>
              </a:ext>
            </a:extLst>
          </p:cNvPr>
          <p:cNvPicPr>
            <a:picLocks noChangeAspect="1"/>
          </p:cNvPicPr>
          <p:nvPr userDrawn="1"/>
        </p:nvPicPr>
        <p:blipFill rotWithShape="1">
          <a:blip r:embed="rId4" cstate="screen">
            <a:extLst>
              <a:ext uri="{28A0092B-C50C-407E-A947-70E740481C1C}">
                <a14:useLocalDpi xmlns:a14="http://schemas.microsoft.com/office/drawing/2010/main"/>
              </a:ext>
            </a:extLst>
          </a:blip>
          <a:srcRect l="-5784" t="3163" r="53006" b="-4187"/>
          <a:stretch/>
        </p:blipFill>
        <p:spPr>
          <a:xfrm>
            <a:off x="10944805" y="34624"/>
            <a:ext cx="1171074" cy="3753549"/>
          </a:xfrm>
          <a:prstGeom prst="rect">
            <a:avLst/>
          </a:prstGeom>
        </p:spPr>
      </p:pic>
      <p:sp>
        <p:nvSpPr>
          <p:cNvPr id="11" name="Arc 10">
            <a:extLst>
              <a:ext uri="{FF2B5EF4-FFF2-40B4-BE49-F238E27FC236}">
                <a16:creationId xmlns:a16="http://schemas.microsoft.com/office/drawing/2014/main" id="{779A3CA6-55EC-C24C-B86B-B813B9B7F687}"/>
              </a:ext>
            </a:extLst>
          </p:cNvPr>
          <p:cNvSpPr/>
          <p:nvPr userDrawn="1"/>
        </p:nvSpPr>
        <p:spPr>
          <a:xfrm rot="10800000">
            <a:off x="10617447" y="-1577720"/>
            <a:ext cx="3137529" cy="3137529"/>
          </a:xfrm>
          <a:prstGeom prst="arc">
            <a:avLst/>
          </a:prstGeom>
          <a:ln w="38100">
            <a:solidFill>
              <a:schemeClr val="bg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Text Placeholder 9">
            <a:extLst>
              <a:ext uri="{FF2B5EF4-FFF2-40B4-BE49-F238E27FC236}">
                <a16:creationId xmlns:a16="http://schemas.microsoft.com/office/drawing/2014/main" id="{E07E3DD4-4D97-B94F-BAC9-D8D233661A4A}"/>
              </a:ext>
            </a:extLst>
          </p:cNvPr>
          <p:cNvSpPr>
            <a:spLocks noGrp="1"/>
          </p:cNvSpPr>
          <p:nvPr>
            <p:ph type="body" sz="quarter" idx="10" hasCustomPrompt="1"/>
          </p:nvPr>
        </p:nvSpPr>
        <p:spPr>
          <a:xfrm>
            <a:off x="371475" y="281485"/>
            <a:ext cx="4910137" cy="898623"/>
          </a:xfrm>
          <a:prstGeom prst="rect">
            <a:avLst/>
          </a:prstGeom>
        </p:spPr>
        <p:txBody>
          <a:bodyPr lIns="0" tIns="0" rIns="0" bIns="0"/>
          <a:lstStyle>
            <a:lvl1pPr marL="0" indent="0" algn="l">
              <a:buFont typeface="Arial" panose="020B0604020202020204" pitchFamily="34" charset="0"/>
              <a:buNone/>
              <a:defRPr sz="3600" b="1">
                <a:solidFill>
                  <a:schemeClr val="tx1"/>
                </a:solidFill>
              </a:defRPr>
            </a:lvl1pPr>
            <a:lvl2pPr marL="742952" indent="-457200" algn="l">
              <a:buFont typeface="Arial" panose="020B0604020202020204" pitchFamily="34" charset="0"/>
              <a:buChar char="•"/>
              <a:defRPr sz="2800">
                <a:solidFill>
                  <a:schemeClr val="bg1"/>
                </a:solidFill>
              </a:defRPr>
            </a:lvl2pPr>
            <a:lvl3pPr marL="1028705" indent="-457200" algn="l">
              <a:buFont typeface="Arial" panose="020B0604020202020204" pitchFamily="34" charset="0"/>
              <a:buChar char="•"/>
              <a:defRPr sz="2800">
                <a:solidFill>
                  <a:schemeClr val="bg1"/>
                </a:solidFill>
              </a:defRPr>
            </a:lvl3pPr>
            <a:lvl4pPr marL="1314459" indent="-457200" algn="l">
              <a:buFont typeface="Arial" panose="020B0604020202020204" pitchFamily="34" charset="0"/>
              <a:buChar char="•"/>
              <a:defRPr sz="2800">
                <a:solidFill>
                  <a:schemeClr val="bg1"/>
                </a:solidFill>
              </a:defRPr>
            </a:lvl4pPr>
            <a:lvl5pPr marL="1600212" indent="-457200" algn="l">
              <a:buFont typeface="Arial" panose="020B0604020202020204" pitchFamily="34" charset="0"/>
              <a:buChar char="•"/>
              <a:defRPr sz="2800">
                <a:solidFill>
                  <a:schemeClr val="bg1"/>
                </a:solidFill>
              </a:defRPr>
            </a:lvl5pPr>
          </a:lstStyle>
          <a:p>
            <a:pPr lvl="0"/>
            <a:r>
              <a:rPr lang="en-US" dirty="0"/>
              <a:t>Engaging header about the contents.</a:t>
            </a:r>
          </a:p>
        </p:txBody>
      </p:sp>
      <p:sp>
        <p:nvSpPr>
          <p:cNvPr id="13" name="Text Placeholder 9">
            <a:extLst>
              <a:ext uri="{FF2B5EF4-FFF2-40B4-BE49-F238E27FC236}">
                <a16:creationId xmlns:a16="http://schemas.microsoft.com/office/drawing/2014/main" id="{FC287DA7-6E14-414A-B2C5-C8D6640C3B4D}"/>
              </a:ext>
            </a:extLst>
          </p:cNvPr>
          <p:cNvSpPr>
            <a:spLocks noGrp="1"/>
          </p:cNvSpPr>
          <p:nvPr>
            <p:ph type="body" sz="quarter" idx="11" hasCustomPrompt="1"/>
          </p:nvPr>
        </p:nvSpPr>
        <p:spPr>
          <a:xfrm>
            <a:off x="371474" y="1568817"/>
            <a:ext cx="4910137" cy="3805330"/>
          </a:xfrm>
          <a:prstGeom prst="rect">
            <a:avLst/>
          </a:prstGeom>
        </p:spPr>
        <p:txBody>
          <a:bodyPr lIns="0" tIns="0" rIns="0" bIns="0"/>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400">
                <a:solidFill>
                  <a:schemeClr val="tx1"/>
                </a:solidFill>
              </a:defRPr>
            </a:lvl1pPr>
            <a:lvl2pPr marL="742952" indent="-457200" algn="l">
              <a:buFont typeface="Arial" panose="020B0604020202020204" pitchFamily="34" charset="0"/>
              <a:buChar char="•"/>
              <a:defRPr sz="2800">
                <a:solidFill>
                  <a:schemeClr val="bg1"/>
                </a:solidFill>
              </a:defRPr>
            </a:lvl2pPr>
            <a:lvl3pPr marL="1028705" indent="-457200" algn="l">
              <a:buFont typeface="Arial" panose="020B0604020202020204" pitchFamily="34" charset="0"/>
              <a:buChar char="•"/>
              <a:defRPr sz="2800">
                <a:solidFill>
                  <a:schemeClr val="bg1"/>
                </a:solidFill>
              </a:defRPr>
            </a:lvl3pPr>
            <a:lvl4pPr marL="1314459" indent="-457200" algn="l">
              <a:buFont typeface="Arial" panose="020B0604020202020204" pitchFamily="34" charset="0"/>
              <a:buChar char="•"/>
              <a:defRPr sz="2800">
                <a:solidFill>
                  <a:schemeClr val="bg1"/>
                </a:solidFill>
              </a:defRPr>
            </a:lvl4pPr>
            <a:lvl5pPr marL="1600212" indent="-457200" algn="l">
              <a:buFont typeface="Arial" panose="020B0604020202020204" pitchFamily="34" charset="0"/>
              <a:buChar char="•"/>
              <a:defRPr sz="2800">
                <a:solidFill>
                  <a:schemeClr val="bg1"/>
                </a:solidFill>
              </a:defRPr>
            </a:lvl5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Edit text (24pt) for body copy. Edit text for interesting body copy. Edit text for body copy. Edit text for body copy. Edit text for body copy. Edit text for interesting body copy. Edit text for body copy. </a:t>
            </a:r>
          </a:p>
        </p:txBody>
      </p:sp>
      <p:sp>
        <p:nvSpPr>
          <p:cNvPr id="15" name="Picture Placeholder 2">
            <a:extLst>
              <a:ext uri="{FF2B5EF4-FFF2-40B4-BE49-F238E27FC236}">
                <a16:creationId xmlns:a16="http://schemas.microsoft.com/office/drawing/2014/main" id="{B7E5AC59-1293-9745-BD87-02FD74767FC2}"/>
              </a:ext>
            </a:extLst>
          </p:cNvPr>
          <p:cNvSpPr>
            <a:spLocks noGrp="1"/>
          </p:cNvSpPr>
          <p:nvPr>
            <p:ph type="pic" sz="quarter" idx="34"/>
          </p:nvPr>
        </p:nvSpPr>
        <p:spPr>
          <a:xfrm>
            <a:off x="9013151" y="5898765"/>
            <a:ext cx="1239008" cy="590935"/>
          </a:xfrm>
          <a:prstGeom prst="rect">
            <a:avLst/>
          </a:prstGeom>
        </p:spPr>
        <p:txBody>
          <a:bodyPr anchor="ctr"/>
          <a:lstStyle>
            <a:lvl1pPr marL="0" indent="0" algn="ctr">
              <a:buNone/>
              <a:defRPr sz="1200"/>
            </a:lvl1pPr>
          </a:lstStyle>
          <a:p>
            <a:endParaRPr lang="en-US" dirty="0"/>
          </a:p>
        </p:txBody>
      </p:sp>
    </p:spTree>
    <p:extLst>
      <p:ext uri="{BB962C8B-B14F-4D97-AF65-F5344CB8AC3E}">
        <p14:creationId xmlns:p14="http://schemas.microsoft.com/office/powerpoint/2010/main" val="22942026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harts/Diagrams_with 16pt">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1569AE78-918A-924D-BC6E-4D3A177B0E63}"/>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l="28072" b="28114"/>
          <a:stretch/>
        </p:blipFill>
        <p:spPr>
          <a:xfrm rot="16200000">
            <a:off x="8603486" y="3269485"/>
            <a:ext cx="3589548" cy="3587482"/>
          </a:xfrm>
          <a:prstGeom prst="rect">
            <a:avLst/>
          </a:prstGeom>
        </p:spPr>
      </p:pic>
      <p:pic>
        <p:nvPicPr>
          <p:cNvPr id="9" name="Picture 8">
            <a:extLst>
              <a:ext uri="{FF2B5EF4-FFF2-40B4-BE49-F238E27FC236}">
                <a16:creationId xmlns:a16="http://schemas.microsoft.com/office/drawing/2014/main" id="{176F1DF3-6414-D643-ADF9-62656B476970}"/>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0660791" y="5914708"/>
            <a:ext cx="1159734" cy="574992"/>
          </a:xfrm>
          <a:prstGeom prst="rect">
            <a:avLst/>
          </a:prstGeom>
        </p:spPr>
      </p:pic>
      <p:pic>
        <p:nvPicPr>
          <p:cNvPr id="10" name="Picture 9">
            <a:extLst>
              <a:ext uri="{FF2B5EF4-FFF2-40B4-BE49-F238E27FC236}">
                <a16:creationId xmlns:a16="http://schemas.microsoft.com/office/drawing/2014/main" id="{38006F95-CFC3-C049-B1FB-03D4B8CD71CE}"/>
              </a:ext>
            </a:extLst>
          </p:cNvPr>
          <p:cNvPicPr>
            <a:picLocks noChangeAspect="1"/>
          </p:cNvPicPr>
          <p:nvPr userDrawn="1"/>
        </p:nvPicPr>
        <p:blipFill rotWithShape="1">
          <a:blip r:embed="rId4" cstate="screen">
            <a:extLst>
              <a:ext uri="{28A0092B-C50C-407E-A947-70E740481C1C}">
                <a14:useLocalDpi xmlns:a14="http://schemas.microsoft.com/office/drawing/2010/main"/>
              </a:ext>
            </a:extLst>
          </a:blip>
          <a:srcRect l="-5784" t="3163" r="53006" b="-4187"/>
          <a:stretch/>
        </p:blipFill>
        <p:spPr>
          <a:xfrm>
            <a:off x="10944805" y="34624"/>
            <a:ext cx="1171074" cy="3753549"/>
          </a:xfrm>
          <a:prstGeom prst="rect">
            <a:avLst/>
          </a:prstGeom>
        </p:spPr>
      </p:pic>
      <p:sp>
        <p:nvSpPr>
          <p:cNvPr id="11" name="Arc 10">
            <a:extLst>
              <a:ext uri="{FF2B5EF4-FFF2-40B4-BE49-F238E27FC236}">
                <a16:creationId xmlns:a16="http://schemas.microsoft.com/office/drawing/2014/main" id="{779A3CA6-55EC-C24C-B86B-B813B9B7F687}"/>
              </a:ext>
            </a:extLst>
          </p:cNvPr>
          <p:cNvSpPr/>
          <p:nvPr userDrawn="1"/>
        </p:nvSpPr>
        <p:spPr>
          <a:xfrm rot="10800000">
            <a:off x="10617447" y="-1577720"/>
            <a:ext cx="3137529" cy="3137529"/>
          </a:xfrm>
          <a:prstGeom prst="arc">
            <a:avLst/>
          </a:prstGeom>
          <a:ln w="38100">
            <a:solidFill>
              <a:schemeClr val="bg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Text Placeholder 9">
            <a:extLst>
              <a:ext uri="{FF2B5EF4-FFF2-40B4-BE49-F238E27FC236}">
                <a16:creationId xmlns:a16="http://schemas.microsoft.com/office/drawing/2014/main" id="{E07E3DD4-4D97-B94F-BAC9-D8D233661A4A}"/>
              </a:ext>
            </a:extLst>
          </p:cNvPr>
          <p:cNvSpPr>
            <a:spLocks noGrp="1"/>
          </p:cNvSpPr>
          <p:nvPr>
            <p:ph type="body" sz="quarter" idx="10" hasCustomPrompt="1"/>
          </p:nvPr>
        </p:nvSpPr>
        <p:spPr>
          <a:xfrm>
            <a:off x="371475" y="281485"/>
            <a:ext cx="4910137" cy="898623"/>
          </a:xfrm>
          <a:prstGeom prst="rect">
            <a:avLst/>
          </a:prstGeom>
        </p:spPr>
        <p:txBody>
          <a:bodyPr lIns="0" tIns="0" rIns="0" bIns="0"/>
          <a:lstStyle>
            <a:lvl1pPr marL="0" indent="0" algn="l">
              <a:buFont typeface="Arial" panose="020B0604020202020204" pitchFamily="34" charset="0"/>
              <a:buNone/>
              <a:defRPr sz="3600" b="1">
                <a:solidFill>
                  <a:schemeClr val="tx1"/>
                </a:solidFill>
              </a:defRPr>
            </a:lvl1pPr>
            <a:lvl2pPr marL="742952" indent="-457200" algn="l">
              <a:buFont typeface="Arial" panose="020B0604020202020204" pitchFamily="34" charset="0"/>
              <a:buChar char="•"/>
              <a:defRPr sz="2800">
                <a:solidFill>
                  <a:schemeClr val="bg1"/>
                </a:solidFill>
              </a:defRPr>
            </a:lvl2pPr>
            <a:lvl3pPr marL="1028705" indent="-457200" algn="l">
              <a:buFont typeface="Arial" panose="020B0604020202020204" pitchFamily="34" charset="0"/>
              <a:buChar char="•"/>
              <a:defRPr sz="2800">
                <a:solidFill>
                  <a:schemeClr val="bg1"/>
                </a:solidFill>
              </a:defRPr>
            </a:lvl3pPr>
            <a:lvl4pPr marL="1314459" indent="-457200" algn="l">
              <a:buFont typeface="Arial" panose="020B0604020202020204" pitchFamily="34" charset="0"/>
              <a:buChar char="•"/>
              <a:defRPr sz="2800">
                <a:solidFill>
                  <a:schemeClr val="bg1"/>
                </a:solidFill>
              </a:defRPr>
            </a:lvl4pPr>
            <a:lvl5pPr marL="1600212" indent="-457200" algn="l">
              <a:buFont typeface="Arial" panose="020B0604020202020204" pitchFamily="34" charset="0"/>
              <a:buChar char="•"/>
              <a:defRPr sz="2800">
                <a:solidFill>
                  <a:schemeClr val="bg1"/>
                </a:solidFill>
              </a:defRPr>
            </a:lvl5pPr>
          </a:lstStyle>
          <a:p>
            <a:pPr lvl="0"/>
            <a:r>
              <a:rPr lang="en-US" dirty="0"/>
              <a:t>Engaging header about the contents.</a:t>
            </a:r>
          </a:p>
        </p:txBody>
      </p:sp>
      <p:sp>
        <p:nvSpPr>
          <p:cNvPr id="13" name="Text Placeholder 9">
            <a:extLst>
              <a:ext uri="{FF2B5EF4-FFF2-40B4-BE49-F238E27FC236}">
                <a16:creationId xmlns:a16="http://schemas.microsoft.com/office/drawing/2014/main" id="{FC287DA7-6E14-414A-B2C5-C8D6640C3B4D}"/>
              </a:ext>
            </a:extLst>
          </p:cNvPr>
          <p:cNvSpPr>
            <a:spLocks noGrp="1"/>
          </p:cNvSpPr>
          <p:nvPr>
            <p:ph type="body" sz="quarter" idx="11" hasCustomPrompt="1"/>
          </p:nvPr>
        </p:nvSpPr>
        <p:spPr>
          <a:xfrm>
            <a:off x="371474" y="1568817"/>
            <a:ext cx="4910137" cy="3805330"/>
          </a:xfrm>
          <a:prstGeom prst="rect">
            <a:avLst/>
          </a:prstGeom>
        </p:spPr>
        <p:txBody>
          <a:bodyPr lIns="0" tIns="0" rIns="0" bIns="0"/>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000">
                <a:solidFill>
                  <a:schemeClr val="tx1"/>
                </a:solidFill>
              </a:defRPr>
            </a:lvl1pPr>
            <a:lvl2pPr marL="742952" indent="-457200" algn="l">
              <a:buFont typeface="Arial" panose="020B0604020202020204" pitchFamily="34" charset="0"/>
              <a:buChar char="•"/>
              <a:defRPr sz="2800">
                <a:solidFill>
                  <a:schemeClr val="bg1"/>
                </a:solidFill>
              </a:defRPr>
            </a:lvl2pPr>
            <a:lvl3pPr marL="1028705" indent="-457200" algn="l">
              <a:buFont typeface="Arial" panose="020B0604020202020204" pitchFamily="34" charset="0"/>
              <a:buChar char="•"/>
              <a:defRPr sz="2800">
                <a:solidFill>
                  <a:schemeClr val="bg1"/>
                </a:solidFill>
              </a:defRPr>
            </a:lvl3pPr>
            <a:lvl4pPr marL="1314459" indent="-457200" algn="l">
              <a:buFont typeface="Arial" panose="020B0604020202020204" pitchFamily="34" charset="0"/>
              <a:buChar char="•"/>
              <a:defRPr sz="2800">
                <a:solidFill>
                  <a:schemeClr val="bg1"/>
                </a:solidFill>
              </a:defRPr>
            </a:lvl4pPr>
            <a:lvl5pPr marL="1600212" indent="-457200" algn="l">
              <a:buFont typeface="Arial" panose="020B0604020202020204" pitchFamily="34" charset="0"/>
              <a:buChar char="•"/>
              <a:defRPr sz="2800">
                <a:solidFill>
                  <a:schemeClr val="bg1"/>
                </a:solidFill>
              </a:defRPr>
            </a:lvl5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Edit text (20pt) for body copy. Edit text for interesting body copy. Edit text for body copy. Edit text for body copy. Edit text for body copy. Edit text for interesting body copy. Edit text for body copy. </a:t>
            </a:r>
          </a:p>
        </p:txBody>
      </p:sp>
      <p:sp>
        <p:nvSpPr>
          <p:cNvPr id="15" name="Picture Placeholder 2">
            <a:extLst>
              <a:ext uri="{FF2B5EF4-FFF2-40B4-BE49-F238E27FC236}">
                <a16:creationId xmlns:a16="http://schemas.microsoft.com/office/drawing/2014/main" id="{B7E5AC59-1293-9745-BD87-02FD74767FC2}"/>
              </a:ext>
            </a:extLst>
          </p:cNvPr>
          <p:cNvSpPr>
            <a:spLocks noGrp="1"/>
          </p:cNvSpPr>
          <p:nvPr>
            <p:ph type="pic" sz="quarter" idx="34"/>
          </p:nvPr>
        </p:nvSpPr>
        <p:spPr>
          <a:xfrm>
            <a:off x="9013151" y="5898765"/>
            <a:ext cx="1239008" cy="590935"/>
          </a:xfrm>
          <a:prstGeom prst="rect">
            <a:avLst/>
          </a:prstGeom>
        </p:spPr>
        <p:txBody>
          <a:bodyPr anchor="ctr"/>
          <a:lstStyle>
            <a:lvl1pPr marL="0" indent="0" algn="ctr">
              <a:buNone/>
              <a:defRPr sz="1200"/>
            </a:lvl1pPr>
          </a:lstStyle>
          <a:p>
            <a:endParaRPr lang="en-US" dirty="0"/>
          </a:p>
        </p:txBody>
      </p:sp>
    </p:spTree>
    <p:extLst>
      <p:ext uri="{BB962C8B-B14F-4D97-AF65-F5344CB8AC3E}">
        <p14:creationId xmlns:p14="http://schemas.microsoft.com/office/powerpoint/2010/main" val="10552392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s_with 24pt">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1569AE78-918A-924D-BC6E-4D3A177B0E63}"/>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l="28072" b="28114"/>
          <a:stretch/>
        </p:blipFill>
        <p:spPr>
          <a:xfrm rot="16200000">
            <a:off x="8603486" y="3269485"/>
            <a:ext cx="3589548" cy="3587482"/>
          </a:xfrm>
          <a:prstGeom prst="rect">
            <a:avLst/>
          </a:prstGeom>
        </p:spPr>
      </p:pic>
      <p:pic>
        <p:nvPicPr>
          <p:cNvPr id="9" name="Picture 8">
            <a:extLst>
              <a:ext uri="{FF2B5EF4-FFF2-40B4-BE49-F238E27FC236}">
                <a16:creationId xmlns:a16="http://schemas.microsoft.com/office/drawing/2014/main" id="{176F1DF3-6414-D643-ADF9-62656B476970}"/>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0660791" y="5914708"/>
            <a:ext cx="1159734" cy="574992"/>
          </a:xfrm>
          <a:prstGeom prst="rect">
            <a:avLst/>
          </a:prstGeom>
        </p:spPr>
      </p:pic>
      <p:pic>
        <p:nvPicPr>
          <p:cNvPr id="10" name="Picture 9">
            <a:extLst>
              <a:ext uri="{FF2B5EF4-FFF2-40B4-BE49-F238E27FC236}">
                <a16:creationId xmlns:a16="http://schemas.microsoft.com/office/drawing/2014/main" id="{38006F95-CFC3-C049-B1FB-03D4B8CD71CE}"/>
              </a:ext>
            </a:extLst>
          </p:cNvPr>
          <p:cNvPicPr>
            <a:picLocks noChangeAspect="1"/>
          </p:cNvPicPr>
          <p:nvPr userDrawn="1"/>
        </p:nvPicPr>
        <p:blipFill rotWithShape="1">
          <a:blip r:embed="rId4" cstate="screen">
            <a:extLst>
              <a:ext uri="{28A0092B-C50C-407E-A947-70E740481C1C}">
                <a14:useLocalDpi xmlns:a14="http://schemas.microsoft.com/office/drawing/2010/main"/>
              </a:ext>
            </a:extLst>
          </a:blip>
          <a:srcRect l="-5784" t="3163" r="53006" b="-4187"/>
          <a:stretch/>
        </p:blipFill>
        <p:spPr>
          <a:xfrm>
            <a:off x="10944805" y="34624"/>
            <a:ext cx="1171074" cy="3753549"/>
          </a:xfrm>
          <a:prstGeom prst="rect">
            <a:avLst/>
          </a:prstGeom>
        </p:spPr>
      </p:pic>
      <p:sp>
        <p:nvSpPr>
          <p:cNvPr id="11" name="Arc 10">
            <a:extLst>
              <a:ext uri="{FF2B5EF4-FFF2-40B4-BE49-F238E27FC236}">
                <a16:creationId xmlns:a16="http://schemas.microsoft.com/office/drawing/2014/main" id="{779A3CA6-55EC-C24C-B86B-B813B9B7F687}"/>
              </a:ext>
            </a:extLst>
          </p:cNvPr>
          <p:cNvSpPr/>
          <p:nvPr userDrawn="1"/>
        </p:nvSpPr>
        <p:spPr>
          <a:xfrm rot="10800000">
            <a:off x="10617447" y="-1577720"/>
            <a:ext cx="3137529" cy="3137529"/>
          </a:xfrm>
          <a:prstGeom prst="arc">
            <a:avLst/>
          </a:prstGeom>
          <a:ln w="38100">
            <a:solidFill>
              <a:schemeClr val="bg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Text Placeholder 9">
            <a:extLst>
              <a:ext uri="{FF2B5EF4-FFF2-40B4-BE49-F238E27FC236}">
                <a16:creationId xmlns:a16="http://schemas.microsoft.com/office/drawing/2014/main" id="{E07E3DD4-4D97-B94F-BAC9-D8D233661A4A}"/>
              </a:ext>
            </a:extLst>
          </p:cNvPr>
          <p:cNvSpPr>
            <a:spLocks noGrp="1"/>
          </p:cNvSpPr>
          <p:nvPr>
            <p:ph type="body" sz="quarter" idx="10" hasCustomPrompt="1"/>
          </p:nvPr>
        </p:nvSpPr>
        <p:spPr>
          <a:xfrm>
            <a:off x="371475" y="281485"/>
            <a:ext cx="4910137" cy="898623"/>
          </a:xfrm>
          <a:prstGeom prst="rect">
            <a:avLst/>
          </a:prstGeom>
        </p:spPr>
        <p:txBody>
          <a:bodyPr lIns="0" tIns="0" rIns="0" bIns="0"/>
          <a:lstStyle>
            <a:lvl1pPr marL="0" indent="0" algn="l">
              <a:buFont typeface="Arial" panose="020B0604020202020204" pitchFamily="34" charset="0"/>
              <a:buNone/>
              <a:defRPr sz="3600" b="1">
                <a:solidFill>
                  <a:schemeClr val="tx1"/>
                </a:solidFill>
              </a:defRPr>
            </a:lvl1pPr>
            <a:lvl2pPr marL="742952" indent="-457200" algn="l">
              <a:buFont typeface="Arial" panose="020B0604020202020204" pitchFamily="34" charset="0"/>
              <a:buChar char="•"/>
              <a:defRPr sz="2800">
                <a:solidFill>
                  <a:schemeClr val="bg1"/>
                </a:solidFill>
              </a:defRPr>
            </a:lvl2pPr>
            <a:lvl3pPr marL="1028705" indent="-457200" algn="l">
              <a:buFont typeface="Arial" panose="020B0604020202020204" pitchFamily="34" charset="0"/>
              <a:buChar char="•"/>
              <a:defRPr sz="2800">
                <a:solidFill>
                  <a:schemeClr val="bg1"/>
                </a:solidFill>
              </a:defRPr>
            </a:lvl3pPr>
            <a:lvl4pPr marL="1314459" indent="-457200" algn="l">
              <a:buFont typeface="Arial" panose="020B0604020202020204" pitchFamily="34" charset="0"/>
              <a:buChar char="•"/>
              <a:defRPr sz="2800">
                <a:solidFill>
                  <a:schemeClr val="bg1"/>
                </a:solidFill>
              </a:defRPr>
            </a:lvl4pPr>
            <a:lvl5pPr marL="1600212" indent="-457200" algn="l">
              <a:buFont typeface="Arial" panose="020B0604020202020204" pitchFamily="34" charset="0"/>
              <a:buChar char="•"/>
              <a:defRPr sz="2800">
                <a:solidFill>
                  <a:schemeClr val="bg1"/>
                </a:solidFill>
              </a:defRPr>
            </a:lvl5pPr>
          </a:lstStyle>
          <a:p>
            <a:pPr lvl="0"/>
            <a:r>
              <a:rPr lang="en-US" dirty="0"/>
              <a:t>Engaging header about the contents.</a:t>
            </a:r>
          </a:p>
        </p:txBody>
      </p:sp>
      <p:sp>
        <p:nvSpPr>
          <p:cNvPr id="13" name="Text Placeholder 9">
            <a:extLst>
              <a:ext uri="{FF2B5EF4-FFF2-40B4-BE49-F238E27FC236}">
                <a16:creationId xmlns:a16="http://schemas.microsoft.com/office/drawing/2014/main" id="{FC287DA7-6E14-414A-B2C5-C8D6640C3B4D}"/>
              </a:ext>
            </a:extLst>
          </p:cNvPr>
          <p:cNvSpPr>
            <a:spLocks noGrp="1"/>
          </p:cNvSpPr>
          <p:nvPr>
            <p:ph type="body" sz="quarter" idx="11" hasCustomPrompt="1"/>
          </p:nvPr>
        </p:nvSpPr>
        <p:spPr>
          <a:xfrm>
            <a:off x="371474" y="1568817"/>
            <a:ext cx="4910137" cy="3805330"/>
          </a:xfrm>
          <a:prstGeom prst="rect">
            <a:avLst/>
          </a:prstGeom>
        </p:spPr>
        <p:txBody>
          <a:bodyPr lIns="0" tIns="0" rIns="0" bIns="0"/>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400">
                <a:solidFill>
                  <a:schemeClr val="tx1"/>
                </a:solidFill>
              </a:defRPr>
            </a:lvl1pPr>
            <a:lvl2pPr marL="742952" indent="-457200" algn="l">
              <a:buFont typeface="Arial" panose="020B0604020202020204" pitchFamily="34" charset="0"/>
              <a:buChar char="•"/>
              <a:defRPr sz="2800">
                <a:solidFill>
                  <a:schemeClr val="bg1"/>
                </a:solidFill>
              </a:defRPr>
            </a:lvl2pPr>
            <a:lvl3pPr marL="1028705" indent="-457200" algn="l">
              <a:buFont typeface="Arial" panose="020B0604020202020204" pitchFamily="34" charset="0"/>
              <a:buChar char="•"/>
              <a:defRPr sz="2800">
                <a:solidFill>
                  <a:schemeClr val="bg1"/>
                </a:solidFill>
              </a:defRPr>
            </a:lvl3pPr>
            <a:lvl4pPr marL="1314459" indent="-457200" algn="l">
              <a:buFont typeface="Arial" panose="020B0604020202020204" pitchFamily="34" charset="0"/>
              <a:buChar char="•"/>
              <a:defRPr sz="2800">
                <a:solidFill>
                  <a:schemeClr val="bg1"/>
                </a:solidFill>
              </a:defRPr>
            </a:lvl4pPr>
            <a:lvl5pPr marL="1600212" indent="-457200" algn="l">
              <a:buFont typeface="Arial" panose="020B0604020202020204" pitchFamily="34" charset="0"/>
              <a:buChar char="•"/>
              <a:defRPr sz="2800">
                <a:solidFill>
                  <a:schemeClr val="bg1"/>
                </a:solidFill>
              </a:defRPr>
            </a:lvl5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Two columns.</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Edit text (24pt) for body copy. Edit text for interesting body copy. Edit text for body copy. Edit text for body copy. Edit text for body copy. Edit text for interesting body copy. Edit text for body copy. </a:t>
            </a:r>
          </a:p>
        </p:txBody>
      </p:sp>
      <p:sp>
        <p:nvSpPr>
          <p:cNvPr id="15" name="Picture Placeholder 2">
            <a:extLst>
              <a:ext uri="{FF2B5EF4-FFF2-40B4-BE49-F238E27FC236}">
                <a16:creationId xmlns:a16="http://schemas.microsoft.com/office/drawing/2014/main" id="{B7E5AC59-1293-9745-BD87-02FD74767FC2}"/>
              </a:ext>
            </a:extLst>
          </p:cNvPr>
          <p:cNvSpPr>
            <a:spLocks noGrp="1"/>
          </p:cNvSpPr>
          <p:nvPr>
            <p:ph type="pic" sz="quarter" idx="34"/>
          </p:nvPr>
        </p:nvSpPr>
        <p:spPr>
          <a:xfrm>
            <a:off x="9013151" y="5898765"/>
            <a:ext cx="1239008" cy="590935"/>
          </a:xfrm>
          <a:prstGeom prst="rect">
            <a:avLst/>
          </a:prstGeom>
        </p:spPr>
        <p:txBody>
          <a:bodyPr anchor="ctr"/>
          <a:lstStyle>
            <a:lvl1pPr marL="0" indent="0" algn="ctr">
              <a:buNone/>
              <a:defRPr sz="1200"/>
            </a:lvl1pPr>
          </a:lstStyle>
          <a:p>
            <a:endParaRPr lang="en-US" dirty="0"/>
          </a:p>
        </p:txBody>
      </p:sp>
      <p:sp>
        <p:nvSpPr>
          <p:cNvPr id="14" name="Text Placeholder 9">
            <a:extLst>
              <a:ext uri="{FF2B5EF4-FFF2-40B4-BE49-F238E27FC236}">
                <a16:creationId xmlns:a16="http://schemas.microsoft.com/office/drawing/2014/main" id="{E445B4C2-079D-3E47-BB36-E4F55B47F0BF}"/>
              </a:ext>
            </a:extLst>
          </p:cNvPr>
          <p:cNvSpPr>
            <a:spLocks noGrp="1"/>
          </p:cNvSpPr>
          <p:nvPr>
            <p:ph type="body" sz="quarter" idx="35" hasCustomPrompt="1"/>
          </p:nvPr>
        </p:nvSpPr>
        <p:spPr>
          <a:xfrm>
            <a:off x="5707310" y="1568817"/>
            <a:ext cx="4910137" cy="3805330"/>
          </a:xfrm>
          <a:prstGeom prst="rect">
            <a:avLst/>
          </a:prstGeom>
        </p:spPr>
        <p:txBody>
          <a:bodyPr lIns="0" tIns="0" rIns="0" bIns="0"/>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400">
                <a:solidFill>
                  <a:schemeClr val="tx1"/>
                </a:solidFill>
              </a:defRPr>
            </a:lvl1pPr>
            <a:lvl2pPr marL="742952" indent="-457200" algn="l">
              <a:buFont typeface="Arial" panose="020B0604020202020204" pitchFamily="34" charset="0"/>
              <a:buChar char="•"/>
              <a:defRPr sz="2800">
                <a:solidFill>
                  <a:schemeClr val="bg1"/>
                </a:solidFill>
              </a:defRPr>
            </a:lvl2pPr>
            <a:lvl3pPr marL="1028705" indent="-457200" algn="l">
              <a:buFont typeface="Arial" panose="020B0604020202020204" pitchFamily="34" charset="0"/>
              <a:buChar char="•"/>
              <a:defRPr sz="2800">
                <a:solidFill>
                  <a:schemeClr val="bg1"/>
                </a:solidFill>
              </a:defRPr>
            </a:lvl3pPr>
            <a:lvl4pPr marL="1314459" indent="-457200" algn="l">
              <a:buFont typeface="Arial" panose="020B0604020202020204" pitchFamily="34" charset="0"/>
              <a:buChar char="•"/>
              <a:defRPr sz="2800">
                <a:solidFill>
                  <a:schemeClr val="bg1"/>
                </a:solidFill>
              </a:defRPr>
            </a:lvl4pPr>
            <a:lvl5pPr marL="1600212" indent="-457200" algn="l">
              <a:buFont typeface="Arial" panose="020B0604020202020204" pitchFamily="34" charset="0"/>
              <a:buChar char="•"/>
              <a:defRPr sz="2800">
                <a:solidFill>
                  <a:schemeClr val="bg1"/>
                </a:solidFill>
              </a:defRPr>
            </a:lvl5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Edit text (24pt) for body copy. Edit text for interesting body copy. Edit text for body copy. Edit text for body copy. Edit text for body copy. Edit text for interesting body copy. Edit text for body copy. </a:t>
            </a:r>
          </a:p>
        </p:txBody>
      </p:sp>
    </p:spTree>
    <p:extLst>
      <p:ext uri="{BB962C8B-B14F-4D97-AF65-F5344CB8AC3E}">
        <p14:creationId xmlns:p14="http://schemas.microsoft.com/office/powerpoint/2010/main" val="2204414920"/>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slideLayout" Target="../slideLayouts/slideLayout3.xml"/><Relationship Id="rId1" Type="http://schemas.openxmlformats.org/officeDocument/2006/relationships/slideLayout" Target="../slideLayouts/slideLayout2.xml"/><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1"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12.xml"/><Relationship Id="rId3" Type="http://schemas.openxmlformats.org/officeDocument/2006/relationships/slideLayout" Target="../slideLayouts/slideLayout7.xml"/><Relationship Id="rId7" Type="http://schemas.openxmlformats.org/officeDocument/2006/relationships/slideLayout" Target="../slideLayouts/slideLayout11.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5" Type="http://schemas.openxmlformats.org/officeDocument/2006/relationships/slideLayout" Target="../slideLayouts/slideLayout9.xml"/><Relationship Id="rId4" Type="http://schemas.openxmlformats.org/officeDocument/2006/relationships/slideLayout" Target="../slideLayouts/slideLayout8.xml"/><Relationship Id="rId9"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slideLayout" Target="../slideLayouts/slideLayout14.xml"/><Relationship Id="rId1" Type="http://schemas.openxmlformats.org/officeDocument/2006/relationships/slideLayout" Target="../slideLayouts/slideLayout13.xml"/><Relationship Id="rId4" Type="http://schemas.openxmlformats.org/officeDocument/2006/relationships/theme" Target="../theme/theme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38073867"/>
      </p:ext>
    </p:extLst>
  </p:cSld>
  <p:clrMap bg1="lt1" tx1="dk1" bg2="lt2" tx2="dk2" accent1="accent1" accent2="accent2" accent3="accent3" accent4="accent4" accent5="accent5" accent6="accent6" hlink="hlink" folHlink="folHlink"/>
  <p:sldLayoutIdLst>
    <p:sldLayoutId id="2147484191" r:id="rId1"/>
  </p:sldLayoutIdLst>
  <p:txStyles>
    <p:titleStyle>
      <a:lvl1pPr algn="ctr" defTabSz="571506" rtl="0" eaLnBrk="1" latinLnBrk="0" hangingPunct="1">
        <a:lnSpc>
          <a:spcPct val="90000"/>
        </a:lnSpc>
        <a:spcBef>
          <a:spcPct val="0"/>
        </a:spcBef>
        <a:buNone/>
        <a:defRPr sz="1500" kern="1200" baseline="0">
          <a:solidFill>
            <a:schemeClr val="tx1">
              <a:lumMod val="75000"/>
              <a:lumOff val="25000"/>
            </a:schemeClr>
          </a:solidFill>
          <a:latin typeface="+mj-lt"/>
          <a:ea typeface="+mj-ea"/>
          <a:cs typeface="+mj-cs"/>
        </a:defRPr>
      </a:lvl1pPr>
    </p:titleStyle>
    <p:bodyStyle>
      <a:lvl1pPr marL="0" indent="0" algn="l" defTabSz="571506" rtl="0" eaLnBrk="1" latinLnBrk="0" hangingPunct="1">
        <a:lnSpc>
          <a:spcPct val="90000"/>
        </a:lnSpc>
        <a:spcBef>
          <a:spcPts val="626"/>
        </a:spcBef>
        <a:buFont typeface="Arial" panose="020B0604020202020204" pitchFamily="34" charset="0"/>
        <a:buNone/>
        <a:defRPr sz="844" kern="1200">
          <a:solidFill>
            <a:schemeClr val="tx1">
              <a:lumMod val="50000"/>
              <a:lumOff val="50000"/>
            </a:schemeClr>
          </a:solidFill>
          <a:latin typeface="+mn-lt"/>
          <a:ea typeface="+mn-ea"/>
          <a:cs typeface="+mn-cs"/>
        </a:defRPr>
      </a:lvl1pPr>
      <a:lvl2pPr marL="428629" indent="-142877" algn="l" defTabSz="571506" rtl="0" eaLnBrk="1" latinLnBrk="0" hangingPunct="1">
        <a:lnSpc>
          <a:spcPct val="90000"/>
        </a:lnSpc>
        <a:spcBef>
          <a:spcPts val="312"/>
        </a:spcBef>
        <a:buFont typeface="Arial" panose="020B0604020202020204" pitchFamily="34" charset="0"/>
        <a:buChar char="•"/>
        <a:defRPr sz="1500" kern="1200">
          <a:solidFill>
            <a:schemeClr val="tx1"/>
          </a:solidFill>
          <a:latin typeface="+mn-lt"/>
          <a:ea typeface="+mn-ea"/>
          <a:cs typeface="+mn-cs"/>
        </a:defRPr>
      </a:lvl2pPr>
      <a:lvl3pPr marL="714382" indent="-142877" algn="l" defTabSz="571506" rtl="0" eaLnBrk="1" latinLnBrk="0" hangingPunct="1">
        <a:lnSpc>
          <a:spcPct val="90000"/>
        </a:lnSpc>
        <a:spcBef>
          <a:spcPts val="312"/>
        </a:spcBef>
        <a:buFont typeface="Arial" panose="020B0604020202020204" pitchFamily="34" charset="0"/>
        <a:buChar char="•"/>
        <a:defRPr sz="1250" kern="1200">
          <a:solidFill>
            <a:schemeClr val="tx1"/>
          </a:solidFill>
          <a:latin typeface="+mn-lt"/>
          <a:ea typeface="+mn-ea"/>
          <a:cs typeface="+mn-cs"/>
        </a:defRPr>
      </a:lvl3pPr>
      <a:lvl4pPr marL="1000136" indent="-142877" algn="l" defTabSz="571506" rtl="0" eaLnBrk="1" latinLnBrk="0" hangingPunct="1">
        <a:lnSpc>
          <a:spcPct val="90000"/>
        </a:lnSpc>
        <a:spcBef>
          <a:spcPts val="312"/>
        </a:spcBef>
        <a:buFont typeface="Arial" panose="020B0604020202020204" pitchFamily="34" charset="0"/>
        <a:buChar char="•"/>
        <a:defRPr sz="1126" kern="1200">
          <a:solidFill>
            <a:schemeClr val="tx1"/>
          </a:solidFill>
          <a:latin typeface="+mn-lt"/>
          <a:ea typeface="+mn-ea"/>
          <a:cs typeface="+mn-cs"/>
        </a:defRPr>
      </a:lvl4pPr>
      <a:lvl5pPr marL="1285889" indent="-142877" algn="l" defTabSz="571506" rtl="0" eaLnBrk="1" latinLnBrk="0" hangingPunct="1">
        <a:lnSpc>
          <a:spcPct val="90000"/>
        </a:lnSpc>
        <a:spcBef>
          <a:spcPts val="312"/>
        </a:spcBef>
        <a:buFont typeface="Arial" panose="020B0604020202020204" pitchFamily="34" charset="0"/>
        <a:buChar char="•"/>
        <a:defRPr sz="1126" kern="1200">
          <a:solidFill>
            <a:schemeClr val="tx1"/>
          </a:solidFill>
          <a:latin typeface="+mn-lt"/>
          <a:ea typeface="+mn-ea"/>
          <a:cs typeface="+mn-cs"/>
        </a:defRPr>
      </a:lvl5pPr>
      <a:lvl6pPr marL="1571641" indent="-142877" algn="l" defTabSz="571506" rtl="0" eaLnBrk="1" latinLnBrk="0" hangingPunct="1">
        <a:lnSpc>
          <a:spcPct val="90000"/>
        </a:lnSpc>
        <a:spcBef>
          <a:spcPts val="312"/>
        </a:spcBef>
        <a:buFont typeface="Arial" panose="020B0604020202020204" pitchFamily="34" charset="0"/>
        <a:buChar char="•"/>
        <a:defRPr sz="1126" kern="1200">
          <a:solidFill>
            <a:schemeClr val="tx1"/>
          </a:solidFill>
          <a:latin typeface="+mn-lt"/>
          <a:ea typeface="+mn-ea"/>
          <a:cs typeface="+mn-cs"/>
        </a:defRPr>
      </a:lvl6pPr>
      <a:lvl7pPr marL="1857394" indent="-142877" algn="l" defTabSz="571506" rtl="0" eaLnBrk="1" latinLnBrk="0" hangingPunct="1">
        <a:lnSpc>
          <a:spcPct val="90000"/>
        </a:lnSpc>
        <a:spcBef>
          <a:spcPts val="312"/>
        </a:spcBef>
        <a:buFont typeface="Arial" panose="020B0604020202020204" pitchFamily="34" charset="0"/>
        <a:buChar char="•"/>
        <a:defRPr sz="1126" kern="1200">
          <a:solidFill>
            <a:schemeClr val="tx1"/>
          </a:solidFill>
          <a:latin typeface="+mn-lt"/>
          <a:ea typeface="+mn-ea"/>
          <a:cs typeface="+mn-cs"/>
        </a:defRPr>
      </a:lvl7pPr>
      <a:lvl8pPr marL="2143147" indent="-142877" algn="l" defTabSz="571506" rtl="0" eaLnBrk="1" latinLnBrk="0" hangingPunct="1">
        <a:lnSpc>
          <a:spcPct val="90000"/>
        </a:lnSpc>
        <a:spcBef>
          <a:spcPts val="312"/>
        </a:spcBef>
        <a:buFont typeface="Arial" panose="020B0604020202020204" pitchFamily="34" charset="0"/>
        <a:buChar char="•"/>
        <a:defRPr sz="1126" kern="1200">
          <a:solidFill>
            <a:schemeClr val="tx1"/>
          </a:solidFill>
          <a:latin typeface="+mn-lt"/>
          <a:ea typeface="+mn-ea"/>
          <a:cs typeface="+mn-cs"/>
        </a:defRPr>
      </a:lvl8pPr>
      <a:lvl9pPr marL="2428899" indent="-142877" algn="l" defTabSz="571506" rtl="0" eaLnBrk="1" latinLnBrk="0" hangingPunct="1">
        <a:lnSpc>
          <a:spcPct val="90000"/>
        </a:lnSpc>
        <a:spcBef>
          <a:spcPts val="312"/>
        </a:spcBef>
        <a:buFont typeface="Arial" panose="020B0604020202020204" pitchFamily="34" charset="0"/>
        <a:buChar char="•"/>
        <a:defRPr sz="1126" kern="1200">
          <a:solidFill>
            <a:schemeClr val="tx1"/>
          </a:solidFill>
          <a:latin typeface="+mn-lt"/>
          <a:ea typeface="+mn-ea"/>
          <a:cs typeface="+mn-cs"/>
        </a:defRPr>
      </a:lvl9pPr>
    </p:bodyStyle>
    <p:otherStyle>
      <a:defPPr>
        <a:defRPr lang="en-US"/>
      </a:defPPr>
      <a:lvl1pPr marL="0" algn="l" defTabSz="571506" rtl="0" eaLnBrk="1" latinLnBrk="0" hangingPunct="1">
        <a:defRPr sz="1126" kern="1200">
          <a:solidFill>
            <a:schemeClr val="tx1"/>
          </a:solidFill>
          <a:latin typeface="+mn-lt"/>
          <a:ea typeface="+mn-ea"/>
          <a:cs typeface="+mn-cs"/>
        </a:defRPr>
      </a:lvl1pPr>
      <a:lvl2pPr marL="285753" algn="l" defTabSz="571506" rtl="0" eaLnBrk="1" latinLnBrk="0" hangingPunct="1">
        <a:defRPr sz="1126" kern="1200">
          <a:solidFill>
            <a:schemeClr val="tx1"/>
          </a:solidFill>
          <a:latin typeface="+mn-lt"/>
          <a:ea typeface="+mn-ea"/>
          <a:cs typeface="+mn-cs"/>
        </a:defRPr>
      </a:lvl2pPr>
      <a:lvl3pPr marL="571506" algn="l" defTabSz="571506" rtl="0" eaLnBrk="1" latinLnBrk="0" hangingPunct="1">
        <a:defRPr sz="1126" kern="1200">
          <a:solidFill>
            <a:schemeClr val="tx1"/>
          </a:solidFill>
          <a:latin typeface="+mn-lt"/>
          <a:ea typeface="+mn-ea"/>
          <a:cs typeface="+mn-cs"/>
        </a:defRPr>
      </a:lvl3pPr>
      <a:lvl4pPr marL="857258" algn="l" defTabSz="571506" rtl="0" eaLnBrk="1" latinLnBrk="0" hangingPunct="1">
        <a:defRPr sz="1126" kern="1200">
          <a:solidFill>
            <a:schemeClr val="tx1"/>
          </a:solidFill>
          <a:latin typeface="+mn-lt"/>
          <a:ea typeface="+mn-ea"/>
          <a:cs typeface="+mn-cs"/>
        </a:defRPr>
      </a:lvl4pPr>
      <a:lvl5pPr marL="1143012" algn="l" defTabSz="571506" rtl="0" eaLnBrk="1" latinLnBrk="0" hangingPunct="1">
        <a:defRPr sz="1126" kern="1200">
          <a:solidFill>
            <a:schemeClr val="tx1"/>
          </a:solidFill>
          <a:latin typeface="+mn-lt"/>
          <a:ea typeface="+mn-ea"/>
          <a:cs typeface="+mn-cs"/>
        </a:defRPr>
      </a:lvl5pPr>
      <a:lvl6pPr marL="1428764" algn="l" defTabSz="571506" rtl="0" eaLnBrk="1" latinLnBrk="0" hangingPunct="1">
        <a:defRPr sz="1126" kern="1200">
          <a:solidFill>
            <a:schemeClr val="tx1"/>
          </a:solidFill>
          <a:latin typeface="+mn-lt"/>
          <a:ea typeface="+mn-ea"/>
          <a:cs typeface="+mn-cs"/>
        </a:defRPr>
      </a:lvl6pPr>
      <a:lvl7pPr marL="1714517" algn="l" defTabSz="571506" rtl="0" eaLnBrk="1" latinLnBrk="0" hangingPunct="1">
        <a:defRPr sz="1126" kern="1200">
          <a:solidFill>
            <a:schemeClr val="tx1"/>
          </a:solidFill>
          <a:latin typeface="+mn-lt"/>
          <a:ea typeface="+mn-ea"/>
          <a:cs typeface="+mn-cs"/>
        </a:defRPr>
      </a:lvl7pPr>
      <a:lvl8pPr marL="2000270" algn="l" defTabSz="571506" rtl="0" eaLnBrk="1" latinLnBrk="0" hangingPunct="1">
        <a:defRPr sz="1126" kern="1200">
          <a:solidFill>
            <a:schemeClr val="tx1"/>
          </a:solidFill>
          <a:latin typeface="+mn-lt"/>
          <a:ea typeface="+mn-ea"/>
          <a:cs typeface="+mn-cs"/>
        </a:defRPr>
      </a:lvl8pPr>
      <a:lvl9pPr marL="2286023" algn="l" defTabSz="571506" rtl="0" eaLnBrk="1" latinLnBrk="0" hangingPunct="1">
        <a:defRPr sz="1126"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432" userDrawn="1">
          <p15:clr>
            <a:srgbClr val="F26B43"/>
          </p15:clr>
        </p15:guide>
        <p15:guide id="3" orient="horz" pos="4088" userDrawn="1">
          <p15:clr>
            <a:srgbClr val="F26B43"/>
          </p15:clr>
        </p15:guide>
        <p15:guide id="4" orient="horz" pos="210" userDrawn="1">
          <p15:clr>
            <a:srgbClr val="F26B43"/>
          </p15:clr>
        </p15:guide>
        <p15:guide id="5" pos="234" userDrawn="1">
          <p15:clr>
            <a:srgbClr val="F26B43"/>
          </p15:clr>
        </p15:guide>
        <p15:guide id="6" pos="3364" userDrawn="1">
          <p15:clr>
            <a:srgbClr val="F26B43"/>
          </p15:clr>
        </p15:guide>
        <p15:guide id="7" pos="3500" userDrawn="1">
          <p15:clr>
            <a:srgbClr val="F26B43"/>
          </p15:clr>
        </p15:guide>
        <p15:guide id="8" pos="7446" userDrawn="1">
          <p15:clr>
            <a:srgbClr val="F26B43"/>
          </p15:clr>
        </p15:guide>
        <p15:guide id="9" pos="6675" userDrawn="1">
          <p15:clr>
            <a:srgbClr val="F26B43"/>
          </p15:clr>
        </p15:guide>
        <p15:guide id="10" orient="horz" pos="1003" userDrawn="1">
          <p15:clr>
            <a:srgbClr val="F26B43"/>
          </p15:clr>
        </p15:guide>
        <p15:guide id="11" orient="horz" pos="2228" userDrawn="1">
          <p15:clr>
            <a:srgbClr val="F26B43"/>
          </p15:clr>
        </p15:guide>
        <p15:guide id="12" orient="horz" pos="2092"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96697513"/>
      </p:ext>
    </p:extLst>
  </p:cSld>
  <p:clrMap bg1="lt1" tx1="dk1" bg2="lt2" tx2="dk2" accent1="accent1" accent2="accent2" accent3="accent3" accent4="accent4" accent5="accent5" accent6="accent6" hlink="hlink" folHlink="folHlink"/>
  <p:sldLayoutIdLst>
    <p:sldLayoutId id="2147484201" r:id="rId1"/>
    <p:sldLayoutId id="2147484303" r:id="rId2"/>
    <p:sldLayoutId id="2147484304"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34" userDrawn="1">
          <p15:clr>
            <a:srgbClr val="F26B43"/>
          </p15:clr>
        </p15:guide>
        <p15:guide id="2" pos="7446" userDrawn="1">
          <p15:clr>
            <a:srgbClr val="F26B43"/>
          </p15:clr>
        </p15:guide>
        <p15:guide id="3" pos="3364" userDrawn="1">
          <p15:clr>
            <a:srgbClr val="F26B43"/>
          </p15:clr>
        </p15:guide>
        <p15:guide id="4" pos="3432" userDrawn="1">
          <p15:clr>
            <a:srgbClr val="F26B43"/>
          </p15:clr>
        </p15:guide>
        <p15:guide id="5" pos="3500" userDrawn="1">
          <p15:clr>
            <a:srgbClr val="F26B43"/>
          </p15:clr>
        </p15:guide>
        <p15:guide id="6" orient="horz" pos="210" userDrawn="1">
          <p15:clr>
            <a:srgbClr val="F26B43"/>
          </p15:clr>
        </p15:guide>
        <p15:guide id="7" orient="horz" pos="4088" userDrawn="1">
          <p15:clr>
            <a:srgbClr val="F26B43"/>
          </p15:clr>
        </p15:guide>
        <p15:guide id="8" orient="horz" pos="2160" userDrawn="1">
          <p15:clr>
            <a:srgbClr val="F26B43"/>
          </p15:clr>
        </p15:guide>
        <p15:guide id="9" pos="6698" userDrawn="1">
          <p15:clr>
            <a:srgbClr val="F26B43"/>
          </p15:clr>
        </p15:guide>
        <p15:guide id="10" orient="horz" pos="1003" userDrawn="1">
          <p15:clr>
            <a:srgbClr val="F26B43"/>
          </p15:clr>
        </p15:guide>
        <p15:guide id="11" orient="horz" pos="2228" userDrawn="1">
          <p15:clr>
            <a:srgbClr val="F26B43"/>
          </p15:clr>
        </p15:guide>
        <p15:guide id="12" orient="horz" pos="2092"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54940448"/>
      </p:ext>
    </p:extLst>
  </p:cSld>
  <p:clrMap bg1="lt1" tx1="dk1" bg2="lt2" tx2="dk2" accent1="accent1" accent2="accent2" accent3="accent3" accent4="accent4" accent5="accent5" accent6="accent6" hlink="hlink" folHlink="folHlink"/>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34" userDrawn="1">
          <p15:clr>
            <a:srgbClr val="F26B43"/>
          </p15:clr>
        </p15:guide>
        <p15:guide id="2" pos="7446" userDrawn="1">
          <p15:clr>
            <a:srgbClr val="F26B43"/>
          </p15:clr>
        </p15:guide>
        <p15:guide id="3" pos="3364" userDrawn="1">
          <p15:clr>
            <a:srgbClr val="F26B43"/>
          </p15:clr>
        </p15:guide>
        <p15:guide id="4" pos="3432" userDrawn="1">
          <p15:clr>
            <a:srgbClr val="F26B43"/>
          </p15:clr>
        </p15:guide>
        <p15:guide id="5" pos="3500" userDrawn="1">
          <p15:clr>
            <a:srgbClr val="F26B43"/>
          </p15:clr>
        </p15:guide>
        <p15:guide id="6" orient="horz" pos="210" userDrawn="1">
          <p15:clr>
            <a:srgbClr val="F26B43"/>
          </p15:clr>
        </p15:guide>
        <p15:guide id="7" orient="horz" pos="4088" userDrawn="1">
          <p15:clr>
            <a:srgbClr val="F26B43"/>
          </p15:clr>
        </p15:guide>
        <p15:guide id="8" orient="horz" pos="2160" userDrawn="1">
          <p15:clr>
            <a:srgbClr val="F26B43"/>
          </p15:clr>
        </p15:guide>
        <p15:guide id="9" pos="6698" userDrawn="1">
          <p15:clr>
            <a:srgbClr val="F26B43"/>
          </p15:clr>
        </p15:guide>
        <p15:guide id="10" orient="horz" pos="1003" userDrawn="1">
          <p15:clr>
            <a:srgbClr val="F26B43"/>
          </p15:clr>
        </p15:guide>
        <p15:guide id="11" orient="horz" pos="2228" userDrawn="1">
          <p15:clr>
            <a:srgbClr val="F26B43"/>
          </p15:clr>
        </p15:guide>
        <p15:guide id="12" orient="horz" pos="2092" userDrawn="1">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72048609"/>
      </p:ext>
    </p:extLst>
  </p:cSld>
  <p:clrMap bg1="lt1" tx1="dk1" bg2="lt2" tx2="dk2" accent1="accent1" accent2="accent2" accent3="accent3" accent4="accent4" accent5="accent5" accent6="accent6" hlink="hlink" folHlink="folHlink"/>
  <p:sldLayoutIdLst>
    <p:sldLayoutId id="2147484302" r:id="rId1"/>
    <p:sldLayoutId id="2147484305" r:id="rId2"/>
    <p:sldLayoutId id="2147484299" r:id="rId3"/>
    <p:sldLayoutId id="2147484309" r:id="rId4"/>
    <p:sldLayoutId id="2147484308" r:id="rId5"/>
    <p:sldLayoutId id="2147484310" r:id="rId6"/>
    <p:sldLayoutId id="2147484306" r:id="rId7"/>
    <p:sldLayoutId id="2147484307" r:id="rId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500" userDrawn="1">
          <p15:clr>
            <a:srgbClr val="F26B43"/>
          </p15:clr>
        </p15:guide>
        <p15:guide id="2" pos="3364" userDrawn="1">
          <p15:clr>
            <a:srgbClr val="F26B43"/>
          </p15:clr>
        </p15:guide>
        <p15:guide id="3" pos="3432" userDrawn="1">
          <p15:clr>
            <a:srgbClr val="F26B43"/>
          </p15:clr>
        </p15:guide>
        <p15:guide id="4" pos="234" userDrawn="1">
          <p15:clr>
            <a:srgbClr val="F26B43"/>
          </p15:clr>
        </p15:guide>
        <p15:guide id="5" pos="7446" userDrawn="1">
          <p15:clr>
            <a:srgbClr val="F26B43"/>
          </p15:clr>
        </p15:guide>
        <p15:guide id="6" orient="horz" pos="2160" userDrawn="1">
          <p15:clr>
            <a:srgbClr val="F26B43"/>
          </p15:clr>
        </p15:guide>
        <p15:guide id="7" orient="horz" pos="210" userDrawn="1">
          <p15:clr>
            <a:srgbClr val="F26B43"/>
          </p15:clr>
        </p15:guide>
        <p15:guide id="8" orient="horz" pos="4088" userDrawn="1">
          <p15:clr>
            <a:srgbClr val="F26B43"/>
          </p15:clr>
        </p15:guide>
        <p15:guide id="9" pos="6698" userDrawn="1">
          <p15:clr>
            <a:srgbClr val="F26B43"/>
          </p15:clr>
        </p15:guide>
        <p15:guide id="10" orient="horz" pos="981" userDrawn="1">
          <p15:clr>
            <a:srgbClr val="F26B43"/>
          </p15:clr>
        </p15:guide>
        <p15:guide id="11" orient="horz" pos="2228" userDrawn="1">
          <p15:clr>
            <a:srgbClr val="F26B43"/>
          </p15:clr>
        </p15:guide>
        <p15:guide id="12" orient="horz" pos="2092" userDrawn="1">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34844399"/>
      </p:ext>
    </p:extLst>
  </p:cSld>
  <p:clrMap bg1="lt1" tx1="dk1" bg2="lt2" tx2="dk2" accent1="accent1" accent2="accent2" accent3="accent3" accent4="accent4" accent5="accent5" accent6="accent6" hlink="hlink" folHlink="folHlink"/>
  <p:sldLayoutIdLst>
    <p:sldLayoutId id="2147484311" r:id="rId1"/>
    <p:sldLayoutId id="2147484312" r:id="rId2"/>
    <p:sldLayoutId id="2147484313"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234" userDrawn="1">
          <p15:clr>
            <a:srgbClr val="F26B43"/>
          </p15:clr>
        </p15:guide>
        <p15:guide id="3" pos="3364" userDrawn="1">
          <p15:clr>
            <a:srgbClr val="F26B43"/>
          </p15:clr>
        </p15:guide>
        <p15:guide id="4" pos="3432" userDrawn="1">
          <p15:clr>
            <a:srgbClr val="F26B43"/>
          </p15:clr>
        </p15:guide>
        <p15:guide id="5" orient="horz" pos="210" userDrawn="1">
          <p15:clr>
            <a:srgbClr val="F26B43"/>
          </p15:clr>
        </p15:guide>
        <p15:guide id="6" orient="horz" pos="4088" userDrawn="1">
          <p15:clr>
            <a:srgbClr val="F26B43"/>
          </p15:clr>
        </p15:guide>
        <p15:guide id="7" pos="3500" userDrawn="1">
          <p15:clr>
            <a:srgbClr val="F26B43"/>
          </p15:clr>
        </p15:guide>
        <p15:guide id="8" pos="7446" userDrawn="1">
          <p15:clr>
            <a:srgbClr val="F26B43"/>
          </p15:clr>
        </p15:guide>
        <p15:guide id="9" pos="6698" userDrawn="1">
          <p15:clr>
            <a:srgbClr val="F26B43"/>
          </p15:clr>
        </p15:guide>
        <p15:guide id="10" orient="horz" pos="1003" userDrawn="1">
          <p15:clr>
            <a:srgbClr val="F26B43"/>
          </p15:clr>
        </p15:guide>
        <p15:guide id="11" orient="horz" pos="2228" userDrawn="1">
          <p15:clr>
            <a:srgbClr val="F26B43"/>
          </p15:clr>
        </p15:guide>
        <p15:guide id="12" orient="horz" pos="2092"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chart" Target="../charts/chart2.xml"/></Relationships>
</file>

<file path=ppt/slides/_rels/slide16.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chart" Target="../charts/char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www.justcollecting.com/indexes/pfc40-autograph-index"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3">
            <a:extLst>
              <a:ext uri="{FF2B5EF4-FFF2-40B4-BE49-F238E27FC236}">
                <a16:creationId xmlns:a16="http://schemas.microsoft.com/office/drawing/2014/main" id="{3310D999-7D68-4495-914D-B842701D8E7D}"/>
              </a:ext>
            </a:extLst>
          </p:cNvPr>
          <p:cNvSpPr>
            <a:spLocks noGrp="1" noChangeArrowheads="1"/>
          </p:cNvSpPr>
          <p:nvPr>
            <p:ph type="body" sz="quarter" idx="10"/>
          </p:nvPr>
        </p:nvSpPr>
        <p:spPr>
          <a:xfrm>
            <a:off x="511275" y="4136130"/>
            <a:ext cx="4910137" cy="1412234"/>
          </a:xfrm>
        </p:spPr>
        <p:txBody>
          <a:bodyPr rtlCol="0">
            <a:noAutofit/>
          </a:bodyPr>
          <a:lstStyle/>
          <a:p>
            <a:pPr>
              <a:lnSpc>
                <a:spcPct val="100000"/>
              </a:lnSpc>
              <a:spcBef>
                <a:spcPct val="0"/>
              </a:spcBef>
              <a:defRPr/>
            </a:pPr>
            <a:r>
              <a:rPr lang="en-GB" altLang="en-US" sz="2000" dirty="0"/>
              <a:t>Bloomberg clients, buy and sell sides</a:t>
            </a:r>
          </a:p>
          <a:p>
            <a:pPr>
              <a:lnSpc>
                <a:spcPct val="100000"/>
              </a:lnSpc>
              <a:spcBef>
                <a:spcPct val="0"/>
              </a:spcBef>
              <a:defRPr/>
            </a:pPr>
            <a:r>
              <a:rPr lang="en-GB" altLang="en-US" sz="2000" dirty="0"/>
              <a:t>Active and passive management</a:t>
            </a:r>
          </a:p>
          <a:p>
            <a:pPr>
              <a:lnSpc>
                <a:spcPct val="100000"/>
              </a:lnSpc>
              <a:spcBef>
                <a:spcPct val="0"/>
              </a:spcBef>
              <a:defRPr/>
            </a:pPr>
            <a:r>
              <a:rPr lang="en-GB" altLang="en-US" sz="2000" dirty="0"/>
              <a:t>Investment asset classes</a:t>
            </a:r>
          </a:p>
          <a:p>
            <a:pPr>
              <a:lnSpc>
                <a:spcPct val="100000"/>
              </a:lnSpc>
              <a:spcBef>
                <a:spcPct val="0"/>
              </a:spcBef>
              <a:defRPr/>
            </a:pPr>
            <a:endParaRPr lang="en-GB" altLang="en-US" sz="2000" dirty="0"/>
          </a:p>
          <a:p>
            <a:pPr>
              <a:lnSpc>
                <a:spcPct val="100000"/>
              </a:lnSpc>
              <a:spcBef>
                <a:spcPct val="0"/>
              </a:spcBef>
              <a:defRPr/>
            </a:pPr>
            <a:endParaRPr lang="en-US" sz="2000" dirty="0"/>
          </a:p>
        </p:txBody>
      </p:sp>
      <p:sp>
        <p:nvSpPr>
          <p:cNvPr id="2" name="Text Placeholder 1">
            <a:extLst>
              <a:ext uri="{FF2B5EF4-FFF2-40B4-BE49-F238E27FC236}">
                <a16:creationId xmlns:a16="http://schemas.microsoft.com/office/drawing/2014/main" id="{08B7A744-0DA6-40A1-9FFC-AA95F12D4F10}"/>
              </a:ext>
            </a:extLst>
          </p:cNvPr>
          <p:cNvSpPr>
            <a:spLocks noGrp="1"/>
          </p:cNvSpPr>
          <p:nvPr>
            <p:ph type="body" sz="quarter" idx="11"/>
          </p:nvPr>
        </p:nvSpPr>
        <p:spPr>
          <a:xfrm>
            <a:off x="511275" y="5913443"/>
            <a:ext cx="4910137" cy="1306512"/>
          </a:xfrm>
        </p:spPr>
        <p:txBody>
          <a:bodyPr/>
          <a:lstStyle/>
          <a:p>
            <a:r>
              <a:rPr lang="en-GB" b="1" dirty="0"/>
              <a:t>Alex Reid</a:t>
            </a:r>
          </a:p>
        </p:txBody>
      </p:sp>
      <p:sp>
        <p:nvSpPr>
          <p:cNvPr id="20481" name="Rectangle 2">
            <a:extLst>
              <a:ext uri="{FF2B5EF4-FFF2-40B4-BE49-F238E27FC236}">
                <a16:creationId xmlns:a16="http://schemas.microsoft.com/office/drawing/2014/main" id="{281EADF5-B3F6-4FEF-84E2-8E265AF99303}"/>
              </a:ext>
            </a:extLst>
          </p:cNvPr>
          <p:cNvSpPr>
            <a:spLocks noGrp="1"/>
          </p:cNvSpPr>
          <p:nvPr>
            <p:ph type="ctrTitle" idx="4294967295"/>
          </p:nvPr>
        </p:nvSpPr>
        <p:spPr>
          <a:xfrm>
            <a:off x="408244" y="1389237"/>
            <a:ext cx="8208963" cy="2232025"/>
          </a:xfrm>
        </p:spPr>
        <p:txBody>
          <a:bodyPr anchor="t"/>
          <a:lstStyle/>
          <a:p>
            <a:pPr algn="l" eaLnBrk="1" hangingPunct="1"/>
            <a:r>
              <a:rPr lang="en-US" altLang="en-US" sz="3600" b="1" u="none" dirty="0">
                <a:solidFill>
                  <a:schemeClr val="tx1"/>
                </a:solidFill>
              </a:rPr>
              <a:t>Introduction to Financial Markets</a:t>
            </a:r>
            <a:br>
              <a:rPr lang="en-US" altLang="en-US" sz="3600" b="1" u="none" dirty="0">
                <a:solidFill>
                  <a:schemeClr val="tx1"/>
                </a:solidFill>
              </a:rPr>
            </a:br>
            <a:br>
              <a:rPr lang="en-US" altLang="en-US" sz="3600" b="1" u="none" dirty="0">
                <a:solidFill>
                  <a:schemeClr val="tx1"/>
                </a:solidFill>
              </a:rPr>
            </a:br>
            <a:r>
              <a:rPr lang="en-US" altLang="en-US" sz="3600" b="1" u="none" dirty="0">
                <a:solidFill>
                  <a:schemeClr val="tx1"/>
                </a:solidFill>
              </a:rPr>
              <a:t>Bloomberg L.P.</a:t>
            </a:r>
            <a:br>
              <a:rPr lang="en-US" altLang="en-US" sz="3600" b="1" u="none" dirty="0">
                <a:solidFill>
                  <a:schemeClr val="tx1"/>
                </a:solidFill>
              </a:rPr>
            </a:br>
            <a:br>
              <a:rPr lang="en-US" altLang="en-US" sz="3600" b="1" u="none" dirty="0">
                <a:solidFill>
                  <a:schemeClr val="tx1"/>
                </a:solidFill>
              </a:rPr>
            </a:br>
            <a:r>
              <a:rPr lang="en-US" altLang="en-US" sz="3600" b="1" u="none" dirty="0">
                <a:solidFill>
                  <a:schemeClr val="tx1"/>
                </a:solidFill>
              </a:rPr>
              <a:t>2. Finance industry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3">
            <a:extLst>
              <a:ext uri="{FF2B5EF4-FFF2-40B4-BE49-F238E27FC236}">
                <a16:creationId xmlns:a16="http://schemas.microsoft.com/office/drawing/2014/main" id="{6F2C4209-3B7D-46F7-B538-7980718CC710}"/>
              </a:ext>
            </a:extLst>
          </p:cNvPr>
          <p:cNvSpPr>
            <a:spLocks noGrp="1"/>
          </p:cNvSpPr>
          <p:nvPr>
            <p:ph type="body" sz="quarter" idx="10"/>
          </p:nvPr>
        </p:nvSpPr>
        <p:spPr>
          <a:xfrm>
            <a:off x="371475" y="281485"/>
            <a:ext cx="7394299" cy="898623"/>
          </a:xfrm>
        </p:spPr>
        <p:txBody>
          <a:bodyPr/>
          <a:lstStyle/>
          <a:p>
            <a:r>
              <a:rPr lang="en-GB" altLang="en-US" dirty="0"/>
              <a:t>Governments and SWFs</a:t>
            </a:r>
            <a:endParaRPr lang="en-US" altLang="en-US" dirty="0"/>
          </a:p>
          <a:p>
            <a:endParaRPr lang="en-US" altLang="en-US" dirty="0"/>
          </a:p>
        </p:txBody>
      </p:sp>
      <p:sp>
        <p:nvSpPr>
          <p:cNvPr id="2" name="Text Placeholder 1">
            <a:extLst>
              <a:ext uri="{FF2B5EF4-FFF2-40B4-BE49-F238E27FC236}">
                <a16:creationId xmlns:a16="http://schemas.microsoft.com/office/drawing/2014/main" id="{64402E95-C783-4B25-8E37-B2DEC655D888}"/>
              </a:ext>
            </a:extLst>
          </p:cNvPr>
          <p:cNvSpPr>
            <a:spLocks noGrp="1"/>
          </p:cNvSpPr>
          <p:nvPr>
            <p:ph type="body" sz="quarter" idx="11"/>
          </p:nvPr>
        </p:nvSpPr>
        <p:spPr>
          <a:xfrm>
            <a:off x="371474" y="1568817"/>
            <a:ext cx="8340726" cy="3805330"/>
          </a:xfrm>
        </p:spPr>
        <p:txBody>
          <a:bodyPr/>
          <a:lstStyle/>
          <a:p>
            <a:r>
              <a:rPr lang="en-GB" altLang="en-US" dirty="0">
                <a:solidFill>
                  <a:srgbClr val="000000"/>
                </a:solidFill>
              </a:rPr>
              <a:t>Some </a:t>
            </a:r>
            <a:r>
              <a:rPr lang="en-GB" altLang="en-US" dirty="0"/>
              <a:t>ambiguity …</a:t>
            </a:r>
          </a:p>
          <a:p>
            <a:r>
              <a:rPr lang="en-GB" altLang="en-US" dirty="0"/>
              <a:t>What are the differences between a “state pension fund”  </a:t>
            </a:r>
          </a:p>
          <a:p>
            <a:r>
              <a:rPr lang="en-GB" altLang="en-US" dirty="0"/>
              <a:t>Or a “Sovereign Wealth Fund” (SWF) ?</a:t>
            </a:r>
          </a:p>
          <a:p>
            <a:endParaRPr lang="en-GB" altLang="en-US" dirty="0"/>
          </a:p>
          <a:p>
            <a:r>
              <a:rPr lang="en-GB" altLang="en-US" dirty="0"/>
              <a:t>Norway, Australia and others have dedicated pension funds</a:t>
            </a:r>
          </a:p>
          <a:p>
            <a:r>
              <a:rPr lang="en-GB" altLang="en-US" dirty="0"/>
              <a:t>Large in size, invest across geographies &amp; asset class</a:t>
            </a:r>
          </a:p>
          <a:p>
            <a:endParaRPr lang="en-GB" altLang="en-US" dirty="0"/>
          </a:p>
          <a:p>
            <a:r>
              <a:rPr lang="en-GB" altLang="en-US" dirty="0"/>
              <a:t>Can you see if Norway holds an investment in Apple?</a:t>
            </a:r>
          </a:p>
          <a:p>
            <a:r>
              <a:rPr lang="en-GB" altLang="en-US" dirty="0"/>
              <a:t>How about Tesla and BP shares?</a:t>
            </a:r>
          </a:p>
        </p:txBody>
      </p:sp>
      <p:pic>
        <p:nvPicPr>
          <p:cNvPr id="4" name="Picture 4">
            <a:extLst>
              <a:ext uri="{FF2B5EF4-FFF2-40B4-BE49-F238E27FC236}">
                <a16:creationId xmlns:a16="http://schemas.microsoft.com/office/drawing/2014/main" id="{2BD8E23E-1545-B948-928B-A25C65171F7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20689" y="1180108"/>
            <a:ext cx="2419350" cy="201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55897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3">
            <a:extLst>
              <a:ext uri="{FF2B5EF4-FFF2-40B4-BE49-F238E27FC236}">
                <a16:creationId xmlns:a16="http://schemas.microsoft.com/office/drawing/2014/main" id="{6F2C4209-3B7D-46F7-B538-7980718CC710}"/>
              </a:ext>
            </a:extLst>
          </p:cNvPr>
          <p:cNvSpPr>
            <a:spLocks noGrp="1"/>
          </p:cNvSpPr>
          <p:nvPr>
            <p:ph type="body" sz="quarter" idx="10"/>
          </p:nvPr>
        </p:nvSpPr>
        <p:spPr>
          <a:xfrm>
            <a:off x="371475" y="281485"/>
            <a:ext cx="7394299" cy="898623"/>
          </a:xfrm>
        </p:spPr>
        <p:txBody>
          <a:bodyPr/>
          <a:lstStyle/>
          <a:p>
            <a:r>
              <a:rPr lang="en-GB" altLang="en-US" dirty="0"/>
              <a:t>Collective investments</a:t>
            </a:r>
            <a:endParaRPr lang="en-US" altLang="en-US" dirty="0"/>
          </a:p>
          <a:p>
            <a:endParaRPr lang="en-US" altLang="en-US" dirty="0"/>
          </a:p>
        </p:txBody>
      </p:sp>
      <p:sp>
        <p:nvSpPr>
          <p:cNvPr id="2" name="Text Placeholder 1">
            <a:extLst>
              <a:ext uri="{FF2B5EF4-FFF2-40B4-BE49-F238E27FC236}">
                <a16:creationId xmlns:a16="http://schemas.microsoft.com/office/drawing/2014/main" id="{64402E95-C783-4B25-8E37-B2DEC655D888}"/>
              </a:ext>
            </a:extLst>
          </p:cNvPr>
          <p:cNvSpPr>
            <a:spLocks noGrp="1"/>
          </p:cNvSpPr>
          <p:nvPr>
            <p:ph type="body" sz="quarter" idx="11"/>
          </p:nvPr>
        </p:nvSpPr>
        <p:spPr>
          <a:xfrm>
            <a:off x="371474" y="1568817"/>
            <a:ext cx="8340726" cy="3805330"/>
          </a:xfrm>
        </p:spPr>
        <p:txBody>
          <a:bodyPr/>
          <a:lstStyle/>
          <a:p>
            <a:pPr marL="314760" indent="-314760" defTabSz="914299">
              <a:spcBef>
                <a:spcPts val="844"/>
              </a:spcBef>
              <a:defRPr/>
            </a:pPr>
            <a:r>
              <a:rPr lang="en-GB" altLang="en-US" dirty="0"/>
              <a:t>A variety of names: In the US, they have mutual funds</a:t>
            </a:r>
          </a:p>
          <a:p>
            <a:pPr marL="314760" indent="-314760" defTabSz="914299">
              <a:spcBef>
                <a:spcPts val="844"/>
              </a:spcBef>
              <a:defRPr/>
            </a:pPr>
            <a:r>
              <a:rPr lang="en-GB" altLang="en-US" dirty="0"/>
              <a:t>In the UK, there are unit trusts and “OEICs”</a:t>
            </a:r>
          </a:p>
          <a:p>
            <a:pPr marL="314760" indent="-314760" defTabSz="914299">
              <a:spcBef>
                <a:spcPts val="844"/>
              </a:spcBef>
              <a:defRPr/>
            </a:pPr>
            <a:r>
              <a:rPr lang="en-GB" altLang="en-US" dirty="0"/>
              <a:t>The EU refers to “UCITS” funds</a:t>
            </a:r>
          </a:p>
          <a:p>
            <a:pPr marL="314760" indent="-314760" defTabSz="914299">
              <a:spcBef>
                <a:spcPts val="844"/>
              </a:spcBef>
              <a:defRPr/>
            </a:pPr>
            <a:endParaRPr lang="en-GB" altLang="en-US" dirty="0">
              <a:ea typeface="ＭＳ Ｐゴシック" charset="0"/>
              <a:cs typeface="ＭＳ Ｐゴシック" charset="0"/>
            </a:endParaRPr>
          </a:p>
          <a:p>
            <a:pPr marL="314760" indent="-314760" defTabSz="914299">
              <a:spcBef>
                <a:spcPts val="844"/>
              </a:spcBef>
              <a:defRPr/>
            </a:pPr>
            <a:r>
              <a:rPr lang="en-GB" altLang="en-US" dirty="0">
                <a:ea typeface="ＭＳ Ｐゴシック" charset="0"/>
                <a:cs typeface="ＭＳ Ｐゴシック" charset="0"/>
              </a:rPr>
              <a:t>Exchange Traded Funds (ETFs) are probably fastest growing</a:t>
            </a:r>
          </a:p>
          <a:p>
            <a:pPr marL="314760" indent="-314760" defTabSz="914299">
              <a:spcBef>
                <a:spcPts val="844"/>
              </a:spcBef>
              <a:defRPr/>
            </a:pPr>
            <a:endParaRPr lang="en-GB" altLang="en-US" dirty="0"/>
          </a:p>
          <a:p>
            <a:pPr marL="314760" indent="-314760" defTabSz="914299">
              <a:spcBef>
                <a:spcPts val="844"/>
              </a:spcBef>
              <a:defRPr/>
            </a:pPr>
            <a:r>
              <a:rPr lang="en-GB" altLang="en-US" dirty="0"/>
              <a:t>They are all pooled investment vehicles</a:t>
            </a:r>
          </a:p>
          <a:p>
            <a:pPr marL="314760" indent="-314760" defTabSz="914299">
              <a:spcBef>
                <a:spcPts val="844"/>
              </a:spcBef>
              <a:defRPr/>
            </a:pPr>
            <a:r>
              <a:rPr lang="en-GB" altLang="en-US" dirty="0"/>
              <a:t>Offering diversification at a cheap price</a:t>
            </a:r>
          </a:p>
          <a:p>
            <a:pPr marL="314760" indent="-314760" defTabSz="914299">
              <a:spcBef>
                <a:spcPts val="844"/>
              </a:spcBef>
              <a:defRPr/>
            </a:pPr>
            <a:r>
              <a:rPr lang="en-GB" altLang="en-US" dirty="0"/>
              <a:t>Alternatively, some offering a very specific exposure</a:t>
            </a:r>
          </a:p>
          <a:p>
            <a:pPr marL="314760" indent="-314760" defTabSz="914299">
              <a:spcBef>
                <a:spcPts val="844"/>
              </a:spcBef>
              <a:defRPr/>
            </a:pPr>
            <a:endParaRPr lang="en-GB" altLang="en-US" dirty="0"/>
          </a:p>
          <a:p>
            <a:pPr marL="314760" indent="-314760" defTabSz="914299">
              <a:spcBef>
                <a:spcPts val="844"/>
              </a:spcBef>
              <a:defRPr/>
            </a:pPr>
            <a:r>
              <a:rPr lang="en-GB" altLang="en-US" dirty="0"/>
              <a:t>Industry is split between </a:t>
            </a:r>
            <a:r>
              <a:rPr lang="en-GB" altLang="en-US" i="1" dirty="0"/>
              <a:t>active</a:t>
            </a:r>
            <a:r>
              <a:rPr lang="en-GB" altLang="en-US" dirty="0"/>
              <a:t> and </a:t>
            </a:r>
            <a:r>
              <a:rPr lang="en-GB" altLang="en-US" i="1" dirty="0"/>
              <a:t>passive</a:t>
            </a:r>
            <a:r>
              <a:rPr lang="en-GB" altLang="en-US" dirty="0"/>
              <a:t> managers</a:t>
            </a:r>
          </a:p>
        </p:txBody>
      </p:sp>
    </p:spTree>
    <p:extLst>
      <p:ext uri="{BB962C8B-B14F-4D97-AF65-F5344CB8AC3E}">
        <p14:creationId xmlns:p14="http://schemas.microsoft.com/office/powerpoint/2010/main" val="1841943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3">
            <a:extLst>
              <a:ext uri="{FF2B5EF4-FFF2-40B4-BE49-F238E27FC236}">
                <a16:creationId xmlns:a16="http://schemas.microsoft.com/office/drawing/2014/main" id="{6F2C4209-3B7D-46F7-B538-7980718CC710}"/>
              </a:ext>
            </a:extLst>
          </p:cNvPr>
          <p:cNvSpPr>
            <a:spLocks noGrp="1"/>
          </p:cNvSpPr>
          <p:nvPr>
            <p:ph type="body" sz="quarter" idx="10"/>
          </p:nvPr>
        </p:nvSpPr>
        <p:spPr>
          <a:xfrm>
            <a:off x="371475" y="281485"/>
            <a:ext cx="7394299" cy="898623"/>
          </a:xfrm>
        </p:spPr>
        <p:txBody>
          <a:bodyPr/>
          <a:lstStyle/>
          <a:p>
            <a:r>
              <a:rPr lang="en-GB" altLang="en-US" dirty="0"/>
              <a:t>Active and passive</a:t>
            </a:r>
            <a:endParaRPr lang="en-US" altLang="en-US" dirty="0"/>
          </a:p>
          <a:p>
            <a:endParaRPr lang="en-US" altLang="en-US" dirty="0"/>
          </a:p>
        </p:txBody>
      </p:sp>
      <p:sp>
        <p:nvSpPr>
          <p:cNvPr id="2" name="Text Placeholder 1">
            <a:extLst>
              <a:ext uri="{FF2B5EF4-FFF2-40B4-BE49-F238E27FC236}">
                <a16:creationId xmlns:a16="http://schemas.microsoft.com/office/drawing/2014/main" id="{64402E95-C783-4B25-8E37-B2DEC655D888}"/>
              </a:ext>
            </a:extLst>
          </p:cNvPr>
          <p:cNvSpPr>
            <a:spLocks noGrp="1"/>
          </p:cNvSpPr>
          <p:nvPr>
            <p:ph type="body" sz="quarter" idx="11"/>
          </p:nvPr>
        </p:nvSpPr>
        <p:spPr>
          <a:xfrm>
            <a:off x="371474" y="1568817"/>
            <a:ext cx="8340726" cy="3805330"/>
          </a:xfrm>
        </p:spPr>
        <p:txBody>
          <a:bodyPr/>
          <a:lstStyle/>
          <a:p>
            <a:pPr>
              <a:lnSpc>
                <a:spcPct val="80000"/>
              </a:lnSpc>
            </a:pPr>
            <a:r>
              <a:rPr lang="en-GB" altLang="en-US" dirty="0"/>
              <a:t>Fees usually rise with the degree of management</a:t>
            </a:r>
          </a:p>
          <a:p>
            <a:pPr>
              <a:lnSpc>
                <a:spcPct val="80000"/>
              </a:lnSpc>
            </a:pPr>
            <a:r>
              <a:rPr lang="en-GB" altLang="en-US" dirty="0"/>
              <a:t>Can you see any other (indirect) costs for examples below?</a:t>
            </a:r>
          </a:p>
          <a:p>
            <a:pPr>
              <a:lnSpc>
                <a:spcPct val="80000"/>
              </a:lnSpc>
            </a:pPr>
            <a:endParaRPr lang="en-GB" altLang="en-US" dirty="0"/>
          </a:p>
          <a:p>
            <a:pPr>
              <a:lnSpc>
                <a:spcPct val="80000"/>
              </a:lnSpc>
            </a:pPr>
            <a:endParaRPr lang="en-GB" altLang="en-US" dirty="0"/>
          </a:p>
          <a:p>
            <a:pPr>
              <a:lnSpc>
                <a:spcPct val="80000"/>
              </a:lnSpc>
            </a:pPr>
            <a:endParaRPr lang="en-GB" altLang="en-US" dirty="0"/>
          </a:p>
          <a:p>
            <a:pPr>
              <a:lnSpc>
                <a:spcPct val="80000"/>
              </a:lnSpc>
            </a:pPr>
            <a:endParaRPr lang="en-GB" altLang="en-US" dirty="0"/>
          </a:p>
          <a:p>
            <a:pPr>
              <a:lnSpc>
                <a:spcPct val="80000"/>
              </a:lnSpc>
            </a:pPr>
            <a:endParaRPr lang="en-GB" altLang="en-US" dirty="0"/>
          </a:p>
          <a:p>
            <a:pPr>
              <a:lnSpc>
                <a:spcPct val="80000"/>
              </a:lnSpc>
            </a:pPr>
            <a:endParaRPr lang="en-GB" altLang="en-US" dirty="0"/>
          </a:p>
          <a:p>
            <a:pPr>
              <a:lnSpc>
                <a:spcPct val="80000"/>
              </a:lnSpc>
            </a:pPr>
            <a:endParaRPr lang="en-GB" altLang="en-US" dirty="0"/>
          </a:p>
          <a:p>
            <a:pPr>
              <a:lnSpc>
                <a:spcPct val="80000"/>
              </a:lnSpc>
            </a:pPr>
            <a:r>
              <a:rPr lang="en-GB" altLang="en-US" dirty="0"/>
              <a:t>A diverse, passive fund should track the market – “beta”</a:t>
            </a:r>
          </a:p>
          <a:p>
            <a:pPr>
              <a:lnSpc>
                <a:spcPct val="80000"/>
              </a:lnSpc>
            </a:pPr>
            <a:r>
              <a:rPr lang="en-GB" altLang="en-US" dirty="0"/>
              <a:t>Active strategies are aiming to outperform – “alpha”</a:t>
            </a:r>
          </a:p>
          <a:p>
            <a:pPr>
              <a:lnSpc>
                <a:spcPct val="80000"/>
              </a:lnSpc>
            </a:pPr>
            <a:r>
              <a:rPr lang="en-GB" altLang="en-US" dirty="0"/>
              <a:t>	</a:t>
            </a:r>
            <a:endParaRPr lang="en-GB" altLang="en-US" dirty="0">
              <a:sym typeface="Wingdings" pitchFamily="2" charset="2"/>
            </a:endParaRPr>
          </a:p>
          <a:p>
            <a:pPr>
              <a:lnSpc>
                <a:spcPct val="80000"/>
              </a:lnSpc>
            </a:pPr>
            <a:endParaRPr lang="en-GB" altLang="en-US" dirty="0"/>
          </a:p>
        </p:txBody>
      </p:sp>
      <p:graphicFrame>
        <p:nvGraphicFramePr>
          <p:cNvPr id="4" name="Table 3">
            <a:extLst>
              <a:ext uri="{FF2B5EF4-FFF2-40B4-BE49-F238E27FC236}">
                <a16:creationId xmlns:a16="http://schemas.microsoft.com/office/drawing/2014/main" id="{847A5021-2A89-FE40-B4D1-A03DF60F77C1}"/>
              </a:ext>
            </a:extLst>
          </p:cNvPr>
          <p:cNvGraphicFramePr>
            <a:graphicFrameLocks noGrp="1"/>
          </p:cNvGraphicFramePr>
          <p:nvPr>
            <p:extLst>
              <p:ext uri="{D42A27DB-BD31-4B8C-83A1-F6EECF244321}">
                <p14:modId xmlns:p14="http://schemas.microsoft.com/office/powerpoint/2010/main" val="3070624457"/>
              </p:ext>
            </p:extLst>
          </p:nvPr>
        </p:nvGraphicFramePr>
        <p:xfrm>
          <a:off x="330199" y="2578662"/>
          <a:ext cx="7777163" cy="2087563"/>
        </p:xfrm>
        <a:graphic>
          <a:graphicData uri="http://schemas.openxmlformats.org/drawingml/2006/table">
            <a:tbl>
              <a:tblPr firstRow="1" bandRow="1">
                <a:tableStyleId>{B301B821-A1FF-4177-AEE7-76D212191A09}</a:tableStyleId>
              </a:tblPr>
              <a:tblGrid>
                <a:gridCol w="1481365">
                  <a:extLst>
                    <a:ext uri="{9D8B030D-6E8A-4147-A177-3AD203B41FA5}">
                      <a16:colId xmlns:a16="http://schemas.microsoft.com/office/drawing/2014/main" val="20000"/>
                    </a:ext>
                  </a:extLst>
                </a:gridCol>
                <a:gridCol w="3147899">
                  <a:extLst>
                    <a:ext uri="{9D8B030D-6E8A-4147-A177-3AD203B41FA5}">
                      <a16:colId xmlns:a16="http://schemas.microsoft.com/office/drawing/2014/main" val="20001"/>
                    </a:ext>
                  </a:extLst>
                </a:gridCol>
                <a:gridCol w="3147899">
                  <a:extLst>
                    <a:ext uri="{9D8B030D-6E8A-4147-A177-3AD203B41FA5}">
                      <a16:colId xmlns:a16="http://schemas.microsoft.com/office/drawing/2014/main" val="20002"/>
                    </a:ext>
                  </a:extLst>
                </a:gridCol>
              </a:tblGrid>
              <a:tr h="712907">
                <a:tc>
                  <a:txBody>
                    <a:bodyPr/>
                    <a:lstStyle/>
                    <a:p>
                      <a:endParaRPr lang="en-GB" sz="2000" dirty="0">
                        <a:solidFill>
                          <a:schemeClr val="bg1"/>
                        </a:solidFill>
                      </a:endParaRPr>
                    </a:p>
                  </a:txBody>
                  <a:tcPr marL="91448" marR="91448" marT="45679" marB="45679"/>
                </a:tc>
                <a:tc>
                  <a:txBody>
                    <a:bodyPr/>
                    <a:lstStyle/>
                    <a:p>
                      <a:r>
                        <a:rPr lang="en-GB" sz="2000" dirty="0">
                          <a:solidFill>
                            <a:schemeClr val="bg1"/>
                          </a:solidFill>
                        </a:rPr>
                        <a:t>Passively managed</a:t>
                      </a:r>
                    </a:p>
                  </a:txBody>
                  <a:tcPr marL="91448" marR="91448" marT="45679" marB="45679"/>
                </a:tc>
                <a:tc>
                  <a:txBody>
                    <a:bodyPr/>
                    <a:lstStyle/>
                    <a:p>
                      <a:r>
                        <a:rPr lang="en-GB" sz="2000" dirty="0">
                          <a:solidFill>
                            <a:schemeClr val="bg1"/>
                          </a:solidFill>
                        </a:rPr>
                        <a:t>Actively managed</a:t>
                      </a:r>
                    </a:p>
                  </a:txBody>
                  <a:tcPr marL="91448" marR="91448" marT="45679" marB="45679"/>
                </a:tc>
                <a:extLst>
                  <a:ext uri="{0D108BD9-81ED-4DB2-BD59-A6C34878D82A}">
                    <a16:rowId xmlns:a16="http://schemas.microsoft.com/office/drawing/2014/main" val="10000"/>
                  </a:ext>
                </a:extLst>
              </a:tr>
              <a:tr h="661749">
                <a:tc>
                  <a:txBody>
                    <a:bodyPr/>
                    <a:lstStyle/>
                    <a:p>
                      <a:r>
                        <a:rPr lang="en-GB" sz="2000" b="1" dirty="0">
                          <a:solidFill>
                            <a:schemeClr val="tx1"/>
                          </a:solidFill>
                        </a:rPr>
                        <a:t>Broad</a:t>
                      </a:r>
                    </a:p>
                  </a:txBody>
                  <a:tcPr marL="91448" marR="91448" marT="45679" marB="45679"/>
                </a:tc>
                <a:tc>
                  <a:txBody>
                    <a:bodyPr/>
                    <a:lstStyle/>
                    <a:p>
                      <a:r>
                        <a:rPr lang="en-GB" sz="2000" dirty="0">
                          <a:solidFill>
                            <a:schemeClr val="tx1"/>
                          </a:solidFill>
                        </a:rPr>
                        <a:t>S&amp;P 500 tracker</a:t>
                      </a:r>
                    </a:p>
                  </a:txBody>
                  <a:tcPr marL="91448" marR="91448" marT="45679" marB="45679"/>
                </a:tc>
                <a:tc>
                  <a:txBody>
                    <a:bodyPr/>
                    <a:lstStyle/>
                    <a:p>
                      <a:r>
                        <a:rPr lang="en-GB" sz="2000" dirty="0">
                          <a:solidFill>
                            <a:schemeClr val="tx1"/>
                          </a:solidFill>
                        </a:rPr>
                        <a:t>Macro hedge fund</a:t>
                      </a:r>
                    </a:p>
                  </a:txBody>
                  <a:tcPr marL="91448" marR="91448" marT="45679" marB="45679"/>
                </a:tc>
                <a:extLst>
                  <a:ext uri="{0D108BD9-81ED-4DB2-BD59-A6C34878D82A}">
                    <a16:rowId xmlns:a16="http://schemas.microsoft.com/office/drawing/2014/main" val="10001"/>
                  </a:ext>
                </a:extLst>
              </a:tr>
              <a:tr h="712907">
                <a:tc>
                  <a:txBody>
                    <a:bodyPr/>
                    <a:lstStyle/>
                    <a:p>
                      <a:r>
                        <a:rPr lang="en-GB" sz="2000" b="1" dirty="0">
                          <a:solidFill>
                            <a:schemeClr val="tx1"/>
                          </a:solidFill>
                        </a:rPr>
                        <a:t>Narrow </a:t>
                      </a:r>
                    </a:p>
                  </a:txBody>
                  <a:tcPr marL="91448" marR="91448" marT="45679" marB="45679"/>
                </a:tc>
                <a:tc>
                  <a:txBody>
                    <a:bodyPr/>
                    <a:lstStyle/>
                    <a:p>
                      <a:r>
                        <a:rPr lang="en-GB" sz="2000" dirty="0">
                          <a:solidFill>
                            <a:schemeClr val="tx1"/>
                          </a:solidFill>
                        </a:rPr>
                        <a:t>Gold-linked ETF</a:t>
                      </a:r>
                    </a:p>
                  </a:txBody>
                  <a:tcPr marL="91448" marR="91448" marT="45679" marB="45679"/>
                </a:tc>
                <a:tc>
                  <a:txBody>
                    <a:bodyPr/>
                    <a:lstStyle/>
                    <a:p>
                      <a:r>
                        <a:rPr lang="en-GB" sz="2000" dirty="0">
                          <a:solidFill>
                            <a:schemeClr val="tx1"/>
                          </a:solidFill>
                        </a:rPr>
                        <a:t>Small biotech companies </a:t>
                      </a:r>
                      <a:r>
                        <a:rPr lang="en-GB" sz="2000" baseline="0" dirty="0">
                          <a:solidFill>
                            <a:schemeClr val="tx1"/>
                          </a:solidFill>
                        </a:rPr>
                        <a:t>fund</a:t>
                      </a:r>
                      <a:endParaRPr lang="en-GB" sz="2000" dirty="0">
                        <a:solidFill>
                          <a:schemeClr val="tx1"/>
                        </a:solidFill>
                      </a:endParaRPr>
                    </a:p>
                  </a:txBody>
                  <a:tcPr marL="91448" marR="91448" marT="45679" marB="45679"/>
                </a:tc>
                <a:extLst>
                  <a:ext uri="{0D108BD9-81ED-4DB2-BD59-A6C34878D82A}">
                    <a16:rowId xmlns:a16="http://schemas.microsoft.com/office/drawing/2014/main" val="10002"/>
                  </a:ext>
                </a:extLst>
              </a:tr>
            </a:tbl>
          </a:graphicData>
        </a:graphic>
      </p:graphicFrame>
      <p:sp>
        <p:nvSpPr>
          <p:cNvPr id="5" name="Rectangle 4">
            <a:extLst>
              <a:ext uri="{FF2B5EF4-FFF2-40B4-BE49-F238E27FC236}">
                <a16:creationId xmlns:a16="http://schemas.microsoft.com/office/drawing/2014/main" id="{50CD002B-62A7-3546-8719-7D1989A21BAC}"/>
              </a:ext>
            </a:extLst>
          </p:cNvPr>
          <p:cNvSpPr/>
          <p:nvPr/>
        </p:nvSpPr>
        <p:spPr>
          <a:xfrm>
            <a:off x="9060733" y="1741824"/>
            <a:ext cx="1572854" cy="4318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2000" b="1" dirty="0">
                <a:solidFill>
                  <a:schemeClr val="bg1"/>
                </a:solidFill>
              </a:rPr>
              <a:t>SPY US &lt;&gt;</a:t>
            </a:r>
          </a:p>
        </p:txBody>
      </p:sp>
      <p:sp>
        <p:nvSpPr>
          <p:cNvPr id="6" name="Rectangle 5">
            <a:extLst>
              <a:ext uri="{FF2B5EF4-FFF2-40B4-BE49-F238E27FC236}">
                <a16:creationId xmlns:a16="http://schemas.microsoft.com/office/drawing/2014/main" id="{27061FAD-DDA7-2342-A8C9-45336753173B}"/>
              </a:ext>
            </a:extLst>
          </p:cNvPr>
          <p:cNvSpPr/>
          <p:nvPr/>
        </p:nvSpPr>
        <p:spPr>
          <a:xfrm>
            <a:off x="9060733" y="2578662"/>
            <a:ext cx="1572854" cy="4318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2000" b="1" dirty="0">
                <a:solidFill>
                  <a:schemeClr val="bg1"/>
                </a:solidFill>
              </a:rPr>
              <a:t>GLD US &lt;&gt;</a:t>
            </a:r>
          </a:p>
        </p:txBody>
      </p:sp>
    </p:spTree>
    <p:extLst>
      <p:ext uri="{BB962C8B-B14F-4D97-AF65-F5344CB8AC3E}">
        <p14:creationId xmlns:p14="http://schemas.microsoft.com/office/powerpoint/2010/main" val="14335586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3">
            <a:extLst>
              <a:ext uri="{FF2B5EF4-FFF2-40B4-BE49-F238E27FC236}">
                <a16:creationId xmlns:a16="http://schemas.microsoft.com/office/drawing/2014/main" id="{6F2C4209-3B7D-46F7-B538-7980718CC710}"/>
              </a:ext>
            </a:extLst>
          </p:cNvPr>
          <p:cNvSpPr>
            <a:spLocks noGrp="1"/>
          </p:cNvSpPr>
          <p:nvPr>
            <p:ph type="body" sz="quarter" idx="10"/>
          </p:nvPr>
        </p:nvSpPr>
        <p:spPr>
          <a:xfrm>
            <a:off x="371475" y="281485"/>
            <a:ext cx="7394299" cy="898623"/>
          </a:xfrm>
        </p:spPr>
        <p:txBody>
          <a:bodyPr/>
          <a:lstStyle/>
          <a:p>
            <a:r>
              <a:rPr lang="en-GB" altLang="en-US" dirty="0"/>
              <a:t>Private banking</a:t>
            </a:r>
            <a:endParaRPr lang="en-US" altLang="en-US" dirty="0"/>
          </a:p>
          <a:p>
            <a:endParaRPr lang="en-US" altLang="en-US" dirty="0"/>
          </a:p>
        </p:txBody>
      </p:sp>
      <p:sp>
        <p:nvSpPr>
          <p:cNvPr id="2" name="Text Placeholder 1">
            <a:extLst>
              <a:ext uri="{FF2B5EF4-FFF2-40B4-BE49-F238E27FC236}">
                <a16:creationId xmlns:a16="http://schemas.microsoft.com/office/drawing/2014/main" id="{64402E95-C783-4B25-8E37-B2DEC655D888}"/>
              </a:ext>
            </a:extLst>
          </p:cNvPr>
          <p:cNvSpPr>
            <a:spLocks noGrp="1"/>
          </p:cNvSpPr>
          <p:nvPr>
            <p:ph type="body" sz="quarter" idx="11"/>
          </p:nvPr>
        </p:nvSpPr>
        <p:spPr>
          <a:xfrm>
            <a:off x="371474" y="1568817"/>
            <a:ext cx="8340726" cy="3805330"/>
          </a:xfrm>
        </p:spPr>
        <p:txBody>
          <a:bodyPr/>
          <a:lstStyle/>
          <a:p>
            <a:r>
              <a:rPr lang="en-GB" altLang="en-US" dirty="0"/>
              <a:t>Sometimes termed “wealth” management industry</a:t>
            </a:r>
          </a:p>
          <a:p>
            <a:endParaRPr lang="en-GB" altLang="en-US" dirty="0"/>
          </a:p>
          <a:p>
            <a:r>
              <a:rPr lang="en-GB" altLang="en-US" dirty="0"/>
              <a:t>Points of difference:</a:t>
            </a:r>
          </a:p>
          <a:p>
            <a:endParaRPr lang="en-GB" altLang="en-US" dirty="0"/>
          </a:p>
          <a:p>
            <a:r>
              <a:rPr lang="en-GB" altLang="en-US" dirty="0"/>
              <a:t>1. 	Discretionary or advisory service</a:t>
            </a:r>
          </a:p>
          <a:p>
            <a:r>
              <a:rPr lang="en-GB" altLang="en-US" dirty="0"/>
              <a:t>2. 	High net worth (&gt;$1m investable assets) only</a:t>
            </a:r>
          </a:p>
          <a:p>
            <a:r>
              <a:rPr lang="en-GB" altLang="en-US" dirty="0"/>
              <a:t>3. 	Estate, tax planning and portfolio review services</a:t>
            </a:r>
          </a:p>
          <a:p>
            <a:endParaRPr lang="en-GB" altLang="en-US" dirty="0"/>
          </a:p>
          <a:p>
            <a:r>
              <a:rPr lang="en-GB" altLang="en-US" dirty="0"/>
              <a:t>Major players are global banks with dedicated PB arms</a:t>
            </a:r>
          </a:p>
        </p:txBody>
      </p:sp>
    </p:spTree>
    <p:extLst>
      <p:ext uri="{BB962C8B-B14F-4D97-AF65-F5344CB8AC3E}">
        <p14:creationId xmlns:p14="http://schemas.microsoft.com/office/powerpoint/2010/main" val="14829349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Diamond 13">
            <a:extLst>
              <a:ext uri="{FF2B5EF4-FFF2-40B4-BE49-F238E27FC236}">
                <a16:creationId xmlns:a16="http://schemas.microsoft.com/office/drawing/2014/main" id="{61B99CE1-4443-4646-9B95-A5F41E7EAB52}"/>
              </a:ext>
            </a:extLst>
          </p:cNvPr>
          <p:cNvSpPr>
            <a:spLocks noChangeArrowheads="1"/>
          </p:cNvSpPr>
          <p:nvPr/>
        </p:nvSpPr>
        <p:spPr bwMode="auto">
          <a:xfrm>
            <a:off x="2063750" y="2133600"/>
            <a:ext cx="1873250" cy="1727200"/>
          </a:xfrm>
          <a:prstGeom prst="diamond">
            <a:avLst/>
          </a:prstGeom>
          <a:solidFill>
            <a:srgbClr val="FFFF99"/>
          </a:solidFill>
          <a:ln w="28575" algn="ctr">
            <a:solidFill>
              <a:schemeClr val="tx1"/>
            </a:solidFill>
            <a:round/>
            <a:headEnd/>
            <a:tailEnd/>
          </a:ln>
        </p:spPr>
        <p:txBody>
          <a:bodyPr lIns="108000" tIns="46800" rIns="90000" bIns="46800" anchor="ctr"/>
          <a:lstStyle/>
          <a:p>
            <a:pPr>
              <a:defRPr/>
            </a:pPr>
            <a:r>
              <a:rPr lang="en-GB" sz="2000" dirty="0"/>
              <a:t>Equity</a:t>
            </a:r>
          </a:p>
        </p:txBody>
      </p:sp>
      <p:sp>
        <p:nvSpPr>
          <p:cNvPr id="28673" name="Rectangle 3">
            <a:extLst>
              <a:ext uri="{FF2B5EF4-FFF2-40B4-BE49-F238E27FC236}">
                <a16:creationId xmlns:a16="http://schemas.microsoft.com/office/drawing/2014/main" id="{6F2C4209-3B7D-46F7-B538-7980718CC710}"/>
              </a:ext>
            </a:extLst>
          </p:cNvPr>
          <p:cNvSpPr>
            <a:spLocks noGrp="1"/>
          </p:cNvSpPr>
          <p:nvPr>
            <p:ph type="body" sz="quarter" idx="10"/>
          </p:nvPr>
        </p:nvSpPr>
        <p:spPr>
          <a:xfrm>
            <a:off x="371475" y="281485"/>
            <a:ext cx="7394299" cy="898623"/>
          </a:xfrm>
        </p:spPr>
        <p:txBody>
          <a:bodyPr/>
          <a:lstStyle/>
          <a:p>
            <a:r>
              <a:rPr lang="en-GB" altLang="en-US" dirty="0"/>
              <a:t>Asset classes</a:t>
            </a:r>
            <a:endParaRPr lang="en-US" altLang="en-US" dirty="0"/>
          </a:p>
          <a:p>
            <a:endParaRPr lang="en-US" altLang="en-US" dirty="0"/>
          </a:p>
        </p:txBody>
      </p:sp>
      <p:sp>
        <p:nvSpPr>
          <p:cNvPr id="2" name="Text Placeholder 1">
            <a:extLst>
              <a:ext uri="{FF2B5EF4-FFF2-40B4-BE49-F238E27FC236}">
                <a16:creationId xmlns:a16="http://schemas.microsoft.com/office/drawing/2014/main" id="{64402E95-C783-4B25-8E37-B2DEC655D888}"/>
              </a:ext>
            </a:extLst>
          </p:cNvPr>
          <p:cNvSpPr>
            <a:spLocks noGrp="1"/>
          </p:cNvSpPr>
          <p:nvPr>
            <p:ph type="body" sz="quarter" idx="11"/>
          </p:nvPr>
        </p:nvSpPr>
        <p:spPr>
          <a:xfrm>
            <a:off x="371474" y="1568817"/>
            <a:ext cx="8340726" cy="3805330"/>
          </a:xfrm>
        </p:spPr>
        <p:txBody>
          <a:bodyPr/>
          <a:lstStyle/>
          <a:p>
            <a:r>
              <a:rPr lang="en-GB" altLang="en-US" dirty="0"/>
              <a:t>Can you name the five other asset classes</a:t>
            </a:r>
          </a:p>
        </p:txBody>
      </p:sp>
      <p:sp>
        <p:nvSpPr>
          <p:cNvPr id="4" name="Rectangle 5">
            <a:extLst>
              <a:ext uri="{FF2B5EF4-FFF2-40B4-BE49-F238E27FC236}">
                <a16:creationId xmlns:a16="http://schemas.microsoft.com/office/drawing/2014/main" id="{B01E1684-96E7-294A-B36D-7B1A899FB058}"/>
              </a:ext>
            </a:extLst>
          </p:cNvPr>
          <p:cNvSpPr>
            <a:spLocks noChangeArrowheads="1"/>
          </p:cNvSpPr>
          <p:nvPr/>
        </p:nvSpPr>
        <p:spPr bwMode="auto">
          <a:xfrm>
            <a:off x="7680326" y="2997200"/>
            <a:ext cx="2016125" cy="1079500"/>
          </a:xfrm>
          <a:prstGeom prst="rect">
            <a:avLst/>
          </a:prstGeom>
          <a:solidFill>
            <a:srgbClr val="FFFF99"/>
          </a:solidFill>
          <a:ln w="28575" algn="ctr">
            <a:solidFill>
              <a:schemeClr val="tx1"/>
            </a:solidFill>
            <a:round/>
            <a:headEnd/>
            <a:tailEnd/>
          </a:ln>
        </p:spPr>
        <p:txBody>
          <a:bodyPr lIns="108000" tIns="46800" rIns="90000" bIns="46800" anchor="ctr"/>
          <a:lstStyle/>
          <a:p>
            <a:pPr>
              <a:defRPr/>
            </a:pPr>
            <a:r>
              <a:rPr lang="en-GB" sz="2000" dirty="0"/>
              <a:t>Fixed Income</a:t>
            </a:r>
          </a:p>
        </p:txBody>
      </p:sp>
      <p:sp>
        <p:nvSpPr>
          <p:cNvPr id="5" name="Oval 8">
            <a:extLst>
              <a:ext uri="{FF2B5EF4-FFF2-40B4-BE49-F238E27FC236}">
                <a16:creationId xmlns:a16="http://schemas.microsoft.com/office/drawing/2014/main" id="{D539ACD2-319A-0545-B2CE-65B50E9E5575}"/>
              </a:ext>
            </a:extLst>
          </p:cNvPr>
          <p:cNvSpPr>
            <a:spLocks noChangeArrowheads="1"/>
          </p:cNvSpPr>
          <p:nvPr/>
        </p:nvSpPr>
        <p:spPr bwMode="auto">
          <a:xfrm>
            <a:off x="1847850" y="4652964"/>
            <a:ext cx="2592388" cy="1584325"/>
          </a:xfrm>
          <a:prstGeom prst="ellipse">
            <a:avLst/>
          </a:prstGeom>
          <a:solidFill>
            <a:srgbClr val="FFFF99"/>
          </a:solidFill>
          <a:ln w="28575" algn="ctr">
            <a:solidFill>
              <a:schemeClr val="tx1"/>
            </a:solidFill>
            <a:round/>
            <a:headEnd/>
            <a:tailEnd/>
          </a:ln>
        </p:spPr>
        <p:txBody>
          <a:bodyPr lIns="108000" tIns="46800" rIns="90000" bIns="46800" anchor="ctr"/>
          <a:lstStyle/>
          <a:p>
            <a:pPr>
              <a:defRPr/>
            </a:pPr>
            <a:r>
              <a:rPr lang="en-GB" sz="2000" dirty="0"/>
              <a:t>Commodities</a:t>
            </a:r>
          </a:p>
        </p:txBody>
      </p:sp>
      <p:sp>
        <p:nvSpPr>
          <p:cNvPr id="6" name="Isosceles Triangle 9">
            <a:extLst>
              <a:ext uri="{FF2B5EF4-FFF2-40B4-BE49-F238E27FC236}">
                <a16:creationId xmlns:a16="http://schemas.microsoft.com/office/drawing/2014/main" id="{0470E322-0F3E-5640-B410-D941BA0D8AB3}"/>
              </a:ext>
            </a:extLst>
          </p:cNvPr>
          <p:cNvSpPr>
            <a:spLocks noChangeArrowheads="1"/>
          </p:cNvSpPr>
          <p:nvPr/>
        </p:nvSpPr>
        <p:spPr bwMode="auto">
          <a:xfrm>
            <a:off x="4151313" y="2205038"/>
            <a:ext cx="2449512" cy="1439862"/>
          </a:xfrm>
          <a:prstGeom prst="triangle">
            <a:avLst>
              <a:gd name="adj" fmla="val 50000"/>
            </a:avLst>
          </a:prstGeom>
          <a:solidFill>
            <a:srgbClr val="FFFF99"/>
          </a:solidFill>
          <a:ln w="28575" algn="ctr">
            <a:solidFill>
              <a:schemeClr val="tx1"/>
            </a:solidFill>
            <a:round/>
            <a:headEnd/>
            <a:tailEnd/>
          </a:ln>
        </p:spPr>
        <p:txBody>
          <a:bodyPr lIns="108000" tIns="46800" rIns="90000" bIns="46800" anchor="ctr"/>
          <a:lstStyle/>
          <a:p>
            <a:pPr>
              <a:defRPr/>
            </a:pPr>
            <a:r>
              <a:rPr lang="en-GB" sz="2000" dirty="0"/>
              <a:t>Property</a:t>
            </a:r>
          </a:p>
        </p:txBody>
      </p:sp>
      <p:sp>
        <p:nvSpPr>
          <p:cNvPr id="7" name="Hexagon 10">
            <a:extLst>
              <a:ext uri="{FF2B5EF4-FFF2-40B4-BE49-F238E27FC236}">
                <a16:creationId xmlns:a16="http://schemas.microsoft.com/office/drawing/2014/main" id="{2ED238E2-1C90-8A41-9B8C-8190A3696B97}"/>
              </a:ext>
            </a:extLst>
          </p:cNvPr>
          <p:cNvSpPr>
            <a:spLocks noChangeArrowheads="1"/>
          </p:cNvSpPr>
          <p:nvPr/>
        </p:nvSpPr>
        <p:spPr bwMode="auto">
          <a:xfrm>
            <a:off x="7464426" y="4724401"/>
            <a:ext cx="2232025" cy="1584325"/>
          </a:xfrm>
          <a:prstGeom prst="hexagon">
            <a:avLst>
              <a:gd name="adj" fmla="val 24992"/>
              <a:gd name="vf" fmla="val 115470"/>
            </a:avLst>
          </a:prstGeom>
          <a:solidFill>
            <a:srgbClr val="FFFF99"/>
          </a:solidFill>
          <a:ln w="28575" algn="ctr">
            <a:solidFill>
              <a:schemeClr val="tx1"/>
            </a:solidFill>
            <a:round/>
            <a:headEnd/>
            <a:tailEnd/>
          </a:ln>
        </p:spPr>
        <p:txBody>
          <a:bodyPr lIns="108000" tIns="46800" rIns="90000" bIns="46800" anchor="ctr"/>
          <a:lstStyle/>
          <a:p>
            <a:pPr>
              <a:defRPr/>
            </a:pPr>
            <a:r>
              <a:rPr lang="en-GB" sz="2000" dirty="0"/>
              <a:t>Collectables</a:t>
            </a:r>
          </a:p>
        </p:txBody>
      </p:sp>
      <p:sp>
        <p:nvSpPr>
          <p:cNvPr id="8" name="5-Point Star 8">
            <a:extLst>
              <a:ext uri="{FF2B5EF4-FFF2-40B4-BE49-F238E27FC236}">
                <a16:creationId xmlns:a16="http://schemas.microsoft.com/office/drawing/2014/main" id="{4C3B26ED-501E-3741-817E-2BD468FC339C}"/>
              </a:ext>
            </a:extLst>
          </p:cNvPr>
          <p:cNvSpPr/>
          <p:nvPr/>
        </p:nvSpPr>
        <p:spPr bwMode="auto">
          <a:xfrm>
            <a:off x="4943476" y="4005263"/>
            <a:ext cx="2087563" cy="1295400"/>
          </a:xfrm>
          <a:prstGeom prst="star5">
            <a:avLst/>
          </a:prstGeom>
          <a:solidFill>
            <a:srgbClr val="FFFF99"/>
          </a:solidFill>
          <a:ln w="28575" cap="flat" cmpd="sng" algn="ctr">
            <a:solidFill>
              <a:schemeClr val="tx1"/>
            </a:solidFill>
            <a:prstDash val="solid"/>
            <a:round/>
            <a:headEnd type="none" w="med" len="med"/>
            <a:tailEnd type="none" w="med" len="med"/>
          </a:ln>
          <a:effectLst/>
        </p:spPr>
        <p:txBody>
          <a:bodyPr lIns="108000" tIns="46800" rIns="90000" bIns="46800" anchor="ctr"/>
          <a:lstStyle/>
          <a:p>
            <a:pPr>
              <a:defRPr/>
            </a:pPr>
            <a:r>
              <a:rPr lang="en-GB" sz="2000" dirty="0"/>
              <a:t>Cash</a:t>
            </a:r>
          </a:p>
        </p:txBody>
      </p:sp>
      <p:sp>
        <p:nvSpPr>
          <p:cNvPr id="9" name="Rectangle 8">
            <a:extLst>
              <a:ext uri="{FF2B5EF4-FFF2-40B4-BE49-F238E27FC236}">
                <a16:creationId xmlns:a16="http://schemas.microsoft.com/office/drawing/2014/main" id="{2C7293DE-F5D9-FB45-9E05-62CBC7C002FC}"/>
              </a:ext>
            </a:extLst>
          </p:cNvPr>
          <p:cNvSpPr/>
          <p:nvPr/>
        </p:nvSpPr>
        <p:spPr>
          <a:xfrm>
            <a:off x="2352676" y="2854326"/>
            <a:ext cx="1152525" cy="358775"/>
          </a:xfrm>
          <a:prstGeom prst="rect">
            <a:avLst/>
          </a:prstGeom>
          <a:solidFill>
            <a:srgbClr val="FFFF99"/>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10" name="Rectangle 9">
            <a:extLst>
              <a:ext uri="{FF2B5EF4-FFF2-40B4-BE49-F238E27FC236}">
                <a16:creationId xmlns:a16="http://schemas.microsoft.com/office/drawing/2014/main" id="{99C45872-4FB1-B342-BB98-DB671CBD5476}"/>
              </a:ext>
            </a:extLst>
          </p:cNvPr>
          <p:cNvSpPr/>
          <p:nvPr/>
        </p:nvSpPr>
        <p:spPr>
          <a:xfrm>
            <a:off x="4872039" y="3140076"/>
            <a:ext cx="1152525" cy="360363"/>
          </a:xfrm>
          <a:prstGeom prst="rect">
            <a:avLst/>
          </a:prstGeom>
          <a:solidFill>
            <a:srgbClr val="FFFF99"/>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11" name="Rectangle 10">
            <a:extLst>
              <a:ext uri="{FF2B5EF4-FFF2-40B4-BE49-F238E27FC236}">
                <a16:creationId xmlns:a16="http://schemas.microsoft.com/office/drawing/2014/main" id="{04809CE0-2DEA-4947-9CC2-E492225AFD6E}"/>
              </a:ext>
            </a:extLst>
          </p:cNvPr>
          <p:cNvSpPr/>
          <p:nvPr/>
        </p:nvSpPr>
        <p:spPr>
          <a:xfrm>
            <a:off x="7751764" y="3429001"/>
            <a:ext cx="1584325" cy="360363"/>
          </a:xfrm>
          <a:prstGeom prst="rect">
            <a:avLst/>
          </a:prstGeom>
          <a:solidFill>
            <a:srgbClr val="FFFF99"/>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12" name="Rectangle 11">
            <a:extLst>
              <a:ext uri="{FF2B5EF4-FFF2-40B4-BE49-F238E27FC236}">
                <a16:creationId xmlns:a16="http://schemas.microsoft.com/office/drawing/2014/main" id="{22145DCB-6DF5-C64D-B449-C12BA92FC220}"/>
              </a:ext>
            </a:extLst>
          </p:cNvPr>
          <p:cNvSpPr/>
          <p:nvPr/>
        </p:nvSpPr>
        <p:spPr>
          <a:xfrm>
            <a:off x="7753351" y="5300663"/>
            <a:ext cx="1584325" cy="360362"/>
          </a:xfrm>
          <a:prstGeom prst="rect">
            <a:avLst/>
          </a:prstGeom>
          <a:solidFill>
            <a:srgbClr val="FFFF99"/>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13" name="Rectangle 12">
            <a:extLst>
              <a:ext uri="{FF2B5EF4-FFF2-40B4-BE49-F238E27FC236}">
                <a16:creationId xmlns:a16="http://schemas.microsoft.com/office/drawing/2014/main" id="{A2BA9029-6483-C245-9224-9245B6D1DBAC}"/>
              </a:ext>
            </a:extLst>
          </p:cNvPr>
          <p:cNvSpPr/>
          <p:nvPr/>
        </p:nvSpPr>
        <p:spPr>
          <a:xfrm>
            <a:off x="2279651" y="5300663"/>
            <a:ext cx="1584325" cy="360362"/>
          </a:xfrm>
          <a:prstGeom prst="rect">
            <a:avLst/>
          </a:prstGeom>
          <a:solidFill>
            <a:srgbClr val="FFFF99"/>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Tree>
    <p:extLst>
      <p:ext uri="{BB962C8B-B14F-4D97-AF65-F5344CB8AC3E}">
        <p14:creationId xmlns:p14="http://schemas.microsoft.com/office/powerpoint/2010/main" val="1780161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1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3">
            <a:extLst>
              <a:ext uri="{FF2B5EF4-FFF2-40B4-BE49-F238E27FC236}">
                <a16:creationId xmlns:a16="http://schemas.microsoft.com/office/drawing/2014/main" id="{6F2C4209-3B7D-46F7-B538-7980718CC710}"/>
              </a:ext>
            </a:extLst>
          </p:cNvPr>
          <p:cNvSpPr>
            <a:spLocks noGrp="1"/>
          </p:cNvSpPr>
          <p:nvPr>
            <p:ph type="body" sz="quarter" idx="10"/>
          </p:nvPr>
        </p:nvSpPr>
        <p:spPr>
          <a:xfrm>
            <a:off x="371475" y="281485"/>
            <a:ext cx="7394299" cy="898623"/>
          </a:xfrm>
        </p:spPr>
        <p:txBody>
          <a:bodyPr/>
          <a:lstStyle/>
          <a:p>
            <a:r>
              <a:rPr lang="en-GB" altLang="en-US" dirty="0"/>
              <a:t>Asset allocation</a:t>
            </a:r>
            <a:endParaRPr lang="en-US" altLang="en-US" dirty="0"/>
          </a:p>
          <a:p>
            <a:endParaRPr lang="en-US" altLang="en-US" dirty="0"/>
          </a:p>
        </p:txBody>
      </p:sp>
      <p:sp>
        <p:nvSpPr>
          <p:cNvPr id="2" name="Text Placeholder 1">
            <a:extLst>
              <a:ext uri="{FF2B5EF4-FFF2-40B4-BE49-F238E27FC236}">
                <a16:creationId xmlns:a16="http://schemas.microsoft.com/office/drawing/2014/main" id="{64402E95-C783-4B25-8E37-B2DEC655D888}"/>
              </a:ext>
            </a:extLst>
          </p:cNvPr>
          <p:cNvSpPr>
            <a:spLocks noGrp="1"/>
          </p:cNvSpPr>
          <p:nvPr>
            <p:ph type="body" sz="quarter" idx="11"/>
          </p:nvPr>
        </p:nvSpPr>
        <p:spPr>
          <a:xfrm>
            <a:off x="371474" y="1568817"/>
            <a:ext cx="8340726" cy="3805330"/>
          </a:xfrm>
        </p:spPr>
        <p:txBody>
          <a:bodyPr/>
          <a:lstStyle/>
          <a:p>
            <a:r>
              <a:rPr lang="en-GB" altLang="en-US" dirty="0"/>
              <a:t>For a HNWI, how do you think they invest on average?</a:t>
            </a:r>
          </a:p>
          <a:p>
            <a:r>
              <a:rPr lang="en-GB" altLang="en-US" dirty="0"/>
              <a:t>”Other” includes collectibles, gold, hedge funds and crypto </a:t>
            </a:r>
          </a:p>
        </p:txBody>
      </p:sp>
      <p:graphicFrame>
        <p:nvGraphicFramePr>
          <p:cNvPr id="3" name="Chart 2">
            <a:extLst>
              <a:ext uri="{FF2B5EF4-FFF2-40B4-BE49-F238E27FC236}">
                <a16:creationId xmlns:a16="http://schemas.microsoft.com/office/drawing/2014/main" id="{5AB6E65F-EAD6-8B4E-94A8-B23C77814D6E}"/>
              </a:ext>
            </a:extLst>
          </p:cNvPr>
          <p:cNvGraphicFramePr/>
          <p:nvPr>
            <p:extLst>
              <p:ext uri="{D42A27DB-BD31-4B8C-83A1-F6EECF244321}">
                <p14:modId xmlns:p14="http://schemas.microsoft.com/office/powerpoint/2010/main" val="3782935516"/>
              </p:ext>
            </p:extLst>
          </p:nvPr>
        </p:nvGraphicFramePr>
        <p:xfrm>
          <a:off x="396000" y="2905740"/>
          <a:ext cx="7875546" cy="380533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Chart 5">
            <a:extLst>
              <a:ext uri="{FF2B5EF4-FFF2-40B4-BE49-F238E27FC236}">
                <a16:creationId xmlns:a16="http://schemas.microsoft.com/office/drawing/2014/main" id="{EA3C9055-554E-3646-AF6E-0AF35DA6A7D8}"/>
              </a:ext>
            </a:extLst>
          </p:cNvPr>
          <p:cNvGraphicFramePr/>
          <p:nvPr>
            <p:extLst>
              <p:ext uri="{D42A27DB-BD31-4B8C-83A1-F6EECF244321}">
                <p14:modId xmlns:p14="http://schemas.microsoft.com/office/powerpoint/2010/main" val="1242796795"/>
              </p:ext>
            </p:extLst>
          </p:nvPr>
        </p:nvGraphicFramePr>
        <p:xfrm>
          <a:off x="396000" y="2905740"/>
          <a:ext cx="7875546" cy="380533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420679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3">
            <a:extLst>
              <a:ext uri="{FF2B5EF4-FFF2-40B4-BE49-F238E27FC236}">
                <a16:creationId xmlns:a16="http://schemas.microsoft.com/office/drawing/2014/main" id="{6F2C4209-3B7D-46F7-B538-7980718CC710}"/>
              </a:ext>
            </a:extLst>
          </p:cNvPr>
          <p:cNvSpPr>
            <a:spLocks noGrp="1"/>
          </p:cNvSpPr>
          <p:nvPr>
            <p:ph type="body" sz="quarter" idx="10"/>
          </p:nvPr>
        </p:nvSpPr>
        <p:spPr>
          <a:xfrm>
            <a:off x="371475" y="281485"/>
            <a:ext cx="7394299" cy="898623"/>
          </a:xfrm>
        </p:spPr>
        <p:txBody>
          <a:bodyPr/>
          <a:lstStyle/>
          <a:p>
            <a:r>
              <a:rPr lang="en-GB" altLang="en-US" dirty="0"/>
              <a:t>Balanced pension fund</a:t>
            </a:r>
            <a:endParaRPr lang="en-US" altLang="en-US" dirty="0"/>
          </a:p>
          <a:p>
            <a:endParaRPr lang="en-US" altLang="en-US" dirty="0"/>
          </a:p>
        </p:txBody>
      </p:sp>
      <p:sp>
        <p:nvSpPr>
          <p:cNvPr id="2" name="Text Placeholder 1">
            <a:extLst>
              <a:ext uri="{FF2B5EF4-FFF2-40B4-BE49-F238E27FC236}">
                <a16:creationId xmlns:a16="http://schemas.microsoft.com/office/drawing/2014/main" id="{64402E95-C783-4B25-8E37-B2DEC655D888}"/>
              </a:ext>
            </a:extLst>
          </p:cNvPr>
          <p:cNvSpPr>
            <a:spLocks noGrp="1"/>
          </p:cNvSpPr>
          <p:nvPr>
            <p:ph type="body" sz="quarter" idx="11"/>
          </p:nvPr>
        </p:nvSpPr>
        <p:spPr>
          <a:xfrm>
            <a:off x="371474" y="1568817"/>
            <a:ext cx="8340726" cy="3805330"/>
          </a:xfrm>
        </p:spPr>
        <p:txBody>
          <a:bodyPr/>
          <a:lstStyle/>
          <a:p>
            <a:r>
              <a:rPr lang="en-GB" altLang="en-US" dirty="0"/>
              <a:t>What about a “balanced” pension fund (OECD)</a:t>
            </a:r>
          </a:p>
          <a:p>
            <a:r>
              <a:rPr lang="en-GB" altLang="en-US" dirty="0"/>
              <a:t>How about your pension investments?</a:t>
            </a:r>
          </a:p>
        </p:txBody>
      </p:sp>
      <p:graphicFrame>
        <p:nvGraphicFramePr>
          <p:cNvPr id="3" name="Chart 2">
            <a:extLst>
              <a:ext uri="{FF2B5EF4-FFF2-40B4-BE49-F238E27FC236}">
                <a16:creationId xmlns:a16="http://schemas.microsoft.com/office/drawing/2014/main" id="{5AB6E65F-EAD6-8B4E-94A8-B23C77814D6E}"/>
              </a:ext>
            </a:extLst>
          </p:cNvPr>
          <p:cNvGraphicFramePr/>
          <p:nvPr>
            <p:extLst>
              <p:ext uri="{D42A27DB-BD31-4B8C-83A1-F6EECF244321}">
                <p14:modId xmlns:p14="http://schemas.microsoft.com/office/powerpoint/2010/main" val="2246422333"/>
              </p:ext>
            </p:extLst>
          </p:nvPr>
        </p:nvGraphicFramePr>
        <p:xfrm>
          <a:off x="396000" y="2700000"/>
          <a:ext cx="7875546" cy="380533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Chart 5">
            <a:extLst>
              <a:ext uri="{FF2B5EF4-FFF2-40B4-BE49-F238E27FC236}">
                <a16:creationId xmlns:a16="http://schemas.microsoft.com/office/drawing/2014/main" id="{EA3C9055-554E-3646-AF6E-0AF35DA6A7D8}"/>
              </a:ext>
            </a:extLst>
          </p:cNvPr>
          <p:cNvGraphicFramePr/>
          <p:nvPr>
            <p:extLst>
              <p:ext uri="{D42A27DB-BD31-4B8C-83A1-F6EECF244321}">
                <p14:modId xmlns:p14="http://schemas.microsoft.com/office/powerpoint/2010/main" val="816218954"/>
              </p:ext>
            </p:extLst>
          </p:nvPr>
        </p:nvGraphicFramePr>
        <p:xfrm>
          <a:off x="396000" y="2700000"/>
          <a:ext cx="7875546" cy="380533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379716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3">
            <a:extLst>
              <a:ext uri="{FF2B5EF4-FFF2-40B4-BE49-F238E27FC236}">
                <a16:creationId xmlns:a16="http://schemas.microsoft.com/office/drawing/2014/main" id="{6F2C4209-3B7D-46F7-B538-7980718CC710}"/>
              </a:ext>
            </a:extLst>
          </p:cNvPr>
          <p:cNvSpPr>
            <a:spLocks noGrp="1"/>
          </p:cNvSpPr>
          <p:nvPr>
            <p:ph type="body" sz="quarter" idx="10"/>
          </p:nvPr>
        </p:nvSpPr>
        <p:spPr>
          <a:xfrm>
            <a:off x="371475" y="281485"/>
            <a:ext cx="7394299" cy="898623"/>
          </a:xfrm>
        </p:spPr>
        <p:txBody>
          <a:bodyPr/>
          <a:lstStyle/>
          <a:p>
            <a:r>
              <a:rPr lang="en-GB" altLang="en-US" dirty="0"/>
              <a:t>Historical risk and return</a:t>
            </a:r>
            <a:endParaRPr lang="en-US" altLang="en-US" dirty="0"/>
          </a:p>
          <a:p>
            <a:endParaRPr lang="en-US" altLang="en-US" dirty="0"/>
          </a:p>
        </p:txBody>
      </p:sp>
      <p:sp>
        <p:nvSpPr>
          <p:cNvPr id="2" name="Text Placeholder 1">
            <a:extLst>
              <a:ext uri="{FF2B5EF4-FFF2-40B4-BE49-F238E27FC236}">
                <a16:creationId xmlns:a16="http://schemas.microsoft.com/office/drawing/2014/main" id="{64402E95-C783-4B25-8E37-B2DEC655D888}"/>
              </a:ext>
            </a:extLst>
          </p:cNvPr>
          <p:cNvSpPr>
            <a:spLocks noGrp="1"/>
          </p:cNvSpPr>
          <p:nvPr>
            <p:ph type="body" sz="quarter" idx="11"/>
          </p:nvPr>
        </p:nvSpPr>
        <p:spPr>
          <a:xfrm>
            <a:off x="371474" y="1568817"/>
            <a:ext cx="8340726" cy="3805330"/>
          </a:xfrm>
        </p:spPr>
        <p:txBody>
          <a:bodyPr/>
          <a:lstStyle/>
          <a:p>
            <a:r>
              <a:rPr lang="en-GB" altLang="en-US" dirty="0"/>
              <a:t>Past performance is no guarantee to the future …</a:t>
            </a:r>
          </a:p>
          <a:p>
            <a:r>
              <a:rPr lang="en-GB" altLang="en-US" dirty="0"/>
              <a:t>Bu most investors and managers look at it!</a:t>
            </a:r>
          </a:p>
          <a:p>
            <a:r>
              <a:rPr lang="en-GB" altLang="en-US" dirty="0"/>
              <a:t>Historical return and volatility data (measured as </a:t>
            </a:r>
            <a:r>
              <a:rPr lang="el-GR" altLang="en-US" dirty="0">
                <a:cs typeface="Arial" panose="020B0604020202020204" pitchFamily="34" charset="0"/>
              </a:rPr>
              <a:t>σ</a:t>
            </a:r>
            <a:r>
              <a:rPr lang="en-GB" altLang="en-US" dirty="0"/>
              <a:t>)</a:t>
            </a:r>
          </a:p>
          <a:p>
            <a:r>
              <a:rPr lang="en-GB" altLang="en-US" dirty="0"/>
              <a:t>A lot depends on the timeframe you use</a:t>
            </a:r>
          </a:p>
          <a:p>
            <a:r>
              <a:rPr lang="en-GB" altLang="en-US" dirty="0"/>
              <a:t>Bitcoin would beat them all?!</a:t>
            </a:r>
          </a:p>
        </p:txBody>
      </p:sp>
      <p:graphicFrame>
        <p:nvGraphicFramePr>
          <p:cNvPr id="4" name="Table 3">
            <a:extLst>
              <a:ext uri="{FF2B5EF4-FFF2-40B4-BE49-F238E27FC236}">
                <a16:creationId xmlns:a16="http://schemas.microsoft.com/office/drawing/2014/main" id="{E352ABED-ACC3-D64F-9AAF-C134E73E1E8C}"/>
              </a:ext>
            </a:extLst>
          </p:cNvPr>
          <p:cNvGraphicFramePr>
            <a:graphicFrameLocks noGrp="1"/>
          </p:cNvGraphicFramePr>
          <p:nvPr>
            <p:extLst>
              <p:ext uri="{D42A27DB-BD31-4B8C-83A1-F6EECF244321}">
                <p14:modId xmlns:p14="http://schemas.microsoft.com/office/powerpoint/2010/main" val="2712314954"/>
              </p:ext>
            </p:extLst>
          </p:nvPr>
        </p:nvGraphicFramePr>
        <p:xfrm>
          <a:off x="371474" y="3963149"/>
          <a:ext cx="6096000" cy="2773386"/>
        </p:xfrm>
        <a:graphic>
          <a:graphicData uri="http://schemas.openxmlformats.org/drawingml/2006/table">
            <a:tbl>
              <a:tblPr firstRow="1" bandRow="1">
                <a:tableStyleId>{B301B821-A1FF-4177-AEE7-76D212191A09}</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396195">
                <a:tc>
                  <a:txBody>
                    <a:bodyPr/>
                    <a:lstStyle/>
                    <a:p>
                      <a:r>
                        <a:rPr lang="en-GB" sz="2000" dirty="0">
                          <a:solidFill>
                            <a:schemeClr val="bg1"/>
                          </a:solidFill>
                        </a:rPr>
                        <a:t>Return</a:t>
                      </a:r>
                    </a:p>
                  </a:txBody>
                  <a:tcPr marT="45699" marB="45699"/>
                </a:tc>
                <a:tc>
                  <a:txBody>
                    <a:bodyPr/>
                    <a:lstStyle/>
                    <a:p>
                      <a:r>
                        <a:rPr lang="en-GB" sz="2000" dirty="0">
                          <a:solidFill>
                            <a:schemeClr val="bg1"/>
                          </a:solidFill>
                        </a:rPr>
                        <a:t>Risk</a:t>
                      </a:r>
                    </a:p>
                  </a:txBody>
                  <a:tcPr marT="45699" marB="45699"/>
                </a:tc>
                <a:extLst>
                  <a:ext uri="{0D108BD9-81ED-4DB2-BD59-A6C34878D82A}">
                    <a16:rowId xmlns:a16="http://schemas.microsoft.com/office/drawing/2014/main" val="10000"/>
                  </a:ext>
                </a:extLst>
              </a:tr>
              <a:tr h="396195">
                <a:tc>
                  <a:txBody>
                    <a:bodyPr/>
                    <a:lstStyle/>
                    <a:p>
                      <a:r>
                        <a:rPr lang="en-GB" sz="2000" dirty="0">
                          <a:solidFill>
                            <a:schemeClr val="tx1"/>
                          </a:solidFill>
                        </a:rPr>
                        <a:t>Collectables</a:t>
                      </a:r>
                    </a:p>
                  </a:txBody>
                  <a:tcPr marT="45699" marB="45699"/>
                </a:tc>
                <a:tc>
                  <a:txBody>
                    <a:bodyPr/>
                    <a:lstStyle/>
                    <a:p>
                      <a:r>
                        <a:rPr lang="en-GB" sz="2000" dirty="0">
                          <a:solidFill>
                            <a:schemeClr val="tx1"/>
                          </a:solidFill>
                        </a:rPr>
                        <a:t>Commodities</a:t>
                      </a:r>
                    </a:p>
                  </a:txBody>
                  <a:tcPr marT="45699" marB="45699"/>
                </a:tc>
                <a:extLst>
                  <a:ext uri="{0D108BD9-81ED-4DB2-BD59-A6C34878D82A}">
                    <a16:rowId xmlns:a16="http://schemas.microsoft.com/office/drawing/2014/main" val="10001"/>
                  </a:ext>
                </a:extLst>
              </a:tr>
              <a:tr h="396195">
                <a:tc>
                  <a:txBody>
                    <a:bodyPr/>
                    <a:lstStyle/>
                    <a:p>
                      <a:r>
                        <a:rPr lang="en-GB" sz="2000" dirty="0">
                          <a:solidFill>
                            <a:schemeClr val="tx1"/>
                          </a:solidFill>
                        </a:rPr>
                        <a:t>Equity</a:t>
                      </a:r>
                    </a:p>
                  </a:txBody>
                  <a:tcPr marT="45699" marB="45699"/>
                </a:tc>
                <a:tc>
                  <a:txBody>
                    <a:bodyPr/>
                    <a:lstStyle/>
                    <a:p>
                      <a:r>
                        <a:rPr lang="en-GB" sz="2000" dirty="0">
                          <a:solidFill>
                            <a:schemeClr val="tx1"/>
                          </a:solidFill>
                        </a:rPr>
                        <a:t>Equity</a:t>
                      </a:r>
                    </a:p>
                  </a:txBody>
                  <a:tcPr marT="45699" marB="45699"/>
                </a:tc>
                <a:extLst>
                  <a:ext uri="{0D108BD9-81ED-4DB2-BD59-A6C34878D82A}">
                    <a16:rowId xmlns:a16="http://schemas.microsoft.com/office/drawing/2014/main" val="10002"/>
                  </a:ext>
                </a:extLst>
              </a:tr>
              <a:tr h="396195">
                <a:tc>
                  <a:txBody>
                    <a:bodyPr/>
                    <a:lstStyle/>
                    <a:p>
                      <a:r>
                        <a:rPr lang="en-GB" sz="2000" dirty="0">
                          <a:solidFill>
                            <a:schemeClr val="tx1"/>
                          </a:solidFill>
                        </a:rPr>
                        <a:t>Property</a:t>
                      </a:r>
                    </a:p>
                  </a:txBody>
                  <a:tcPr marT="45699" marB="45699"/>
                </a:tc>
                <a:tc>
                  <a:txBody>
                    <a:bodyPr/>
                    <a:lstStyle/>
                    <a:p>
                      <a:r>
                        <a:rPr lang="en-GB" sz="2000" dirty="0">
                          <a:solidFill>
                            <a:schemeClr val="tx1"/>
                          </a:solidFill>
                        </a:rPr>
                        <a:t>Property</a:t>
                      </a:r>
                    </a:p>
                  </a:txBody>
                  <a:tcPr marT="45699" marB="45699"/>
                </a:tc>
                <a:extLst>
                  <a:ext uri="{0D108BD9-81ED-4DB2-BD59-A6C34878D82A}">
                    <a16:rowId xmlns:a16="http://schemas.microsoft.com/office/drawing/2014/main" val="10003"/>
                  </a:ext>
                </a:extLst>
              </a:tr>
              <a:tr h="396195">
                <a:tc>
                  <a:txBody>
                    <a:bodyPr/>
                    <a:lstStyle/>
                    <a:p>
                      <a:r>
                        <a:rPr lang="en-GB" sz="2000" dirty="0">
                          <a:solidFill>
                            <a:schemeClr val="tx1"/>
                          </a:solidFill>
                        </a:rPr>
                        <a:t>Fixed income</a:t>
                      </a:r>
                    </a:p>
                  </a:txBody>
                  <a:tcPr marT="45699" marB="45699"/>
                </a:tc>
                <a:tc>
                  <a:txBody>
                    <a:bodyPr/>
                    <a:lstStyle/>
                    <a:p>
                      <a:r>
                        <a:rPr lang="en-GB" sz="2000" dirty="0">
                          <a:solidFill>
                            <a:schemeClr val="tx1"/>
                          </a:solidFill>
                        </a:rPr>
                        <a:t>Collectables</a:t>
                      </a:r>
                    </a:p>
                  </a:txBody>
                  <a:tcPr marT="45699" marB="45699"/>
                </a:tc>
                <a:extLst>
                  <a:ext uri="{0D108BD9-81ED-4DB2-BD59-A6C34878D82A}">
                    <a16:rowId xmlns:a16="http://schemas.microsoft.com/office/drawing/2014/main" val="10004"/>
                  </a:ext>
                </a:extLst>
              </a:tr>
              <a:tr h="396195">
                <a:tc>
                  <a:txBody>
                    <a:bodyPr/>
                    <a:lstStyle/>
                    <a:p>
                      <a:r>
                        <a:rPr lang="en-GB" sz="2000" dirty="0">
                          <a:solidFill>
                            <a:schemeClr val="tx1"/>
                          </a:solidFill>
                        </a:rPr>
                        <a:t>Commodities</a:t>
                      </a:r>
                    </a:p>
                  </a:txBody>
                  <a:tcPr marT="45699" marB="45699"/>
                </a:tc>
                <a:tc>
                  <a:txBody>
                    <a:bodyPr/>
                    <a:lstStyle/>
                    <a:p>
                      <a:r>
                        <a:rPr lang="en-GB" sz="2000" dirty="0">
                          <a:solidFill>
                            <a:schemeClr val="tx1"/>
                          </a:solidFill>
                        </a:rPr>
                        <a:t>Fixed income</a:t>
                      </a:r>
                    </a:p>
                  </a:txBody>
                  <a:tcPr marT="45699" marB="45699"/>
                </a:tc>
                <a:extLst>
                  <a:ext uri="{0D108BD9-81ED-4DB2-BD59-A6C34878D82A}">
                    <a16:rowId xmlns:a16="http://schemas.microsoft.com/office/drawing/2014/main" val="10005"/>
                  </a:ext>
                </a:extLst>
              </a:tr>
              <a:tr h="396195">
                <a:tc>
                  <a:txBody>
                    <a:bodyPr/>
                    <a:lstStyle/>
                    <a:p>
                      <a:r>
                        <a:rPr lang="en-GB" sz="2000" dirty="0">
                          <a:solidFill>
                            <a:schemeClr val="tx1"/>
                          </a:solidFill>
                        </a:rPr>
                        <a:t>Cash</a:t>
                      </a:r>
                    </a:p>
                  </a:txBody>
                  <a:tcPr marT="45699" marB="45699"/>
                </a:tc>
                <a:tc>
                  <a:txBody>
                    <a:bodyPr/>
                    <a:lstStyle/>
                    <a:p>
                      <a:r>
                        <a:rPr lang="en-GB" sz="2000" dirty="0">
                          <a:solidFill>
                            <a:schemeClr val="tx1"/>
                          </a:solidFill>
                        </a:rPr>
                        <a:t>Cash</a:t>
                      </a:r>
                    </a:p>
                  </a:txBody>
                  <a:tcPr marT="45699" marB="45699"/>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4181079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3">
            <a:extLst>
              <a:ext uri="{FF2B5EF4-FFF2-40B4-BE49-F238E27FC236}">
                <a16:creationId xmlns:a16="http://schemas.microsoft.com/office/drawing/2014/main" id="{6F2C4209-3B7D-46F7-B538-7980718CC710}"/>
              </a:ext>
            </a:extLst>
          </p:cNvPr>
          <p:cNvSpPr>
            <a:spLocks noGrp="1"/>
          </p:cNvSpPr>
          <p:nvPr>
            <p:ph type="body" sz="quarter" idx="10"/>
          </p:nvPr>
        </p:nvSpPr>
        <p:spPr>
          <a:xfrm>
            <a:off x="371475" y="281485"/>
            <a:ext cx="7394299" cy="898623"/>
          </a:xfrm>
        </p:spPr>
        <p:txBody>
          <a:bodyPr/>
          <a:lstStyle/>
          <a:p>
            <a:r>
              <a:rPr lang="en-GB" altLang="en-US" dirty="0"/>
              <a:t>Collectables?!</a:t>
            </a:r>
            <a:endParaRPr lang="en-US" altLang="en-US" dirty="0"/>
          </a:p>
          <a:p>
            <a:endParaRPr lang="en-US" altLang="en-US" dirty="0"/>
          </a:p>
        </p:txBody>
      </p:sp>
      <p:sp>
        <p:nvSpPr>
          <p:cNvPr id="2" name="Text Placeholder 1">
            <a:extLst>
              <a:ext uri="{FF2B5EF4-FFF2-40B4-BE49-F238E27FC236}">
                <a16:creationId xmlns:a16="http://schemas.microsoft.com/office/drawing/2014/main" id="{64402E95-C783-4B25-8E37-B2DEC655D888}"/>
              </a:ext>
            </a:extLst>
          </p:cNvPr>
          <p:cNvSpPr>
            <a:spLocks noGrp="1"/>
          </p:cNvSpPr>
          <p:nvPr>
            <p:ph type="body" sz="quarter" idx="11"/>
          </p:nvPr>
        </p:nvSpPr>
        <p:spPr>
          <a:xfrm>
            <a:off x="371474" y="1568817"/>
            <a:ext cx="8340726" cy="3805330"/>
          </a:xfrm>
        </p:spPr>
        <p:txBody>
          <a:bodyPr/>
          <a:lstStyle/>
          <a:p>
            <a:r>
              <a:rPr lang="en-GB" altLang="en-US" dirty="0"/>
              <a:t>An index of the top 100 signatures</a:t>
            </a:r>
          </a:p>
          <a:p>
            <a:r>
              <a:rPr lang="en-GB" altLang="en-US" dirty="0"/>
              <a:t>Compound return 12% per annum over 20 years</a:t>
            </a:r>
          </a:p>
          <a:p>
            <a:r>
              <a:rPr lang="en-GB" altLang="en-US" dirty="0"/>
              <a:t>More than trebling the value of an initial investment</a:t>
            </a:r>
          </a:p>
          <a:p>
            <a:endParaRPr lang="en-GB" altLang="en-US" dirty="0"/>
          </a:p>
          <a:p>
            <a:r>
              <a:rPr lang="en-GB" altLang="en-US" sz="2000" dirty="0">
                <a:hlinkClick r:id="rId3"/>
              </a:rPr>
              <a:t>https://www.justcollecting.com/indexes/pfc40-autograph-index</a:t>
            </a:r>
            <a:endParaRPr lang="en-GB" altLang="en-US" sz="2000" dirty="0"/>
          </a:p>
          <a:p>
            <a:endParaRPr lang="en-GB" altLang="en-US" dirty="0"/>
          </a:p>
          <a:p>
            <a:r>
              <a:rPr lang="en-GB" altLang="en-US" dirty="0"/>
              <a:t>As with paintings and other collectables</a:t>
            </a:r>
          </a:p>
          <a:p>
            <a:r>
              <a:rPr lang="en-GB" altLang="en-US" dirty="0"/>
              <a:t>Big return is concentrated in a handful of star assets</a:t>
            </a:r>
          </a:p>
        </p:txBody>
      </p:sp>
    </p:spTree>
    <p:extLst>
      <p:ext uri="{BB962C8B-B14F-4D97-AF65-F5344CB8AC3E}">
        <p14:creationId xmlns:p14="http://schemas.microsoft.com/office/powerpoint/2010/main" val="4956903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3">
            <a:extLst>
              <a:ext uri="{FF2B5EF4-FFF2-40B4-BE49-F238E27FC236}">
                <a16:creationId xmlns:a16="http://schemas.microsoft.com/office/drawing/2014/main" id="{6F2C4209-3B7D-46F7-B538-7980718CC710}"/>
              </a:ext>
            </a:extLst>
          </p:cNvPr>
          <p:cNvSpPr>
            <a:spLocks noGrp="1"/>
          </p:cNvSpPr>
          <p:nvPr>
            <p:ph type="body" sz="quarter" idx="10"/>
          </p:nvPr>
        </p:nvSpPr>
        <p:spPr>
          <a:xfrm>
            <a:off x="371475" y="281485"/>
            <a:ext cx="7394299" cy="898623"/>
          </a:xfrm>
        </p:spPr>
        <p:txBody>
          <a:bodyPr/>
          <a:lstStyle/>
          <a:p>
            <a:r>
              <a:rPr lang="en-GB" altLang="en-US" dirty="0"/>
              <a:t>Liquidity</a:t>
            </a:r>
            <a:endParaRPr lang="en-US" altLang="en-US" dirty="0"/>
          </a:p>
          <a:p>
            <a:endParaRPr lang="en-US" altLang="en-US" dirty="0"/>
          </a:p>
        </p:txBody>
      </p:sp>
      <p:sp>
        <p:nvSpPr>
          <p:cNvPr id="2" name="Text Placeholder 1">
            <a:extLst>
              <a:ext uri="{FF2B5EF4-FFF2-40B4-BE49-F238E27FC236}">
                <a16:creationId xmlns:a16="http://schemas.microsoft.com/office/drawing/2014/main" id="{64402E95-C783-4B25-8E37-B2DEC655D888}"/>
              </a:ext>
            </a:extLst>
          </p:cNvPr>
          <p:cNvSpPr>
            <a:spLocks noGrp="1"/>
          </p:cNvSpPr>
          <p:nvPr>
            <p:ph type="body" sz="quarter" idx="11"/>
          </p:nvPr>
        </p:nvSpPr>
        <p:spPr>
          <a:xfrm>
            <a:off x="371474" y="1568817"/>
            <a:ext cx="8340726" cy="3805330"/>
          </a:xfrm>
        </p:spPr>
        <p:txBody>
          <a:bodyPr/>
          <a:lstStyle/>
          <a:p>
            <a:r>
              <a:rPr lang="en-GB" altLang="en-US" dirty="0"/>
              <a:t>Why doesn’t everyone buy collectables then?</a:t>
            </a:r>
          </a:p>
          <a:p>
            <a:r>
              <a:rPr lang="en-GB" altLang="en-US" dirty="0"/>
              <a:t>High transaction costs, and low liquidity</a:t>
            </a:r>
          </a:p>
          <a:p>
            <a:r>
              <a:rPr lang="en-GB" altLang="en-US" dirty="0"/>
              <a:t>Rarely pay any income, incur storage cost</a:t>
            </a:r>
          </a:p>
          <a:p>
            <a:r>
              <a:rPr lang="en-GB" altLang="en-US" dirty="0"/>
              <a:t>	</a:t>
            </a:r>
          </a:p>
          <a:p>
            <a:r>
              <a:rPr lang="en-GB" altLang="en-US" dirty="0"/>
              <a:t>Similar issues for property often underestimated though</a:t>
            </a:r>
          </a:p>
          <a:p>
            <a:endParaRPr lang="en-GB" altLang="en-US" dirty="0"/>
          </a:p>
        </p:txBody>
      </p:sp>
      <p:graphicFrame>
        <p:nvGraphicFramePr>
          <p:cNvPr id="4" name="Table 3">
            <a:extLst>
              <a:ext uri="{FF2B5EF4-FFF2-40B4-BE49-F238E27FC236}">
                <a16:creationId xmlns:a16="http://schemas.microsoft.com/office/drawing/2014/main" id="{9854A261-3599-474F-B465-7D2FF1DCF921}"/>
              </a:ext>
            </a:extLst>
          </p:cNvPr>
          <p:cNvGraphicFramePr>
            <a:graphicFrameLocks noGrp="1"/>
          </p:cNvGraphicFramePr>
          <p:nvPr>
            <p:extLst>
              <p:ext uri="{D42A27DB-BD31-4B8C-83A1-F6EECF244321}">
                <p14:modId xmlns:p14="http://schemas.microsoft.com/office/powerpoint/2010/main" val="1358942358"/>
              </p:ext>
            </p:extLst>
          </p:nvPr>
        </p:nvGraphicFramePr>
        <p:xfrm>
          <a:off x="6552248" y="4100145"/>
          <a:ext cx="1655762" cy="2378076"/>
        </p:xfrm>
        <a:graphic>
          <a:graphicData uri="http://schemas.openxmlformats.org/drawingml/2006/table">
            <a:tbl>
              <a:tblPr firstRow="1" bandRow="1">
                <a:tableStyleId>{B301B821-A1FF-4177-AEE7-76D212191A09}</a:tableStyleId>
              </a:tblPr>
              <a:tblGrid>
                <a:gridCol w="1655762">
                  <a:extLst>
                    <a:ext uri="{9D8B030D-6E8A-4147-A177-3AD203B41FA5}">
                      <a16:colId xmlns:a16="http://schemas.microsoft.com/office/drawing/2014/main" val="20000"/>
                    </a:ext>
                  </a:extLst>
                </a:gridCol>
              </a:tblGrid>
              <a:tr h="396346">
                <a:tc>
                  <a:txBody>
                    <a:bodyPr/>
                    <a:lstStyle/>
                    <a:p>
                      <a:r>
                        <a:rPr lang="en-GB" sz="2000" dirty="0">
                          <a:solidFill>
                            <a:schemeClr val="bg1"/>
                          </a:solidFill>
                        </a:rPr>
                        <a:t>Liquidity</a:t>
                      </a:r>
                    </a:p>
                  </a:txBody>
                  <a:tcPr marL="91417" marR="91417" marT="45732" marB="45732"/>
                </a:tc>
                <a:extLst>
                  <a:ext uri="{0D108BD9-81ED-4DB2-BD59-A6C34878D82A}">
                    <a16:rowId xmlns:a16="http://schemas.microsoft.com/office/drawing/2014/main" val="10000"/>
                  </a:ext>
                </a:extLst>
              </a:tr>
              <a:tr h="396346">
                <a:tc>
                  <a:txBody>
                    <a:bodyPr/>
                    <a:lstStyle/>
                    <a:p>
                      <a:r>
                        <a:rPr lang="en-GB" sz="2000" dirty="0">
                          <a:solidFill>
                            <a:schemeClr val="tx1"/>
                          </a:solidFill>
                        </a:rPr>
                        <a:t>Cash</a:t>
                      </a:r>
                    </a:p>
                  </a:txBody>
                  <a:tcPr marL="91417" marR="91417" marT="45732" marB="45732"/>
                </a:tc>
                <a:extLst>
                  <a:ext uri="{0D108BD9-81ED-4DB2-BD59-A6C34878D82A}">
                    <a16:rowId xmlns:a16="http://schemas.microsoft.com/office/drawing/2014/main" val="10001"/>
                  </a:ext>
                </a:extLst>
              </a:tr>
              <a:tr h="396346">
                <a:tc>
                  <a:txBody>
                    <a:bodyPr/>
                    <a:lstStyle/>
                    <a:p>
                      <a:r>
                        <a:rPr lang="en-GB" sz="2000" dirty="0">
                          <a:solidFill>
                            <a:schemeClr val="tx1"/>
                          </a:solidFill>
                        </a:rPr>
                        <a:t>Equity / FI</a:t>
                      </a:r>
                    </a:p>
                  </a:txBody>
                  <a:tcPr marL="91417" marR="91417" marT="45732" marB="45732"/>
                </a:tc>
                <a:extLst>
                  <a:ext uri="{0D108BD9-81ED-4DB2-BD59-A6C34878D82A}">
                    <a16:rowId xmlns:a16="http://schemas.microsoft.com/office/drawing/2014/main" val="10002"/>
                  </a:ext>
                </a:extLst>
              </a:tr>
              <a:tr h="396346">
                <a:tc>
                  <a:txBody>
                    <a:bodyPr/>
                    <a:lstStyle/>
                    <a:p>
                      <a:r>
                        <a:rPr lang="en-GB" sz="2000" dirty="0">
                          <a:solidFill>
                            <a:schemeClr val="tx1"/>
                          </a:solidFill>
                        </a:rPr>
                        <a:t>Commodity</a:t>
                      </a:r>
                    </a:p>
                  </a:txBody>
                  <a:tcPr marL="91417" marR="91417" marT="45732" marB="45732"/>
                </a:tc>
                <a:extLst>
                  <a:ext uri="{0D108BD9-81ED-4DB2-BD59-A6C34878D82A}">
                    <a16:rowId xmlns:a16="http://schemas.microsoft.com/office/drawing/2014/main" val="10003"/>
                  </a:ext>
                </a:extLst>
              </a:tr>
              <a:tr h="396346">
                <a:tc>
                  <a:txBody>
                    <a:bodyPr/>
                    <a:lstStyle/>
                    <a:p>
                      <a:r>
                        <a:rPr lang="en-GB" sz="2000" dirty="0">
                          <a:solidFill>
                            <a:schemeClr val="tx1"/>
                          </a:solidFill>
                        </a:rPr>
                        <a:t>Property</a:t>
                      </a:r>
                    </a:p>
                  </a:txBody>
                  <a:tcPr marL="91417" marR="91417" marT="45732" marB="45732"/>
                </a:tc>
                <a:extLst>
                  <a:ext uri="{0D108BD9-81ED-4DB2-BD59-A6C34878D82A}">
                    <a16:rowId xmlns:a16="http://schemas.microsoft.com/office/drawing/2014/main" val="10004"/>
                  </a:ext>
                </a:extLst>
              </a:tr>
              <a:tr h="396346">
                <a:tc>
                  <a:txBody>
                    <a:bodyPr/>
                    <a:lstStyle/>
                    <a:p>
                      <a:r>
                        <a:rPr lang="en-GB" sz="2000" dirty="0">
                          <a:solidFill>
                            <a:schemeClr val="tx1"/>
                          </a:solidFill>
                        </a:rPr>
                        <a:t>Collectibles</a:t>
                      </a:r>
                    </a:p>
                  </a:txBody>
                  <a:tcPr marL="91417" marR="91417" marT="45732" marB="45732"/>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3217864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3">
            <a:extLst>
              <a:ext uri="{FF2B5EF4-FFF2-40B4-BE49-F238E27FC236}">
                <a16:creationId xmlns:a16="http://schemas.microsoft.com/office/drawing/2014/main" id="{A8EFFD8D-9D78-4B12-ADF7-0977A2C2BA36}"/>
              </a:ext>
            </a:extLst>
          </p:cNvPr>
          <p:cNvSpPr>
            <a:spLocks noGrp="1"/>
          </p:cNvSpPr>
          <p:nvPr>
            <p:ph type="body" sz="quarter" idx="10"/>
          </p:nvPr>
        </p:nvSpPr>
        <p:spPr>
          <a:xfrm>
            <a:off x="342024" y="353001"/>
            <a:ext cx="4910137" cy="898623"/>
          </a:xfrm>
        </p:spPr>
        <p:txBody>
          <a:bodyPr/>
          <a:lstStyle/>
          <a:p>
            <a:pPr eaLnBrk="1" hangingPunct="1">
              <a:lnSpc>
                <a:spcPct val="90000"/>
              </a:lnSpc>
              <a:buFont typeface="Wingdings" panose="05000000000000000000" pitchFamily="2" charset="2"/>
              <a:buNone/>
            </a:pPr>
            <a:r>
              <a:rPr lang="en-GB" altLang="en-US" dirty="0"/>
              <a:t>Administration</a:t>
            </a:r>
          </a:p>
        </p:txBody>
      </p:sp>
      <p:sp>
        <p:nvSpPr>
          <p:cNvPr id="6" name="Text Placeholder 5">
            <a:extLst>
              <a:ext uri="{FF2B5EF4-FFF2-40B4-BE49-F238E27FC236}">
                <a16:creationId xmlns:a16="http://schemas.microsoft.com/office/drawing/2014/main" id="{463B5090-856F-4BF8-95DD-C3EBFC3BC463}"/>
              </a:ext>
            </a:extLst>
          </p:cNvPr>
          <p:cNvSpPr>
            <a:spLocks noGrp="1"/>
          </p:cNvSpPr>
          <p:nvPr>
            <p:ph type="body" sz="quarter" idx="11"/>
          </p:nvPr>
        </p:nvSpPr>
        <p:spPr>
          <a:xfrm>
            <a:off x="342024" y="1526335"/>
            <a:ext cx="4910137" cy="3805330"/>
          </a:xfrm>
        </p:spPr>
        <p:txBody>
          <a:bodyPr/>
          <a:lstStyle/>
          <a:p>
            <a:r>
              <a:rPr lang="en-GB" altLang="en-US" b="1" dirty="0"/>
              <a:t>Logging attendance using </a:t>
            </a:r>
          </a:p>
          <a:p>
            <a:endParaRPr lang="en-GB" altLang="en-US" b="1" dirty="0"/>
          </a:p>
          <a:p>
            <a:r>
              <a:rPr lang="en-GB" altLang="en-US" b="1" dirty="0"/>
              <a:t>Timing and breaks</a:t>
            </a:r>
          </a:p>
          <a:p>
            <a:endParaRPr lang="en-GB" altLang="en-US" b="1" dirty="0"/>
          </a:p>
          <a:p>
            <a:r>
              <a:rPr lang="en-GB" altLang="en-US" b="1" dirty="0"/>
              <a:t>Using the terminal</a:t>
            </a:r>
          </a:p>
          <a:p>
            <a:endParaRPr lang="en-GB" dirty="0"/>
          </a:p>
        </p:txBody>
      </p:sp>
      <p:pic>
        <p:nvPicPr>
          <p:cNvPr id="24579" name="Picture 4" descr="Unknown2.jpg">
            <a:extLst>
              <a:ext uri="{FF2B5EF4-FFF2-40B4-BE49-F238E27FC236}">
                <a16:creationId xmlns:a16="http://schemas.microsoft.com/office/drawing/2014/main" id="{A72FBD23-BFDF-4AA6-A4FF-CB107CBC8E5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778940" y="3012345"/>
            <a:ext cx="3124200" cy="260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4580" name="Group 5">
            <a:extLst>
              <a:ext uri="{FF2B5EF4-FFF2-40B4-BE49-F238E27FC236}">
                <a16:creationId xmlns:a16="http://schemas.microsoft.com/office/drawing/2014/main" id="{52C69803-46D7-4802-9B86-66E970230836}"/>
              </a:ext>
            </a:extLst>
          </p:cNvPr>
          <p:cNvGrpSpPr>
            <a:grpSpLocks/>
          </p:cNvGrpSpPr>
          <p:nvPr/>
        </p:nvGrpSpPr>
        <p:grpSpPr bwMode="auto">
          <a:xfrm>
            <a:off x="7671207" y="3141663"/>
            <a:ext cx="1663700" cy="1728787"/>
            <a:chOff x="7308304" y="3429000"/>
            <a:chExt cx="1662850" cy="1728192"/>
          </a:xfrm>
        </p:grpSpPr>
        <p:pic>
          <p:nvPicPr>
            <p:cNvPr id="24582" name="Picture 6" descr="Unknown.jpg">
              <a:extLst>
                <a:ext uri="{FF2B5EF4-FFF2-40B4-BE49-F238E27FC236}">
                  <a16:creationId xmlns:a16="http://schemas.microsoft.com/office/drawing/2014/main" id="{FB3085D9-21C9-439A-AA52-F075F2D1851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380312" y="3429000"/>
              <a:ext cx="1590842" cy="1656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a:extLst>
                <a:ext uri="{FF2B5EF4-FFF2-40B4-BE49-F238E27FC236}">
                  <a16:creationId xmlns:a16="http://schemas.microsoft.com/office/drawing/2014/main" id="{2501AE2A-92BF-40BF-A3BA-A1392129E57B}"/>
                </a:ext>
              </a:extLst>
            </p:cNvPr>
            <p:cNvSpPr/>
            <p:nvPr/>
          </p:nvSpPr>
          <p:spPr>
            <a:xfrm>
              <a:off x="7308304" y="4869954"/>
              <a:ext cx="1656503" cy="28723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grpSp>
      <p:sp>
        <p:nvSpPr>
          <p:cNvPr id="9" name="Rectangle 8">
            <a:extLst>
              <a:ext uri="{FF2B5EF4-FFF2-40B4-BE49-F238E27FC236}">
                <a16:creationId xmlns:a16="http://schemas.microsoft.com/office/drawing/2014/main" id="{E8A63A4A-478E-4366-95E9-37593D65857F}"/>
              </a:ext>
            </a:extLst>
          </p:cNvPr>
          <p:cNvSpPr/>
          <p:nvPr/>
        </p:nvSpPr>
        <p:spPr>
          <a:xfrm>
            <a:off x="4521359" y="1370719"/>
            <a:ext cx="1071058" cy="484586"/>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1600" b="1" dirty="0">
                <a:solidFill>
                  <a:schemeClr val="bg1"/>
                </a:solidFill>
              </a:rPr>
              <a:t>ATND</a:t>
            </a: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3">
            <a:extLst>
              <a:ext uri="{FF2B5EF4-FFF2-40B4-BE49-F238E27FC236}">
                <a16:creationId xmlns:a16="http://schemas.microsoft.com/office/drawing/2014/main" id="{6F2C4209-3B7D-46F7-B538-7980718CC710}"/>
              </a:ext>
            </a:extLst>
          </p:cNvPr>
          <p:cNvSpPr>
            <a:spLocks noGrp="1"/>
          </p:cNvSpPr>
          <p:nvPr>
            <p:ph type="body" sz="quarter" idx="10"/>
          </p:nvPr>
        </p:nvSpPr>
        <p:spPr>
          <a:xfrm>
            <a:off x="371475" y="281485"/>
            <a:ext cx="7394299" cy="898623"/>
          </a:xfrm>
        </p:spPr>
        <p:txBody>
          <a:bodyPr/>
          <a:lstStyle/>
          <a:p>
            <a:r>
              <a:rPr lang="en-GB" altLang="en-US" dirty="0"/>
              <a:t>Venues</a:t>
            </a:r>
            <a:endParaRPr lang="en-US" altLang="en-US" dirty="0"/>
          </a:p>
          <a:p>
            <a:endParaRPr lang="en-US" altLang="en-US" dirty="0"/>
          </a:p>
        </p:txBody>
      </p:sp>
      <p:sp>
        <p:nvSpPr>
          <p:cNvPr id="2" name="Text Placeholder 1">
            <a:extLst>
              <a:ext uri="{FF2B5EF4-FFF2-40B4-BE49-F238E27FC236}">
                <a16:creationId xmlns:a16="http://schemas.microsoft.com/office/drawing/2014/main" id="{64402E95-C783-4B25-8E37-B2DEC655D888}"/>
              </a:ext>
            </a:extLst>
          </p:cNvPr>
          <p:cNvSpPr>
            <a:spLocks noGrp="1"/>
          </p:cNvSpPr>
          <p:nvPr>
            <p:ph type="body" sz="quarter" idx="11"/>
          </p:nvPr>
        </p:nvSpPr>
        <p:spPr>
          <a:xfrm>
            <a:off x="371474" y="1568817"/>
            <a:ext cx="8340726" cy="3805330"/>
          </a:xfrm>
        </p:spPr>
        <p:txBody>
          <a:bodyPr/>
          <a:lstStyle/>
          <a:p>
            <a:r>
              <a:rPr lang="en-GB" altLang="en-US" dirty="0"/>
              <a:t>Financial assets can trade either:</a:t>
            </a:r>
          </a:p>
          <a:p>
            <a:r>
              <a:rPr lang="en-GB" altLang="en-US" dirty="0"/>
              <a:t>On an exchange or “over-the-counter” (OTC)</a:t>
            </a:r>
          </a:p>
          <a:p>
            <a:endParaRPr lang="en-GB" altLang="en-US" dirty="0"/>
          </a:p>
          <a:p>
            <a:r>
              <a:rPr lang="en-GB" altLang="en-US" dirty="0"/>
              <a:t>Most equities trade on an exchange</a:t>
            </a:r>
          </a:p>
          <a:p>
            <a:r>
              <a:rPr lang="en-GB" altLang="en-US" dirty="0"/>
              <a:t>Historically many exchanges had a monopoly position</a:t>
            </a:r>
          </a:p>
          <a:p>
            <a:r>
              <a:rPr lang="en-GB" altLang="en-US" dirty="0"/>
              <a:t>For example, London Stock Exchange</a:t>
            </a:r>
          </a:p>
          <a:p>
            <a:r>
              <a:rPr lang="en-GB" altLang="en-US" dirty="0"/>
              <a:t>But today you can trade on many different venues</a:t>
            </a:r>
          </a:p>
          <a:p>
            <a:r>
              <a:rPr lang="en-GB" altLang="en-US" dirty="0"/>
              <a:t>Many derivatives trade on exchanges</a:t>
            </a:r>
          </a:p>
          <a:p>
            <a:endParaRPr lang="en-GB" altLang="en-US" dirty="0"/>
          </a:p>
          <a:p>
            <a:r>
              <a:rPr lang="en-GB" altLang="en-US" dirty="0"/>
              <a:t>Currency and corporate bond trading occurs mainly OTC</a:t>
            </a:r>
          </a:p>
          <a:p>
            <a:r>
              <a:rPr lang="en-GB" altLang="en-US" dirty="0"/>
              <a:t>Along with some derivative products</a:t>
            </a:r>
          </a:p>
          <a:p>
            <a:endParaRPr lang="en-GB" altLang="en-US" dirty="0"/>
          </a:p>
        </p:txBody>
      </p:sp>
      <p:sp>
        <p:nvSpPr>
          <p:cNvPr id="5" name="Rectangle 4">
            <a:extLst>
              <a:ext uri="{FF2B5EF4-FFF2-40B4-BE49-F238E27FC236}">
                <a16:creationId xmlns:a16="http://schemas.microsoft.com/office/drawing/2014/main" id="{36B5582A-8705-9F49-B082-3B6E0B066352}"/>
              </a:ext>
            </a:extLst>
          </p:cNvPr>
          <p:cNvSpPr/>
          <p:nvPr/>
        </p:nvSpPr>
        <p:spPr>
          <a:xfrm>
            <a:off x="8351838" y="1568817"/>
            <a:ext cx="1223963" cy="4318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2000" b="1" dirty="0">
                <a:solidFill>
                  <a:schemeClr val="bg1"/>
                </a:solidFill>
              </a:rPr>
              <a:t>ALLQ</a:t>
            </a:r>
          </a:p>
        </p:txBody>
      </p:sp>
      <p:sp>
        <p:nvSpPr>
          <p:cNvPr id="6" name="Rectangle 5">
            <a:extLst>
              <a:ext uri="{FF2B5EF4-FFF2-40B4-BE49-F238E27FC236}">
                <a16:creationId xmlns:a16="http://schemas.microsoft.com/office/drawing/2014/main" id="{C57E16D8-B065-594C-A51D-6E033D943264}"/>
              </a:ext>
            </a:extLst>
          </p:cNvPr>
          <p:cNvSpPr/>
          <p:nvPr/>
        </p:nvSpPr>
        <p:spPr>
          <a:xfrm>
            <a:off x="7158673" y="6144715"/>
            <a:ext cx="1223963" cy="4318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2000" b="1" dirty="0">
                <a:solidFill>
                  <a:schemeClr val="bg1"/>
                </a:solidFill>
              </a:rPr>
              <a:t>SWPM</a:t>
            </a:r>
          </a:p>
        </p:txBody>
      </p:sp>
      <p:sp>
        <p:nvSpPr>
          <p:cNvPr id="7" name="Rectangle 6">
            <a:extLst>
              <a:ext uri="{FF2B5EF4-FFF2-40B4-BE49-F238E27FC236}">
                <a16:creationId xmlns:a16="http://schemas.microsoft.com/office/drawing/2014/main" id="{BA3B86D5-1FA0-D74E-B528-F48B338FC90F}"/>
              </a:ext>
            </a:extLst>
          </p:cNvPr>
          <p:cNvSpPr/>
          <p:nvPr/>
        </p:nvSpPr>
        <p:spPr>
          <a:xfrm>
            <a:off x="7308058" y="4857383"/>
            <a:ext cx="1223962" cy="4318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2000" b="1" dirty="0">
                <a:solidFill>
                  <a:schemeClr val="bg1"/>
                </a:solidFill>
              </a:rPr>
              <a:t>GCA&lt;&gt;</a:t>
            </a:r>
          </a:p>
        </p:txBody>
      </p:sp>
    </p:spTree>
    <p:extLst>
      <p:ext uri="{BB962C8B-B14F-4D97-AF65-F5344CB8AC3E}">
        <p14:creationId xmlns:p14="http://schemas.microsoft.com/office/powerpoint/2010/main" val="37406315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3">
            <a:extLst>
              <a:ext uri="{FF2B5EF4-FFF2-40B4-BE49-F238E27FC236}">
                <a16:creationId xmlns:a16="http://schemas.microsoft.com/office/drawing/2014/main" id="{6F2C4209-3B7D-46F7-B538-7980718CC710}"/>
              </a:ext>
            </a:extLst>
          </p:cNvPr>
          <p:cNvSpPr>
            <a:spLocks noGrp="1"/>
          </p:cNvSpPr>
          <p:nvPr>
            <p:ph type="body" sz="quarter" idx="10"/>
          </p:nvPr>
        </p:nvSpPr>
        <p:spPr>
          <a:xfrm>
            <a:off x="371475" y="281485"/>
            <a:ext cx="7394299" cy="898623"/>
          </a:xfrm>
        </p:spPr>
        <p:txBody>
          <a:bodyPr/>
          <a:lstStyle/>
          <a:p>
            <a:r>
              <a:rPr lang="en-GB" altLang="en-US" dirty="0"/>
              <a:t>Summary</a:t>
            </a:r>
            <a:endParaRPr lang="en-US" altLang="en-US" dirty="0"/>
          </a:p>
          <a:p>
            <a:endParaRPr lang="en-US" altLang="en-US" dirty="0"/>
          </a:p>
        </p:txBody>
      </p:sp>
      <p:sp>
        <p:nvSpPr>
          <p:cNvPr id="2" name="Text Placeholder 1">
            <a:extLst>
              <a:ext uri="{FF2B5EF4-FFF2-40B4-BE49-F238E27FC236}">
                <a16:creationId xmlns:a16="http://schemas.microsoft.com/office/drawing/2014/main" id="{64402E95-C783-4B25-8E37-B2DEC655D888}"/>
              </a:ext>
            </a:extLst>
          </p:cNvPr>
          <p:cNvSpPr>
            <a:spLocks noGrp="1"/>
          </p:cNvSpPr>
          <p:nvPr>
            <p:ph type="body" sz="quarter" idx="11"/>
          </p:nvPr>
        </p:nvSpPr>
        <p:spPr>
          <a:xfrm>
            <a:off x="371474" y="1568817"/>
            <a:ext cx="7685848" cy="3805330"/>
          </a:xfrm>
        </p:spPr>
        <p:txBody>
          <a:bodyPr/>
          <a:lstStyle/>
          <a:p>
            <a:r>
              <a:rPr lang="en-GB" altLang="en-US" dirty="0"/>
              <a:t>The buy side includes pension funds and insurers </a:t>
            </a:r>
          </a:p>
          <a:p>
            <a:r>
              <a:rPr lang="en-GB" altLang="en-US" dirty="0"/>
              <a:t>Along with collective investment funds</a:t>
            </a:r>
          </a:p>
          <a:p>
            <a:r>
              <a:rPr lang="en-GB" altLang="en-US" dirty="0"/>
              <a:t>As well as sovereign investors</a:t>
            </a:r>
          </a:p>
          <a:p>
            <a:endParaRPr lang="en-GB" altLang="en-US" dirty="0"/>
          </a:p>
          <a:p>
            <a:r>
              <a:rPr lang="en-GB" altLang="en-US" dirty="0"/>
              <a:t>Bonds and equities are the main traded asset classes</a:t>
            </a:r>
          </a:p>
          <a:p>
            <a:r>
              <a:rPr lang="en-GB" altLang="en-US" dirty="0"/>
              <a:t>Real estate and infrastructure are long term investments</a:t>
            </a:r>
          </a:p>
          <a:p>
            <a:r>
              <a:rPr lang="en-GB" altLang="en-US" dirty="0"/>
              <a:t>Alternatives include commodities and collectibles</a:t>
            </a:r>
          </a:p>
          <a:p>
            <a:r>
              <a:rPr lang="en-GB" altLang="en-US" dirty="0"/>
              <a:t>As well as crypto!</a:t>
            </a:r>
          </a:p>
          <a:p>
            <a:endParaRPr lang="en-GB" altLang="en-US" dirty="0"/>
          </a:p>
          <a:p>
            <a:r>
              <a:rPr lang="en-GB" altLang="en-US" dirty="0"/>
              <a:t>Investors </a:t>
            </a:r>
            <a:r>
              <a:rPr lang="en-GB" altLang="en-US" sz="2000" dirty="0"/>
              <a:t>(should) </a:t>
            </a:r>
            <a:r>
              <a:rPr lang="en-GB" altLang="en-US" dirty="0"/>
              <a:t>think in terms of risk and return</a:t>
            </a:r>
          </a:p>
          <a:p>
            <a:r>
              <a:rPr lang="en-GB" altLang="en-US" dirty="0"/>
              <a:t>Not forgetting liquidity</a:t>
            </a:r>
          </a:p>
          <a:p>
            <a:endParaRPr lang="en-GB" altLang="en-US" dirty="0"/>
          </a:p>
          <a:p>
            <a:endParaRPr lang="en-GB" altLang="en-US" dirty="0"/>
          </a:p>
        </p:txBody>
      </p:sp>
    </p:spTree>
    <p:extLst>
      <p:ext uri="{BB962C8B-B14F-4D97-AF65-F5344CB8AC3E}">
        <p14:creationId xmlns:p14="http://schemas.microsoft.com/office/powerpoint/2010/main" val="2410798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9" end="9"/>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A14EE33-9F43-481D-A2D9-79D222EE8F89}"/>
              </a:ext>
            </a:extLst>
          </p:cNvPr>
          <p:cNvSpPr>
            <a:spLocks noGrp="1"/>
          </p:cNvSpPr>
          <p:nvPr>
            <p:ph type="body" sz="quarter" idx="10"/>
          </p:nvPr>
        </p:nvSpPr>
        <p:spPr/>
        <p:txBody>
          <a:bodyPr/>
          <a:lstStyle/>
          <a:p>
            <a:r>
              <a:rPr lang="en-US" altLang="en-US" dirty="0"/>
              <a:t>Review question</a:t>
            </a:r>
            <a:endParaRPr lang="en-GB" dirty="0"/>
          </a:p>
        </p:txBody>
      </p:sp>
      <p:sp>
        <p:nvSpPr>
          <p:cNvPr id="5" name="Picture Placeholder 4">
            <a:extLst>
              <a:ext uri="{FF2B5EF4-FFF2-40B4-BE49-F238E27FC236}">
                <a16:creationId xmlns:a16="http://schemas.microsoft.com/office/drawing/2014/main" id="{353DD986-3128-4CC5-A411-BF3EC1693241}"/>
              </a:ext>
            </a:extLst>
          </p:cNvPr>
          <p:cNvSpPr>
            <a:spLocks noGrp="1"/>
          </p:cNvSpPr>
          <p:nvPr>
            <p:ph type="pic" sz="quarter" idx="34"/>
          </p:nvPr>
        </p:nvSpPr>
        <p:spPr/>
      </p:sp>
      <p:graphicFrame>
        <p:nvGraphicFramePr>
          <p:cNvPr id="2" name="Table 1">
            <a:extLst>
              <a:ext uri="{FF2B5EF4-FFF2-40B4-BE49-F238E27FC236}">
                <a16:creationId xmlns:a16="http://schemas.microsoft.com/office/drawing/2014/main" id="{62E3395A-AC6B-4BEC-A243-A36F384A7D81}"/>
              </a:ext>
            </a:extLst>
          </p:cNvPr>
          <p:cNvGraphicFramePr>
            <a:graphicFrameLocks noGrp="1"/>
          </p:cNvGraphicFramePr>
          <p:nvPr>
            <p:extLst>
              <p:ext uri="{D42A27DB-BD31-4B8C-83A1-F6EECF244321}">
                <p14:modId xmlns:p14="http://schemas.microsoft.com/office/powerpoint/2010/main" val="608459008"/>
              </p:ext>
            </p:extLst>
          </p:nvPr>
        </p:nvGraphicFramePr>
        <p:xfrm>
          <a:off x="371475" y="1180108"/>
          <a:ext cx="9880683" cy="2011574"/>
        </p:xfrm>
        <a:graphic>
          <a:graphicData uri="http://schemas.openxmlformats.org/drawingml/2006/table">
            <a:tbl>
              <a:tblPr firstRow="1" bandRow="1">
                <a:tableStyleId>{B301B821-A1FF-4177-AEE7-76D212191A09}</a:tableStyleId>
              </a:tblPr>
              <a:tblGrid>
                <a:gridCol w="2694619">
                  <a:extLst>
                    <a:ext uri="{9D8B030D-6E8A-4147-A177-3AD203B41FA5}">
                      <a16:colId xmlns:a16="http://schemas.microsoft.com/office/drawing/2014/main" val="20000"/>
                    </a:ext>
                  </a:extLst>
                </a:gridCol>
                <a:gridCol w="1796516">
                  <a:extLst>
                    <a:ext uri="{9D8B030D-6E8A-4147-A177-3AD203B41FA5}">
                      <a16:colId xmlns:a16="http://schemas.microsoft.com/office/drawing/2014/main" val="20001"/>
                    </a:ext>
                  </a:extLst>
                </a:gridCol>
                <a:gridCol w="1796516">
                  <a:extLst>
                    <a:ext uri="{9D8B030D-6E8A-4147-A177-3AD203B41FA5}">
                      <a16:colId xmlns:a16="http://schemas.microsoft.com/office/drawing/2014/main" val="20002"/>
                    </a:ext>
                  </a:extLst>
                </a:gridCol>
                <a:gridCol w="1796516">
                  <a:extLst>
                    <a:ext uri="{9D8B030D-6E8A-4147-A177-3AD203B41FA5}">
                      <a16:colId xmlns:a16="http://schemas.microsoft.com/office/drawing/2014/main" val="20003"/>
                    </a:ext>
                  </a:extLst>
                </a:gridCol>
                <a:gridCol w="1796516">
                  <a:extLst>
                    <a:ext uri="{9D8B030D-6E8A-4147-A177-3AD203B41FA5}">
                      <a16:colId xmlns:a16="http://schemas.microsoft.com/office/drawing/2014/main" val="20004"/>
                    </a:ext>
                  </a:extLst>
                </a:gridCol>
              </a:tblGrid>
              <a:tr h="396238">
                <a:tc>
                  <a:txBody>
                    <a:bodyPr/>
                    <a:lstStyle/>
                    <a:p>
                      <a:r>
                        <a:rPr lang="en-US" sz="2000" dirty="0"/>
                        <a:t>Question</a:t>
                      </a:r>
                    </a:p>
                  </a:txBody>
                  <a:tcPr marL="91449" marR="91449" marT="45719" marB="45719"/>
                </a:tc>
                <a:tc>
                  <a:txBody>
                    <a:bodyPr/>
                    <a:lstStyle/>
                    <a:p>
                      <a:pPr algn="ctr"/>
                      <a:r>
                        <a:rPr lang="en-US" sz="2000" dirty="0"/>
                        <a:t>(a)</a:t>
                      </a:r>
                    </a:p>
                  </a:txBody>
                  <a:tcPr marL="91449" marR="91449" marT="45719" marB="45719"/>
                </a:tc>
                <a:tc>
                  <a:txBody>
                    <a:bodyPr/>
                    <a:lstStyle/>
                    <a:p>
                      <a:pPr algn="ctr"/>
                      <a:r>
                        <a:rPr lang="en-US" sz="2000" dirty="0"/>
                        <a:t>(b)</a:t>
                      </a:r>
                    </a:p>
                  </a:txBody>
                  <a:tcPr marL="91449" marR="91449" marT="45719" marB="45719"/>
                </a:tc>
                <a:tc>
                  <a:txBody>
                    <a:bodyPr/>
                    <a:lstStyle/>
                    <a:p>
                      <a:pPr algn="ctr"/>
                      <a:r>
                        <a:rPr lang="en-US" sz="2000" dirty="0"/>
                        <a:t>(c)</a:t>
                      </a:r>
                    </a:p>
                  </a:txBody>
                  <a:tcPr marL="91449" marR="91449" marT="45719" marB="45719"/>
                </a:tc>
                <a:tc>
                  <a:txBody>
                    <a:bodyPr/>
                    <a:lstStyle/>
                    <a:p>
                      <a:pPr algn="ctr"/>
                      <a:r>
                        <a:rPr lang="en-US" sz="2000" dirty="0"/>
                        <a:t>(d)</a:t>
                      </a:r>
                    </a:p>
                  </a:txBody>
                  <a:tcPr marL="91449" marR="91449" marT="45719" marB="45719"/>
                </a:tc>
                <a:extLst>
                  <a:ext uri="{0D108BD9-81ED-4DB2-BD59-A6C34878D82A}">
                    <a16:rowId xmlns:a16="http://schemas.microsoft.com/office/drawing/2014/main" val="10000"/>
                  </a:ext>
                </a:extLst>
              </a:tr>
              <a:tr h="1310359">
                <a:tc>
                  <a:txBody>
                    <a:bodyPr/>
                    <a:lstStyle/>
                    <a:p>
                      <a:r>
                        <a:rPr lang="en-US" sz="2000" dirty="0"/>
                        <a:t>Which</a:t>
                      </a:r>
                      <a:r>
                        <a:rPr lang="en-US" sz="2000" baseline="0" dirty="0"/>
                        <a:t> of the following asset classes will a DB pension fund be likely to weight heavily? </a:t>
                      </a:r>
                      <a:endParaRPr lang="en-US" sz="2000" dirty="0"/>
                    </a:p>
                  </a:txBody>
                  <a:tcPr marL="91449" marR="91449" marT="45668" marB="45668"/>
                </a:tc>
                <a:tc>
                  <a:txBody>
                    <a:bodyPr/>
                    <a:lstStyle/>
                    <a:p>
                      <a:r>
                        <a:rPr lang="en-US" sz="2000" dirty="0"/>
                        <a:t>Equities</a:t>
                      </a:r>
                    </a:p>
                  </a:txBody>
                  <a:tcPr marL="91449" marR="91449" marT="45668" marB="45668"/>
                </a:tc>
                <a:tc>
                  <a:txBody>
                    <a:bodyPr/>
                    <a:lstStyle/>
                    <a:p>
                      <a:r>
                        <a:rPr lang="en-US" sz="2000" dirty="0"/>
                        <a:t>Real Estate</a:t>
                      </a:r>
                    </a:p>
                  </a:txBody>
                  <a:tcPr marL="91449" marR="91449" marT="45668" marB="45668"/>
                </a:tc>
                <a:tc>
                  <a:txBody>
                    <a:bodyPr/>
                    <a:lstStyle/>
                    <a:p>
                      <a:r>
                        <a:rPr lang="en-US" sz="2000" baseline="0" dirty="0"/>
                        <a:t>Bonds</a:t>
                      </a:r>
                      <a:endParaRPr lang="en-US" sz="2000" dirty="0"/>
                    </a:p>
                  </a:txBody>
                  <a:tcPr marL="91449" marR="91449" marT="45668" marB="45668"/>
                </a:tc>
                <a:tc>
                  <a:txBody>
                    <a:bodyPr/>
                    <a:lstStyle/>
                    <a:p>
                      <a:r>
                        <a:rPr lang="en-US" sz="2000" dirty="0"/>
                        <a:t>Crypto</a:t>
                      </a:r>
                    </a:p>
                  </a:txBody>
                  <a:tcPr marL="91449" marR="91449" marT="45668" marB="45668"/>
                </a:tc>
                <a:extLst>
                  <a:ext uri="{0D108BD9-81ED-4DB2-BD59-A6C34878D82A}">
                    <a16:rowId xmlns:a16="http://schemas.microsoft.com/office/drawing/2014/main" val="10002"/>
                  </a:ext>
                </a:extLst>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057FCD1-26DE-4FB9-A45E-19C384373490}"/>
              </a:ext>
            </a:extLst>
          </p:cNvPr>
          <p:cNvSpPr>
            <a:spLocks noGrp="1"/>
          </p:cNvSpPr>
          <p:nvPr>
            <p:ph type="body" sz="quarter" idx="11"/>
          </p:nvPr>
        </p:nvSpPr>
        <p:spPr>
          <a:xfrm>
            <a:off x="552302" y="1992331"/>
            <a:ext cx="4910137" cy="3805330"/>
          </a:xfrm>
        </p:spPr>
        <p:txBody>
          <a:bodyPr/>
          <a:lstStyle/>
          <a:p>
            <a:pPr marL="173038" indent="-173038" defTabSz="914299">
              <a:spcBef>
                <a:spcPts val="844"/>
              </a:spcBef>
              <a:defRPr/>
            </a:pPr>
            <a:r>
              <a:rPr lang="en-GB" dirty="0">
                <a:ea typeface="ＭＳ Ｐゴシック" charset="0"/>
                <a:cs typeface="ＭＳ Ｐゴシック" charset="0"/>
              </a:rPr>
              <a:t>Trading simulations:</a:t>
            </a:r>
          </a:p>
          <a:p>
            <a:pPr marL="457200" indent="-457200" defTabSz="914299">
              <a:spcBef>
                <a:spcPts val="844"/>
              </a:spcBef>
              <a:buFontTx/>
              <a:buAutoNum type="arabicPeriod"/>
              <a:defRPr/>
            </a:pPr>
            <a:r>
              <a:rPr lang="en-GB" dirty="0">
                <a:ea typeface="ＭＳ Ｐゴシック" charset="0"/>
                <a:cs typeface="ＭＳ Ｐゴシック" charset="0"/>
              </a:rPr>
              <a:t>FX</a:t>
            </a:r>
          </a:p>
          <a:p>
            <a:pPr marL="457200" indent="-457200" defTabSz="914299">
              <a:spcBef>
                <a:spcPts val="844"/>
              </a:spcBef>
              <a:buFontTx/>
              <a:buAutoNum type="arabicPeriod"/>
              <a:defRPr/>
            </a:pPr>
            <a:r>
              <a:rPr lang="en-GB" dirty="0">
                <a:ea typeface="ＭＳ Ｐゴシック" charset="0"/>
                <a:cs typeface="ＭＳ Ｐゴシック" charset="0"/>
              </a:rPr>
              <a:t>Oil</a:t>
            </a:r>
          </a:p>
          <a:p>
            <a:pPr marL="457200" indent="-457200" defTabSz="914299">
              <a:spcBef>
                <a:spcPts val="844"/>
              </a:spcBef>
              <a:buFontTx/>
              <a:buAutoNum type="arabicPeriod"/>
              <a:defRPr/>
            </a:pPr>
            <a:r>
              <a:rPr lang="en-GB" dirty="0">
                <a:ea typeface="ＭＳ Ｐゴシック" charset="0"/>
                <a:cs typeface="ＭＳ Ｐゴシック" charset="0"/>
              </a:rPr>
              <a:t>Equity</a:t>
            </a:r>
          </a:p>
          <a:p>
            <a:endParaRPr lang="en-GB" b="1" dirty="0"/>
          </a:p>
        </p:txBody>
      </p:sp>
      <p:graphicFrame>
        <p:nvGraphicFramePr>
          <p:cNvPr id="2" name="Table 1">
            <a:extLst>
              <a:ext uri="{FF2B5EF4-FFF2-40B4-BE49-F238E27FC236}">
                <a16:creationId xmlns:a16="http://schemas.microsoft.com/office/drawing/2014/main" id="{FED2F602-283B-49B1-951C-B1041B92D08E}"/>
              </a:ext>
            </a:extLst>
          </p:cNvPr>
          <p:cNvGraphicFramePr>
            <a:graphicFrameLocks noGrp="1"/>
          </p:cNvGraphicFramePr>
          <p:nvPr/>
        </p:nvGraphicFramePr>
        <p:xfrm>
          <a:off x="208637" y="1302564"/>
          <a:ext cx="7978775" cy="5395156"/>
        </p:xfrm>
        <a:graphic>
          <a:graphicData uri="http://schemas.openxmlformats.org/drawingml/2006/table">
            <a:tbl>
              <a:tblPr firstRow="1" bandRow="1">
                <a:tableStyleId>{B301B821-A1FF-4177-AEE7-76D212191A09}</a:tableStyleId>
              </a:tblPr>
              <a:tblGrid>
                <a:gridCol w="2085363">
                  <a:extLst>
                    <a:ext uri="{9D8B030D-6E8A-4147-A177-3AD203B41FA5}">
                      <a16:colId xmlns:a16="http://schemas.microsoft.com/office/drawing/2014/main" val="20000"/>
                    </a:ext>
                  </a:extLst>
                </a:gridCol>
                <a:gridCol w="5893412">
                  <a:extLst>
                    <a:ext uri="{9D8B030D-6E8A-4147-A177-3AD203B41FA5}">
                      <a16:colId xmlns:a16="http://schemas.microsoft.com/office/drawing/2014/main" val="20001"/>
                    </a:ext>
                  </a:extLst>
                </a:gridCol>
              </a:tblGrid>
              <a:tr h="396225">
                <a:tc>
                  <a:txBody>
                    <a:bodyPr/>
                    <a:lstStyle/>
                    <a:p>
                      <a:endParaRPr lang="en-US" sz="2400" dirty="0"/>
                    </a:p>
                  </a:txBody>
                  <a:tcPr marL="91425" marR="91425" marT="45734" marB="45734"/>
                </a:tc>
                <a:tc>
                  <a:txBody>
                    <a:bodyPr/>
                    <a:lstStyle/>
                    <a:p>
                      <a:r>
                        <a:rPr lang="en-US" sz="2400" dirty="0"/>
                        <a:t>Topics</a:t>
                      </a:r>
                    </a:p>
                  </a:txBody>
                  <a:tcPr marL="91425" marR="91425" marT="45734" marB="45734"/>
                </a:tc>
                <a:extLst>
                  <a:ext uri="{0D108BD9-81ED-4DB2-BD59-A6C34878D82A}">
                    <a16:rowId xmlns:a16="http://schemas.microsoft.com/office/drawing/2014/main" val="10000"/>
                  </a:ext>
                </a:extLst>
              </a:tr>
              <a:tr h="822988">
                <a:tc>
                  <a:txBody>
                    <a:bodyPr/>
                    <a:lstStyle/>
                    <a:p>
                      <a:r>
                        <a:rPr lang="en-US" sz="2400" b="0" dirty="0"/>
                        <a:t>Session</a:t>
                      </a:r>
                      <a:r>
                        <a:rPr lang="en-US" sz="2400" b="0" baseline="0" dirty="0"/>
                        <a:t> 1</a:t>
                      </a:r>
                      <a:endParaRPr lang="en-US" sz="2400" b="0" dirty="0"/>
                    </a:p>
                    <a:p>
                      <a:endParaRPr lang="en-US" sz="2400" b="0" dirty="0"/>
                    </a:p>
                  </a:txBody>
                  <a:tcPr marL="91425" marR="91425" marT="45734" marB="45734"/>
                </a:tc>
                <a:tc>
                  <a:txBody>
                    <a:bodyPr/>
                    <a:lstStyle/>
                    <a:p>
                      <a:r>
                        <a:rPr lang="en-US" sz="2400" b="0" baseline="0" dirty="0"/>
                        <a:t>Economics I</a:t>
                      </a:r>
                    </a:p>
                  </a:txBody>
                  <a:tcPr marL="91414" marR="91414" marT="45716" marB="45716"/>
                </a:tc>
                <a:extLst>
                  <a:ext uri="{0D108BD9-81ED-4DB2-BD59-A6C34878D82A}">
                    <a16:rowId xmlns:a16="http://schemas.microsoft.com/office/drawing/2014/main" val="10001"/>
                  </a:ext>
                </a:extLst>
              </a:tr>
              <a:tr h="822988">
                <a:tc>
                  <a:txBody>
                    <a:bodyPr/>
                    <a:lstStyle/>
                    <a:p>
                      <a:r>
                        <a:rPr lang="en-US" sz="2400" b="1" baseline="0" dirty="0"/>
                        <a:t>Session 2</a:t>
                      </a:r>
                      <a:endParaRPr lang="en-US" sz="2400" b="1" dirty="0"/>
                    </a:p>
                  </a:txBody>
                  <a:tcPr marL="91425" marR="91425" marT="45734" marB="45734"/>
                </a:tc>
                <a:tc>
                  <a:txBody>
                    <a:bodyPr/>
                    <a:lstStyle/>
                    <a:p>
                      <a:r>
                        <a:rPr lang="en-US" sz="2400" b="1" baseline="0" dirty="0"/>
                        <a:t>The finance industry</a:t>
                      </a:r>
                    </a:p>
                  </a:txBody>
                  <a:tcPr marL="91414" marR="91414" marT="45716" marB="45716"/>
                </a:tc>
                <a:extLst>
                  <a:ext uri="{0D108BD9-81ED-4DB2-BD59-A6C34878D82A}">
                    <a16:rowId xmlns:a16="http://schemas.microsoft.com/office/drawing/2014/main" val="10002"/>
                  </a:ext>
                </a:extLst>
              </a:tr>
              <a:tr h="822988">
                <a:tc>
                  <a:txBody>
                    <a:bodyPr/>
                    <a:lstStyle/>
                    <a:p>
                      <a:r>
                        <a:rPr lang="en-US" sz="2400" baseline="0" dirty="0"/>
                        <a:t>Session 3</a:t>
                      </a:r>
                    </a:p>
                    <a:p>
                      <a:endParaRPr lang="en-US" sz="2400" dirty="0"/>
                    </a:p>
                  </a:txBody>
                  <a:tcPr marL="91425" marR="91425" marT="45734" marB="45734"/>
                </a:tc>
                <a:tc>
                  <a:txBody>
                    <a:bodyPr/>
                    <a:lstStyle/>
                    <a:p>
                      <a:r>
                        <a:rPr lang="en-US" sz="2400" dirty="0"/>
                        <a:t>Government</a:t>
                      </a:r>
                    </a:p>
                  </a:txBody>
                  <a:tcPr marL="91414" marR="91414" marT="45716" marB="45716"/>
                </a:tc>
                <a:extLst>
                  <a:ext uri="{0D108BD9-81ED-4DB2-BD59-A6C34878D82A}">
                    <a16:rowId xmlns:a16="http://schemas.microsoft.com/office/drawing/2014/main" val="10003"/>
                  </a:ext>
                </a:extLst>
              </a:tr>
              <a:tr h="822988">
                <a:tc>
                  <a:txBody>
                    <a:bodyPr/>
                    <a:lstStyle/>
                    <a:p>
                      <a:r>
                        <a:rPr lang="en-US" sz="2400" dirty="0"/>
                        <a:t>Session 4</a:t>
                      </a:r>
                    </a:p>
                  </a:txBody>
                  <a:tcPr marL="91425" marR="91425" marT="45734" marB="45734"/>
                </a:tc>
                <a:tc>
                  <a:txBody>
                    <a:bodyPr/>
                    <a:lstStyle/>
                    <a:p>
                      <a:r>
                        <a:rPr lang="en-US" sz="2400" dirty="0"/>
                        <a:t>Economics II</a:t>
                      </a:r>
                    </a:p>
                  </a:txBody>
                  <a:tcPr marL="91414" marR="91414" marT="45716" marB="45716"/>
                </a:tc>
                <a:extLst>
                  <a:ext uri="{0D108BD9-81ED-4DB2-BD59-A6C34878D82A}">
                    <a16:rowId xmlns:a16="http://schemas.microsoft.com/office/drawing/2014/main" val="10004"/>
                  </a:ext>
                </a:extLst>
              </a:tr>
              <a:tr h="822988">
                <a:tc>
                  <a:txBody>
                    <a:bodyPr/>
                    <a:lstStyle/>
                    <a:p>
                      <a:r>
                        <a:rPr lang="en-US" sz="2400" dirty="0"/>
                        <a:t>Session 5</a:t>
                      </a:r>
                    </a:p>
                  </a:txBody>
                  <a:tcPr marL="91425" marR="91425" marT="45734" marB="45734"/>
                </a:tc>
                <a:tc>
                  <a:txBody>
                    <a:bodyPr/>
                    <a:lstStyle/>
                    <a:p>
                      <a:r>
                        <a:rPr lang="en-US" sz="2400" dirty="0"/>
                        <a:t>Fund managers</a:t>
                      </a:r>
                    </a:p>
                  </a:txBody>
                  <a:tcPr marL="91414" marR="91414" marT="45716" marB="45716"/>
                </a:tc>
                <a:extLst>
                  <a:ext uri="{0D108BD9-81ED-4DB2-BD59-A6C34878D82A}">
                    <a16:rowId xmlns:a16="http://schemas.microsoft.com/office/drawing/2014/main" val="10005"/>
                  </a:ext>
                </a:extLst>
              </a:tr>
              <a:tr h="822988">
                <a:tc>
                  <a:txBody>
                    <a:bodyPr/>
                    <a:lstStyle/>
                    <a:p>
                      <a:r>
                        <a:rPr lang="en-US" sz="2400" dirty="0"/>
                        <a:t>Session 6</a:t>
                      </a:r>
                    </a:p>
                  </a:txBody>
                  <a:tcPr marL="91425" marR="91425" marT="45734" marB="45734"/>
                </a:tc>
                <a:tc>
                  <a:txBody>
                    <a:bodyPr/>
                    <a:lstStyle/>
                    <a:p>
                      <a:r>
                        <a:rPr lang="en-US" sz="2400" dirty="0"/>
                        <a:t>Essential math concepts</a:t>
                      </a:r>
                    </a:p>
                  </a:txBody>
                  <a:tcPr marL="91414" marR="91414" marT="45716" marB="45716"/>
                </a:tc>
                <a:extLst>
                  <a:ext uri="{0D108BD9-81ED-4DB2-BD59-A6C34878D82A}">
                    <a16:rowId xmlns:a16="http://schemas.microsoft.com/office/drawing/2014/main" val="2552765569"/>
                  </a:ext>
                </a:extLst>
              </a:tr>
            </a:tbl>
          </a:graphicData>
        </a:graphic>
      </p:graphicFrame>
      <p:sp>
        <p:nvSpPr>
          <p:cNvPr id="6" name="Text Placeholder 5">
            <a:extLst>
              <a:ext uri="{FF2B5EF4-FFF2-40B4-BE49-F238E27FC236}">
                <a16:creationId xmlns:a16="http://schemas.microsoft.com/office/drawing/2014/main" id="{97207066-327F-4F10-83FD-7DF22AAF3875}"/>
              </a:ext>
            </a:extLst>
          </p:cNvPr>
          <p:cNvSpPr>
            <a:spLocks noGrp="1"/>
          </p:cNvSpPr>
          <p:nvPr>
            <p:ph type="body" sz="quarter" idx="10"/>
          </p:nvPr>
        </p:nvSpPr>
        <p:spPr>
          <a:xfrm>
            <a:off x="371475" y="281485"/>
            <a:ext cx="7540073" cy="898623"/>
          </a:xfrm>
        </p:spPr>
        <p:txBody>
          <a:bodyPr/>
          <a:lstStyle/>
          <a:p>
            <a:r>
              <a:rPr lang="en-GB" altLang="en-US" dirty="0"/>
              <a:t>Overall course programme</a:t>
            </a:r>
            <a:endParaRPr lang="en-GB" dirty="0"/>
          </a:p>
          <a:p>
            <a:endParaRPr lang="en-GB" dirty="0"/>
          </a:p>
        </p:txBody>
      </p:sp>
      <p:sp>
        <p:nvSpPr>
          <p:cNvPr id="5" name="Rectangle 3">
            <a:extLst>
              <a:ext uri="{FF2B5EF4-FFF2-40B4-BE49-F238E27FC236}">
                <a16:creationId xmlns:a16="http://schemas.microsoft.com/office/drawing/2014/main" id="{5EF87314-F2A7-604D-A70B-1819D1797563}"/>
              </a:ext>
            </a:extLst>
          </p:cNvPr>
          <p:cNvSpPr txBox="1">
            <a:spLocks noChangeArrowheads="1"/>
          </p:cNvSpPr>
          <p:nvPr/>
        </p:nvSpPr>
        <p:spPr>
          <a:xfrm>
            <a:off x="8531077" y="2587908"/>
            <a:ext cx="3562951" cy="1412234"/>
          </a:xfrm>
          <a:prstGeom prst="rect">
            <a:avLst/>
          </a:prstGeom>
        </p:spPr>
        <p:txBody>
          <a:bodyPr lIns="0" tIns="0" rIns="0" bIns="0" rtlCol="0">
            <a:noAutofit/>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chemeClr val="tx1"/>
                </a:solidFill>
                <a:latin typeface="+mn-lt"/>
                <a:ea typeface="+mn-ea"/>
                <a:cs typeface="+mn-cs"/>
              </a:defRPr>
            </a:lvl1pPr>
            <a:lvl2pPr marL="742952" indent="-4572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2pPr>
            <a:lvl3pPr marL="1028705" indent="-4572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314459" indent="-4572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4pPr>
            <a:lvl5pPr marL="1600212" indent="-4572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ct val="0"/>
              </a:spcBef>
              <a:defRPr/>
            </a:pPr>
            <a:r>
              <a:rPr lang="en-GB" altLang="en-US" sz="2000" dirty="0"/>
              <a:t>Buy and sell sides</a:t>
            </a:r>
          </a:p>
          <a:p>
            <a:pPr>
              <a:lnSpc>
                <a:spcPct val="100000"/>
              </a:lnSpc>
              <a:spcBef>
                <a:spcPct val="0"/>
              </a:spcBef>
              <a:defRPr/>
            </a:pPr>
            <a:r>
              <a:rPr lang="en-GB" altLang="en-US" sz="2000" dirty="0"/>
              <a:t>Active and passive</a:t>
            </a:r>
          </a:p>
          <a:p>
            <a:pPr>
              <a:lnSpc>
                <a:spcPct val="100000"/>
              </a:lnSpc>
              <a:spcBef>
                <a:spcPct val="0"/>
              </a:spcBef>
              <a:defRPr/>
            </a:pPr>
            <a:r>
              <a:rPr lang="en-GB" altLang="en-US" sz="2000" dirty="0"/>
              <a:t>Investment asset classes</a:t>
            </a:r>
          </a:p>
        </p:txBody>
      </p:sp>
    </p:spTree>
    <p:extLst>
      <p:ext uri="{BB962C8B-B14F-4D97-AF65-F5344CB8AC3E}">
        <p14:creationId xmlns:p14="http://schemas.microsoft.com/office/powerpoint/2010/main" val="9619257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057FCD1-26DE-4FB9-A45E-19C384373490}"/>
              </a:ext>
            </a:extLst>
          </p:cNvPr>
          <p:cNvSpPr>
            <a:spLocks noGrp="1"/>
          </p:cNvSpPr>
          <p:nvPr>
            <p:ph type="body" sz="quarter" idx="11"/>
          </p:nvPr>
        </p:nvSpPr>
        <p:spPr>
          <a:xfrm>
            <a:off x="552302" y="1992331"/>
            <a:ext cx="4910137" cy="3805330"/>
          </a:xfrm>
        </p:spPr>
        <p:txBody>
          <a:bodyPr/>
          <a:lstStyle/>
          <a:p>
            <a:pPr marL="173038" indent="-173038" defTabSz="914299">
              <a:spcBef>
                <a:spcPts val="844"/>
              </a:spcBef>
              <a:defRPr/>
            </a:pPr>
            <a:r>
              <a:rPr lang="en-GB" dirty="0">
                <a:ea typeface="ＭＳ Ｐゴシック" charset="0"/>
                <a:cs typeface="ＭＳ Ｐゴシック" charset="0"/>
              </a:rPr>
              <a:t>Trading simulations:</a:t>
            </a:r>
          </a:p>
          <a:p>
            <a:pPr marL="457200" indent="-457200" defTabSz="914299">
              <a:spcBef>
                <a:spcPts val="844"/>
              </a:spcBef>
              <a:buFontTx/>
              <a:buAutoNum type="arabicPeriod"/>
              <a:defRPr/>
            </a:pPr>
            <a:r>
              <a:rPr lang="en-GB" dirty="0">
                <a:ea typeface="ＭＳ Ｐゴシック" charset="0"/>
                <a:cs typeface="ＭＳ Ｐゴシック" charset="0"/>
              </a:rPr>
              <a:t>FX</a:t>
            </a:r>
          </a:p>
          <a:p>
            <a:pPr marL="457200" indent="-457200" defTabSz="914299">
              <a:spcBef>
                <a:spcPts val="844"/>
              </a:spcBef>
              <a:buFontTx/>
              <a:buAutoNum type="arabicPeriod"/>
              <a:defRPr/>
            </a:pPr>
            <a:r>
              <a:rPr lang="en-GB" dirty="0">
                <a:ea typeface="ＭＳ Ｐゴシック" charset="0"/>
                <a:cs typeface="ＭＳ Ｐゴシック" charset="0"/>
              </a:rPr>
              <a:t>Oil</a:t>
            </a:r>
          </a:p>
          <a:p>
            <a:pPr marL="457200" indent="-457200" defTabSz="914299">
              <a:spcBef>
                <a:spcPts val="844"/>
              </a:spcBef>
              <a:buFontTx/>
              <a:buAutoNum type="arabicPeriod"/>
              <a:defRPr/>
            </a:pPr>
            <a:r>
              <a:rPr lang="en-GB" dirty="0">
                <a:ea typeface="ＭＳ Ｐゴシック" charset="0"/>
                <a:cs typeface="ＭＳ Ｐゴシック" charset="0"/>
              </a:rPr>
              <a:t>Equity</a:t>
            </a:r>
          </a:p>
          <a:p>
            <a:endParaRPr lang="en-GB" b="1" dirty="0"/>
          </a:p>
        </p:txBody>
      </p:sp>
      <p:graphicFrame>
        <p:nvGraphicFramePr>
          <p:cNvPr id="2" name="Table 1">
            <a:extLst>
              <a:ext uri="{FF2B5EF4-FFF2-40B4-BE49-F238E27FC236}">
                <a16:creationId xmlns:a16="http://schemas.microsoft.com/office/drawing/2014/main" id="{FED2F602-283B-49B1-951C-B1041B92D08E}"/>
              </a:ext>
            </a:extLst>
          </p:cNvPr>
          <p:cNvGraphicFramePr>
            <a:graphicFrameLocks noGrp="1"/>
          </p:cNvGraphicFramePr>
          <p:nvPr>
            <p:extLst>
              <p:ext uri="{D42A27DB-BD31-4B8C-83A1-F6EECF244321}">
                <p14:modId xmlns:p14="http://schemas.microsoft.com/office/powerpoint/2010/main" val="2523034022"/>
              </p:ext>
            </p:extLst>
          </p:nvPr>
        </p:nvGraphicFramePr>
        <p:xfrm>
          <a:off x="208637" y="1302564"/>
          <a:ext cx="7978775" cy="5395156"/>
        </p:xfrm>
        <a:graphic>
          <a:graphicData uri="http://schemas.openxmlformats.org/drawingml/2006/table">
            <a:tbl>
              <a:tblPr firstRow="1" bandRow="1">
                <a:tableStyleId>{B301B821-A1FF-4177-AEE7-76D212191A09}</a:tableStyleId>
              </a:tblPr>
              <a:tblGrid>
                <a:gridCol w="2085363">
                  <a:extLst>
                    <a:ext uri="{9D8B030D-6E8A-4147-A177-3AD203B41FA5}">
                      <a16:colId xmlns:a16="http://schemas.microsoft.com/office/drawing/2014/main" val="20000"/>
                    </a:ext>
                  </a:extLst>
                </a:gridCol>
                <a:gridCol w="5893412">
                  <a:extLst>
                    <a:ext uri="{9D8B030D-6E8A-4147-A177-3AD203B41FA5}">
                      <a16:colId xmlns:a16="http://schemas.microsoft.com/office/drawing/2014/main" val="20001"/>
                    </a:ext>
                  </a:extLst>
                </a:gridCol>
              </a:tblGrid>
              <a:tr h="396225">
                <a:tc>
                  <a:txBody>
                    <a:bodyPr/>
                    <a:lstStyle/>
                    <a:p>
                      <a:endParaRPr lang="en-US" sz="2400" dirty="0"/>
                    </a:p>
                  </a:txBody>
                  <a:tcPr marL="91425" marR="91425" marT="45734" marB="45734"/>
                </a:tc>
                <a:tc>
                  <a:txBody>
                    <a:bodyPr/>
                    <a:lstStyle/>
                    <a:p>
                      <a:r>
                        <a:rPr lang="en-US" sz="2400" dirty="0"/>
                        <a:t>Topics</a:t>
                      </a:r>
                    </a:p>
                  </a:txBody>
                  <a:tcPr marL="91425" marR="91425" marT="45734" marB="45734"/>
                </a:tc>
                <a:extLst>
                  <a:ext uri="{0D108BD9-81ED-4DB2-BD59-A6C34878D82A}">
                    <a16:rowId xmlns:a16="http://schemas.microsoft.com/office/drawing/2014/main" val="10000"/>
                  </a:ext>
                </a:extLst>
              </a:tr>
              <a:tr h="822988">
                <a:tc>
                  <a:txBody>
                    <a:bodyPr/>
                    <a:lstStyle/>
                    <a:p>
                      <a:r>
                        <a:rPr lang="en-US" sz="2400" b="0" dirty="0"/>
                        <a:t>Session</a:t>
                      </a:r>
                      <a:r>
                        <a:rPr lang="en-US" sz="2400" b="0" baseline="0" dirty="0"/>
                        <a:t> 1</a:t>
                      </a:r>
                      <a:endParaRPr lang="en-US" sz="2400" b="0" dirty="0"/>
                    </a:p>
                    <a:p>
                      <a:endParaRPr lang="en-US" sz="2400" b="0" dirty="0"/>
                    </a:p>
                  </a:txBody>
                  <a:tcPr marL="91425" marR="91425" marT="45734" marB="45734"/>
                </a:tc>
                <a:tc>
                  <a:txBody>
                    <a:bodyPr/>
                    <a:lstStyle/>
                    <a:p>
                      <a:r>
                        <a:rPr lang="en-US" sz="2400" b="0" baseline="0" dirty="0"/>
                        <a:t>Economics I</a:t>
                      </a:r>
                    </a:p>
                  </a:txBody>
                  <a:tcPr marL="91414" marR="91414" marT="45716" marB="45716"/>
                </a:tc>
                <a:extLst>
                  <a:ext uri="{0D108BD9-81ED-4DB2-BD59-A6C34878D82A}">
                    <a16:rowId xmlns:a16="http://schemas.microsoft.com/office/drawing/2014/main" val="10001"/>
                  </a:ext>
                </a:extLst>
              </a:tr>
              <a:tr h="822988">
                <a:tc>
                  <a:txBody>
                    <a:bodyPr/>
                    <a:lstStyle/>
                    <a:p>
                      <a:r>
                        <a:rPr lang="en-US" sz="2400" b="1" baseline="0" dirty="0"/>
                        <a:t>Session 2</a:t>
                      </a:r>
                      <a:endParaRPr lang="en-US" sz="2400" b="1" dirty="0"/>
                    </a:p>
                  </a:txBody>
                  <a:tcPr marL="91425" marR="91425" marT="45734" marB="45734"/>
                </a:tc>
                <a:tc>
                  <a:txBody>
                    <a:bodyPr/>
                    <a:lstStyle/>
                    <a:p>
                      <a:r>
                        <a:rPr lang="en-US" sz="2400" b="1" baseline="0" dirty="0"/>
                        <a:t>The finance industry</a:t>
                      </a:r>
                    </a:p>
                  </a:txBody>
                  <a:tcPr marL="91414" marR="91414" marT="45716" marB="45716"/>
                </a:tc>
                <a:extLst>
                  <a:ext uri="{0D108BD9-81ED-4DB2-BD59-A6C34878D82A}">
                    <a16:rowId xmlns:a16="http://schemas.microsoft.com/office/drawing/2014/main" val="10002"/>
                  </a:ext>
                </a:extLst>
              </a:tr>
              <a:tr h="822988">
                <a:tc>
                  <a:txBody>
                    <a:bodyPr/>
                    <a:lstStyle/>
                    <a:p>
                      <a:r>
                        <a:rPr lang="en-US" sz="2400" baseline="0" dirty="0"/>
                        <a:t>Session 3</a:t>
                      </a:r>
                    </a:p>
                    <a:p>
                      <a:endParaRPr lang="en-US" sz="2400" dirty="0"/>
                    </a:p>
                  </a:txBody>
                  <a:tcPr marL="91425" marR="91425" marT="45734" marB="45734"/>
                </a:tc>
                <a:tc>
                  <a:txBody>
                    <a:bodyPr/>
                    <a:lstStyle/>
                    <a:p>
                      <a:r>
                        <a:rPr lang="en-US" sz="2400" dirty="0"/>
                        <a:t>Government</a:t>
                      </a:r>
                    </a:p>
                  </a:txBody>
                  <a:tcPr marL="91414" marR="91414" marT="45716" marB="45716"/>
                </a:tc>
                <a:extLst>
                  <a:ext uri="{0D108BD9-81ED-4DB2-BD59-A6C34878D82A}">
                    <a16:rowId xmlns:a16="http://schemas.microsoft.com/office/drawing/2014/main" val="10003"/>
                  </a:ext>
                </a:extLst>
              </a:tr>
              <a:tr h="822988">
                <a:tc>
                  <a:txBody>
                    <a:bodyPr/>
                    <a:lstStyle/>
                    <a:p>
                      <a:r>
                        <a:rPr lang="en-US" sz="2400" dirty="0"/>
                        <a:t>Session 4</a:t>
                      </a:r>
                    </a:p>
                  </a:txBody>
                  <a:tcPr marL="91425" marR="91425" marT="45734" marB="45734"/>
                </a:tc>
                <a:tc>
                  <a:txBody>
                    <a:bodyPr/>
                    <a:lstStyle/>
                    <a:p>
                      <a:r>
                        <a:rPr lang="en-US" sz="2400" dirty="0"/>
                        <a:t>Economics II</a:t>
                      </a:r>
                    </a:p>
                  </a:txBody>
                  <a:tcPr marL="91414" marR="91414" marT="45716" marB="45716"/>
                </a:tc>
                <a:extLst>
                  <a:ext uri="{0D108BD9-81ED-4DB2-BD59-A6C34878D82A}">
                    <a16:rowId xmlns:a16="http://schemas.microsoft.com/office/drawing/2014/main" val="10004"/>
                  </a:ext>
                </a:extLst>
              </a:tr>
              <a:tr h="822988">
                <a:tc>
                  <a:txBody>
                    <a:bodyPr/>
                    <a:lstStyle/>
                    <a:p>
                      <a:r>
                        <a:rPr lang="en-US" sz="2400" dirty="0"/>
                        <a:t>Session 5</a:t>
                      </a:r>
                    </a:p>
                  </a:txBody>
                  <a:tcPr marL="91425" marR="91425" marT="45734" marB="45734"/>
                </a:tc>
                <a:tc>
                  <a:txBody>
                    <a:bodyPr/>
                    <a:lstStyle/>
                    <a:p>
                      <a:r>
                        <a:rPr lang="en-US" sz="2400" dirty="0"/>
                        <a:t>Fund managers</a:t>
                      </a:r>
                    </a:p>
                  </a:txBody>
                  <a:tcPr marL="91414" marR="91414" marT="45716" marB="45716"/>
                </a:tc>
                <a:extLst>
                  <a:ext uri="{0D108BD9-81ED-4DB2-BD59-A6C34878D82A}">
                    <a16:rowId xmlns:a16="http://schemas.microsoft.com/office/drawing/2014/main" val="10005"/>
                  </a:ext>
                </a:extLst>
              </a:tr>
              <a:tr h="822988">
                <a:tc>
                  <a:txBody>
                    <a:bodyPr/>
                    <a:lstStyle/>
                    <a:p>
                      <a:r>
                        <a:rPr lang="en-US" sz="2400" dirty="0"/>
                        <a:t>Session 6</a:t>
                      </a:r>
                    </a:p>
                  </a:txBody>
                  <a:tcPr marL="91425" marR="91425" marT="45734" marB="45734"/>
                </a:tc>
                <a:tc>
                  <a:txBody>
                    <a:bodyPr/>
                    <a:lstStyle/>
                    <a:p>
                      <a:r>
                        <a:rPr lang="en-US" sz="2400" dirty="0"/>
                        <a:t>Essential math concepts</a:t>
                      </a:r>
                    </a:p>
                  </a:txBody>
                  <a:tcPr marL="91414" marR="91414" marT="45716" marB="45716"/>
                </a:tc>
                <a:extLst>
                  <a:ext uri="{0D108BD9-81ED-4DB2-BD59-A6C34878D82A}">
                    <a16:rowId xmlns:a16="http://schemas.microsoft.com/office/drawing/2014/main" val="2552765569"/>
                  </a:ext>
                </a:extLst>
              </a:tr>
            </a:tbl>
          </a:graphicData>
        </a:graphic>
      </p:graphicFrame>
      <p:sp>
        <p:nvSpPr>
          <p:cNvPr id="6" name="Text Placeholder 5">
            <a:extLst>
              <a:ext uri="{FF2B5EF4-FFF2-40B4-BE49-F238E27FC236}">
                <a16:creationId xmlns:a16="http://schemas.microsoft.com/office/drawing/2014/main" id="{97207066-327F-4F10-83FD-7DF22AAF3875}"/>
              </a:ext>
            </a:extLst>
          </p:cNvPr>
          <p:cNvSpPr>
            <a:spLocks noGrp="1"/>
          </p:cNvSpPr>
          <p:nvPr>
            <p:ph type="body" sz="quarter" idx="10"/>
          </p:nvPr>
        </p:nvSpPr>
        <p:spPr>
          <a:xfrm>
            <a:off x="371475" y="281485"/>
            <a:ext cx="7540073" cy="898623"/>
          </a:xfrm>
        </p:spPr>
        <p:txBody>
          <a:bodyPr/>
          <a:lstStyle/>
          <a:p>
            <a:r>
              <a:rPr lang="en-GB" altLang="en-US" dirty="0"/>
              <a:t>Overall course programme</a:t>
            </a:r>
            <a:endParaRPr lang="en-GB" dirty="0"/>
          </a:p>
          <a:p>
            <a:endParaRPr lang="en-GB" dirty="0"/>
          </a:p>
        </p:txBody>
      </p:sp>
      <p:sp>
        <p:nvSpPr>
          <p:cNvPr id="5" name="Rectangle 3">
            <a:extLst>
              <a:ext uri="{FF2B5EF4-FFF2-40B4-BE49-F238E27FC236}">
                <a16:creationId xmlns:a16="http://schemas.microsoft.com/office/drawing/2014/main" id="{5EF87314-F2A7-604D-A70B-1819D1797563}"/>
              </a:ext>
            </a:extLst>
          </p:cNvPr>
          <p:cNvSpPr txBox="1">
            <a:spLocks noChangeArrowheads="1"/>
          </p:cNvSpPr>
          <p:nvPr/>
        </p:nvSpPr>
        <p:spPr>
          <a:xfrm>
            <a:off x="8531077" y="2587908"/>
            <a:ext cx="3562951" cy="1412234"/>
          </a:xfrm>
          <a:prstGeom prst="rect">
            <a:avLst/>
          </a:prstGeom>
        </p:spPr>
        <p:txBody>
          <a:bodyPr lIns="0" tIns="0" rIns="0" bIns="0" rtlCol="0">
            <a:noAutofit/>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chemeClr val="tx1"/>
                </a:solidFill>
                <a:latin typeface="+mn-lt"/>
                <a:ea typeface="+mn-ea"/>
                <a:cs typeface="+mn-cs"/>
              </a:defRPr>
            </a:lvl1pPr>
            <a:lvl2pPr marL="742952" indent="-4572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2pPr>
            <a:lvl3pPr marL="1028705" indent="-4572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314459" indent="-4572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4pPr>
            <a:lvl5pPr marL="1600212" indent="-4572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ct val="0"/>
              </a:spcBef>
              <a:defRPr/>
            </a:pPr>
            <a:r>
              <a:rPr lang="en-GB" altLang="en-US" sz="2000" dirty="0"/>
              <a:t>Buy and sell sides</a:t>
            </a:r>
          </a:p>
          <a:p>
            <a:pPr>
              <a:lnSpc>
                <a:spcPct val="100000"/>
              </a:lnSpc>
              <a:spcBef>
                <a:spcPct val="0"/>
              </a:spcBef>
              <a:defRPr/>
            </a:pPr>
            <a:r>
              <a:rPr lang="en-GB" altLang="en-US" sz="2000" dirty="0"/>
              <a:t>Active and passive</a:t>
            </a:r>
          </a:p>
          <a:p>
            <a:pPr>
              <a:lnSpc>
                <a:spcPct val="100000"/>
              </a:lnSpc>
              <a:spcBef>
                <a:spcPct val="0"/>
              </a:spcBef>
              <a:defRPr/>
            </a:pPr>
            <a:r>
              <a:rPr lang="en-GB" altLang="en-US" sz="2000" dirty="0"/>
              <a:t>Investment asset classes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3">
            <a:extLst>
              <a:ext uri="{FF2B5EF4-FFF2-40B4-BE49-F238E27FC236}">
                <a16:creationId xmlns:a16="http://schemas.microsoft.com/office/drawing/2014/main" id="{6F2C4209-3B7D-46F7-B538-7980718CC710}"/>
              </a:ext>
            </a:extLst>
          </p:cNvPr>
          <p:cNvSpPr>
            <a:spLocks noGrp="1"/>
          </p:cNvSpPr>
          <p:nvPr>
            <p:ph type="body" sz="quarter" idx="10"/>
          </p:nvPr>
        </p:nvSpPr>
        <p:spPr>
          <a:xfrm>
            <a:off x="371475" y="281485"/>
            <a:ext cx="7394299" cy="898623"/>
          </a:xfrm>
        </p:spPr>
        <p:txBody>
          <a:bodyPr/>
          <a:lstStyle/>
          <a:p>
            <a:r>
              <a:rPr lang="en-GB" altLang="en-US" dirty="0"/>
              <a:t>Participants in financial markets</a:t>
            </a:r>
            <a:endParaRPr lang="en-US" altLang="en-US" dirty="0"/>
          </a:p>
          <a:p>
            <a:endParaRPr lang="en-US" altLang="en-US" dirty="0"/>
          </a:p>
        </p:txBody>
      </p:sp>
      <p:sp>
        <p:nvSpPr>
          <p:cNvPr id="2" name="Text Placeholder 1">
            <a:extLst>
              <a:ext uri="{FF2B5EF4-FFF2-40B4-BE49-F238E27FC236}">
                <a16:creationId xmlns:a16="http://schemas.microsoft.com/office/drawing/2014/main" id="{64402E95-C783-4B25-8E37-B2DEC655D888}"/>
              </a:ext>
            </a:extLst>
          </p:cNvPr>
          <p:cNvSpPr>
            <a:spLocks noGrp="1"/>
          </p:cNvSpPr>
          <p:nvPr>
            <p:ph type="body" sz="quarter" idx="11"/>
          </p:nvPr>
        </p:nvSpPr>
        <p:spPr>
          <a:xfrm>
            <a:off x="371474" y="1568817"/>
            <a:ext cx="8340726" cy="3805330"/>
          </a:xfrm>
        </p:spPr>
        <p:txBody>
          <a:bodyPr/>
          <a:lstStyle/>
          <a:p>
            <a:pPr marL="452438" indent="-452438"/>
            <a:r>
              <a:rPr lang="en-GB" altLang="en-US" dirty="0"/>
              <a:t>Who are the players in financial markets</a:t>
            </a:r>
          </a:p>
          <a:p>
            <a:pPr marL="452438" indent="-452438"/>
            <a:r>
              <a:rPr lang="en-GB" altLang="en-US" dirty="0"/>
              <a:t>Try and list 5 types of participant</a:t>
            </a:r>
          </a:p>
          <a:p>
            <a:pPr marL="452438" indent="-452438"/>
            <a:endParaRPr lang="en-GB" altLang="en-US" dirty="0"/>
          </a:p>
          <a:p>
            <a:pPr marL="452438" indent="-452438"/>
            <a:r>
              <a:rPr lang="en-GB" altLang="en-US" dirty="0"/>
              <a:t>Which are most likely to be Bloomberg customers?</a:t>
            </a:r>
          </a:p>
          <a:p>
            <a:pPr marL="452438" indent="-452438"/>
            <a:r>
              <a:rPr lang="en-GB" altLang="en-US" dirty="0"/>
              <a:t>Which sectors are the fastest growing for Bloomberg?</a:t>
            </a:r>
          </a:p>
        </p:txBody>
      </p:sp>
      <p:pic>
        <p:nvPicPr>
          <p:cNvPr id="10" name="Picture 4">
            <a:extLst>
              <a:ext uri="{FF2B5EF4-FFF2-40B4-BE49-F238E27FC236}">
                <a16:creationId xmlns:a16="http://schemas.microsoft.com/office/drawing/2014/main" id="{EA14EF10-A46F-434B-B059-0FF431A2255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48651" y="1052514"/>
            <a:ext cx="2168525" cy="180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10">
            <a:extLst>
              <a:ext uri="{FF2B5EF4-FFF2-40B4-BE49-F238E27FC236}">
                <a16:creationId xmlns:a16="http://schemas.microsoft.com/office/drawing/2014/main" id="{2D614428-725A-E041-9246-4692B2A3B03F}"/>
              </a:ext>
            </a:extLst>
          </p:cNvPr>
          <p:cNvSpPr/>
          <p:nvPr/>
        </p:nvSpPr>
        <p:spPr>
          <a:xfrm>
            <a:off x="7378700" y="5229225"/>
            <a:ext cx="1020763" cy="4318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2000" b="1" dirty="0">
                <a:solidFill>
                  <a:schemeClr val="bg1"/>
                </a:solidFill>
              </a:rPr>
              <a:t>USER</a:t>
            </a:r>
          </a:p>
        </p:txBody>
      </p:sp>
      <p:sp>
        <p:nvSpPr>
          <p:cNvPr id="12" name="Rectangle 11">
            <a:extLst>
              <a:ext uri="{FF2B5EF4-FFF2-40B4-BE49-F238E27FC236}">
                <a16:creationId xmlns:a16="http://schemas.microsoft.com/office/drawing/2014/main" id="{E8CD7480-DFEE-9E44-AFB8-CD6D0F3BBB3C}"/>
              </a:ext>
            </a:extLst>
          </p:cNvPr>
          <p:cNvSpPr/>
          <p:nvPr/>
        </p:nvSpPr>
        <p:spPr>
          <a:xfrm>
            <a:off x="6284913" y="5229225"/>
            <a:ext cx="863600" cy="4318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2000" b="1" dirty="0">
                <a:solidFill>
                  <a:schemeClr val="bg1"/>
                </a:solidFill>
              </a:rPr>
              <a:t>BPS</a:t>
            </a:r>
          </a:p>
        </p:txBody>
      </p:sp>
    </p:spTree>
    <p:extLst>
      <p:ext uri="{BB962C8B-B14F-4D97-AF65-F5344CB8AC3E}">
        <p14:creationId xmlns:p14="http://schemas.microsoft.com/office/powerpoint/2010/main" val="38432272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Table 13">
            <a:extLst>
              <a:ext uri="{FF2B5EF4-FFF2-40B4-BE49-F238E27FC236}">
                <a16:creationId xmlns:a16="http://schemas.microsoft.com/office/drawing/2014/main" id="{9A83777E-C89D-FC47-9A99-0CC4D8B1BB4C}"/>
              </a:ext>
            </a:extLst>
          </p:cNvPr>
          <p:cNvGraphicFramePr>
            <a:graphicFrameLocks noGrp="1"/>
          </p:cNvGraphicFramePr>
          <p:nvPr>
            <p:extLst>
              <p:ext uri="{D42A27DB-BD31-4B8C-83A1-F6EECF244321}">
                <p14:modId xmlns:p14="http://schemas.microsoft.com/office/powerpoint/2010/main" val="2890878044"/>
              </p:ext>
            </p:extLst>
          </p:nvPr>
        </p:nvGraphicFramePr>
        <p:xfrm>
          <a:off x="192088" y="3786188"/>
          <a:ext cx="8178800" cy="2508252"/>
        </p:xfrm>
        <a:graphic>
          <a:graphicData uri="http://schemas.openxmlformats.org/drawingml/2006/table">
            <a:tbl>
              <a:tblPr firstRow="1" bandRow="1">
                <a:tableStyleId>{5C22544A-7EE6-4342-B048-85BDC9FD1C3A}</a:tableStyleId>
              </a:tblPr>
              <a:tblGrid>
                <a:gridCol w="2853602">
                  <a:extLst>
                    <a:ext uri="{9D8B030D-6E8A-4147-A177-3AD203B41FA5}">
                      <a16:colId xmlns:a16="http://schemas.microsoft.com/office/drawing/2014/main" val="20000"/>
                    </a:ext>
                  </a:extLst>
                </a:gridCol>
                <a:gridCol w="2662599">
                  <a:extLst>
                    <a:ext uri="{9D8B030D-6E8A-4147-A177-3AD203B41FA5}">
                      <a16:colId xmlns:a16="http://schemas.microsoft.com/office/drawing/2014/main" val="20001"/>
                    </a:ext>
                  </a:extLst>
                </a:gridCol>
                <a:gridCol w="2662599">
                  <a:extLst>
                    <a:ext uri="{9D8B030D-6E8A-4147-A177-3AD203B41FA5}">
                      <a16:colId xmlns:a16="http://schemas.microsoft.com/office/drawing/2014/main" val="20002"/>
                    </a:ext>
                  </a:extLst>
                </a:gridCol>
              </a:tblGrid>
              <a:tr h="527462">
                <a:tc>
                  <a:txBody>
                    <a:bodyPr/>
                    <a:lstStyle/>
                    <a:p>
                      <a:r>
                        <a:rPr lang="en-US" sz="2000" dirty="0"/>
                        <a:t>Participant</a:t>
                      </a:r>
                    </a:p>
                  </a:txBody>
                  <a:tcPr marL="68581" marR="68581" marT="45679" marB="45679"/>
                </a:tc>
                <a:tc>
                  <a:txBody>
                    <a:bodyPr/>
                    <a:lstStyle/>
                    <a:p>
                      <a:r>
                        <a:rPr lang="en-US" sz="2000" dirty="0"/>
                        <a:t>Split or sectors</a:t>
                      </a:r>
                    </a:p>
                  </a:txBody>
                  <a:tcPr marL="68581" marR="68581" marT="45679" marB="45679"/>
                </a:tc>
                <a:tc>
                  <a:txBody>
                    <a:bodyPr/>
                    <a:lstStyle/>
                    <a:p>
                      <a:r>
                        <a:rPr lang="en-US" sz="2000" dirty="0"/>
                        <a:t>Example name</a:t>
                      </a:r>
                    </a:p>
                  </a:txBody>
                  <a:tcPr marL="68581" marR="68581" marT="45679" marB="45679"/>
                </a:tc>
                <a:extLst>
                  <a:ext uri="{0D108BD9-81ED-4DB2-BD59-A6C34878D82A}">
                    <a16:rowId xmlns:a16="http://schemas.microsoft.com/office/drawing/2014/main" val="10000"/>
                  </a:ext>
                </a:extLst>
              </a:tr>
              <a:tr h="396158">
                <a:tc>
                  <a:txBody>
                    <a:bodyPr/>
                    <a:lstStyle/>
                    <a:p>
                      <a:r>
                        <a:rPr lang="en-US" sz="2000" dirty="0"/>
                        <a:t>Pension fund</a:t>
                      </a:r>
                    </a:p>
                  </a:txBody>
                  <a:tcPr marL="68581" marR="68581" marT="45679" marB="45679"/>
                </a:tc>
                <a:tc>
                  <a:txBody>
                    <a:bodyPr/>
                    <a:lstStyle/>
                    <a:p>
                      <a:r>
                        <a:rPr lang="en-US" sz="2000" dirty="0"/>
                        <a:t>Government / private</a:t>
                      </a:r>
                    </a:p>
                  </a:txBody>
                  <a:tcPr marL="68581" marR="68581" marT="45679" marB="45679"/>
                </a:tc>
                <a:tc>
                  <a:txBody>
                    <a:bodyPr/>
                    <a:lstStyle/>
                    <a:p>
                      <a:r>
                        <a:rPr lang="en-US" sz="2000" dirty="0"/>
                        <a:t>CALPERS</a:t>
                      </a:r>
                    </a:p>
                  </a:txBody>
                  <a:tcPr marL="68581" marR="68581" marT="45679" marB="45679"/>
                </a:tc>
                <a:extLst>
                  <a:ext uri="{0D108BD9-81ED-4DB2-BD59-A6C34878D82A}">
                    <a16:rowId xmlns:a16="http://schemas.microsoft.com/office/drawing/2014/main" val="10001"/>
                  </a:ext>
                </a:extLst>
              </a:tr>
              <a:tr h="396158">
                <a:tc>
                  <a:txBody>
                    <a:bodyPr/>
                    <a:lstStyle/>
                    <a:p>
                      <a:r>
                        <a:rPr lang="en-US" sz="2000" dirty="0"/>
                        <a:t>Insurance</a:t>
                      </a:r>
                      <a:r>
                        <a:rPr lang="en-US" sz="2000" baseline="0" dirty="0"/>
                        <a:t> company</a:t>
                      </a:r>
                      <a:endParaRPr lang="en-US" sz="2000" dirty="0"/>
                    </a:p>
                  </a:txBody>
                  <a:tcPr marL="68581" marR="68581" marT="45679" marB="45679"/>
                </a:tc>
                <a:tc>
                  <a:txBody>
                    <a:bodyPr/>
                    <a:lstStyle/>
                    <a:p>
                      <a:r>
                        <a:rPr lang="en-US" sz="2000" dirty="0"/>
                        <a:t>Property / Life</a:t>
                      </a:r>
                    </a:p>
                  </a:txBody>
                  <a:tcPr marL="68581" marR="68581" marT="45679" marB="45679"/>
                </a:tc>
                <a:tc>
                  <a:txBody>
                    <a:bodyPr/>
                    <a:lstStyle/>
                    <a:p>
                      <a:r>
                        <a:rPr lang="en-US" sz="2000" dirty="0"/>
                        <a:t>AXA</a:t>
                      </a:r>
                    </a:p>
                  </a:txBody>
                  <a:tcPr marL="68581" marR="68581" marT="45679" marB="45679"/>
                </a:tc>
                <a:extLst>
                  <a:ext uri="{0D108BD9-81ED-4DB2-BD59-A6C34878D82A}">
                    <a16:rowId xmlns:a16="http://schemas.microsoft.com/office/drawing/2014/main" val="10002"/>
                  </a:ext>
                </a:extLst>
              </a:tr>
              <a:tr h="396158">
                <a:tc>
                  <a:txBody>
                    <a:bodyPr/>
                    <a:lstStyle/>
                    <a:p>
                      <a:r>
                        <a:rPr lang="en-US" sz="2000" dirty="0"/>
                        <a:t>Collective investments</a:t>
                      </a:r>
                    </a:p>
                  </a:txBody>
                  <a:tcPr marL="68581" marR="68581" marT="45679" marB="45679"/>
                </a:tc>
                <a:tc>
                  <a:txBody>
                    <a:bodyPr/>
                    <a:lstStyle/>
                    <a:p>
                      <a:r>
                        <a:rPr lang="en-US" sz="2000" dirty="0"/>
                        <a:t>Active / Passive</a:t>
                      </a:r>
                    </a:p>
                  </a:txBody>
                  <a:tcPr marL="68581" marR="68581" marT="45679" marB="45679"/>
                </a:tc>
                <a:tc>
                  <a:txBody>
                    <a:bodyPr/>
                    <a:lstStyle/>
                    <a:p>
                      <a:r>
                        <a:rPr lang="en-US" sz="2000" dirty="0"/>
                        <a:t>Vanguard</a:t>
                      </a:r>
                    </a:p>
                  </a:txBody>
                  <a:tcPr marL="68581" marR="68581" marT="45679" marB="45679"/>
                </a:tc>
                <a:extLst>
                  <a:ext uri="{0D108BD9-81ED-4DB2-BD59-A6C34878D82A}">
                    <a16:rowId xmlns:a16="http://schemas.microsoft.com/office/drawing/2014/main" val="10003"/>
                  </a:ext>
                </a:extLst>
              </a:tr>
              <a:tr h="396158">
                <a:tc>
                  <a:txBody>
                    <a:bodyPr/>
                    <a:lstStyle/>
                    <a:p>
                      <a:r>
                        <a:rPr lang="en-US" sz="2000" dirty="0"/>
                        <a:t>Governments</a:t>
                      </a:r>
                    </a:p>
                  </a:txBody>
                  <a:tcPr marL="68581" marR="68581" marT="45679" marB="45679"/>
                </a:tc>
                <a:tc>
                  <a:txBody>
                    <a:bodyPr/>
                    <a:lstStyle/>
                    <a:p>
                      <a:r>
                        <a:rPr lang="en-US" sz="2000" dirty="0"/>
                        <a:t>SWF / Reserves</a:t>
                      </a:r>
                    </a:p>
                  </a:txBody>
                  <a:tcPr marL="68581" marR="68581" marT="45679" marB="45679"/>
                </a:tc>
                <a:tc>
                  <a:txBody>
                    <a:bodyPr/>
                    <a:lstStyle/>
                    <a:p>
                      <a:r>
                        <a:rPr lang="en-US" sz="2000" dirty="0"/>
                        <a:t>China (SAFE)</a:t>
                      </a:r>
                    </a:p>
                  </a:txBody>
                  <a:tcPr marL="68581" marR="68581" marT="45679" marB="45679"/>
                </a:tc>
                <a:extLst>
                  <a:ext uri="{0D108BD9-81ED-4DB2-BD59-A6C34878D82A}">
                    <a16:rowId xmlns:a16="http://schemas.microsoft.com/office/drawing/2014/main" val="10004"/>
                  </a:ext>
                </a:extLst>
              </a:tr>
              <a:tr h="396158">
                <a:tc>
                  <a:txBody>
                    <a:bodyPr/>
                    <a:lstStyle/>
                    <a:p>
                      <a:r>
                        <a:rPr lang="en-US" sz="2000" dirty="0"/>
                        <a:t>Investment bank</a:t>
                      </a:r>
                    </a:p>
                  </a:txBody>
                  <a:tcPr marL="68581" marR="68581" marT="45679" marB="45679"/>
                </a:tc>
                <a:tc>
                  <a:txBody>
                    <a:bodyPr/>
                    <a:lstStyle/>
                    <a:p>
                      <a:r>
                        <a:rPr lang="en-US" sz="2000" dirty="0"/>
                        <a:t>Full service / niche</a:t>
                      </a:r>
                    </a:p>
                  </a:txBody>
                  <a:tcPr marL="68581" marR="68581" marT="45679" marB="45679"/>
                </a:tc>
                <a:tc>
                  <a:txBody>
                    <a:bodyPr/>
                    <a:lstStyle/>
                    <a:p>
                      <a:r>
                        <a:rPr lang="en-US" sz="2000" dirty="0"/>
                        <a:t>Morgan Stanley</a:t>
                      </a:r>
                    </a:p>
                  </a:txBody>
                  <a:tcPr marL="68581" marR="68581" marT="45679" marB="45679"/>
                </a:tc>
                <a:extLst>
                  <a:ext uri="{0D108BD9-81ED-4DB2-BD59-A6C34878D82A}">
                    <a16:rowId xmlns:a16="http://schemas.microsoft.com/office/drawing/2014/main" val="10005"/>
                  </a:ext>
                </a:extLst>
              </a:tr>
            </a:tbl>
          </a:graphicData>
        </a:graphic>
      </p:graphicFrame>
      <p:sp>
        <p:nvSpPr>
          <p:cNvPr id="28673" name="Rectangle 3">
            <a:extLst>
              <a:ext uri="{FF2B5EF4-FFF2-40B4-BE49-F238E27FC236}">
                <a16:creationId xmlns:a16="http://schemas.microsoft.com/office/drawing/2014/main" id="{6F2C4209-3B7D-46F7-B538-7980718CC710}"/>
              </a:ext>
            </a:extLst>
          </p:cNvPr>
          <p:cNvSpPr>
            <a:spLocks noGrp="1"/>
          </p:cNvSpPr>
          <p:nvPr>
            <p:ph type="body" sz="quarter" idx="10"/>
          </p:nvPr>
        </p:nvSpPr>
        <p:spPr>
          <a:xfrm>
            <a:off x="371475" y="281485"/>
            <a:ext cx="7394299" cy="898623"/>
          </a:xfrm>
        </p:spPr>
        <p:txBody>
          <a:bodyPr/>
          <a:lstStyle/>
          <a:p>
            <a:r>
              <a:rPr lang="en-GB" altLang="en-US" dirty="0"/>
              <a:t>Market participants </a:t>
            </a:r>
            <a:endParaRPr lang="en-US" altLang="en-US" dirty="0"/>
          </a:p>
          <a:p>
            <a:endParaRPr lang="en-US" altLang="en-US" dirty="0"/>
          </a:p>
        </p:txBody>
      </p:sp>
      <p:sp>
        <p:nvSpPr>
          <p:cNvPr id="2" name="Text Placeholder 1">
            <a:extLst>
              <a:ext uri="{FF2B5EF4-FFF2-40B4-BE49-F238E27FC236}">
                <a16:creationId xmlns:a16="http://schemas.microsoft.com/office/drawing/2014/main" id="{64402E95-C783-4B25-8E37-B2DEC655D888}"/>
              </a:ext>
            </a:extLst>
          </p:cNvPr>
          <p:cNvSpPr>
            <a:spLocks noGrp="1"/>
          </p:cNvSpPr>
          <p:nvPr>
            <p:ph type="body" sz="quarter" idx="11"/>
          </p:nvPr>
        </p:nvSpPr>
        <p:spPr>
          <a:xfrm>
            <a:off x="371474" y="1568817"/>
            <a:ext cx="8340726" cy="3805330"/>
          </a:xfrm>
        </p:spPr>
        <p:txBody>
          <a:bodyPr/>
          <a:lstStyle/>
          <a:p>
            <a:pPr marL="452438" indent="-452438">
              <a:defRPr/>
            </a:pPr>
            <a:r>
              <a:rPr lang="en-GB" dirty="0">
                <a:ea typeface="MS PGothic" charset="0"/>
              </a:rPr>
              <a:t>Try and list 5 types of participant in the financial markets</a:t>
            </a:r>
          </a:p>
          <a:p>
            <a:pPr>
              <a:defRPr/>
            </a:pPr>
            <a:r>
              <a:rPr lang="en-US" dirty="0"/>
              <a:t>What are the key splits (or sub-sectors) in each area?</a:t>
            </a:r>
          </a:p>
          <a:p>
            <a:pPr>
              <a:defRPr/>
            </a:pPr>
            <a:r>
              <a:rPr lang="en-GB" dirty="0">
                <a:ea typeface="MS PGothic" charset="0"/>
              </a:rPr>
              <a:t>Can you name one institution for each area?</a:t>
            </a:r>
          </a:p>
        </p:txBody>
      </p:sp>
      <p:grpSp>
        <p:nvGrpSpPr>
          <p:cNvPr id="7" name="Group 5">
            <a:extLst>
              <a:ext uri="{FF2B5EF4-FFF2-40B4-BE49-F238E27FC236}">
                <a16:creationId xmlns:a16="http://schemas.microsoft.com/office/drawing/2014/main" id="{F73757E4-2B94-944F-A9C2-50AA2EA9DD06}"/>
              </a:ext>
            </a:extLst>
          </p:cNvPr>
          <p:cNvGrpSpPr>
            <a:grpSpLocks/>
          </p:cNvGrpSpPr>
          <p:nvPr/>
        </p:nvGrpSpPr>
        <p:grpSpPr bwMode="auto">
          <a:xfrm>
            <a:off x="8623300" y="1700212"/>
            <a:ext cx="1663700" cy="1728788"/>
            <a:chOff x="7308304" y="3429000"/>
            <a:chExt cx="1662850" cy="1728192"/>
          </a:xfrm>
        </p:grpSpPr>
        <p:pic>
          <p:nvPicPr>
            <p:cNvPr id="8" name="Picture 6">
              <a:extLst>
                <a:ext uri="{FF2B5EF4-FFF2-40B4-BE49-F238E27FC236}">
                  <a16:creationId xmlns:a16="http://schemas.microsoft.com/office/drawing/2014/main" id="{94F8BE1B-F997-EF45-91B6-EDCC661DEB1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380312" y="3429000"/>
              <a:ext cx="1590842" cy="1656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8">
              <a:extLst>
                <a:ext uri="{FF2B5EF4-FFF2-40B4-BE49-F238E27FC236}">
                  <a16:creationId xmlns:a16="http://schemas.microsoft.com/office/drawing/2014/main" id="{07D05EBF-9075-A94A-ABEA-735767B87914}"/>
                </a:ext>
              </a:extLst>
            </p:cNvPr>
            <p:cNvSpPr/>
            <p:nvPr/>
          </p:nvSpPr>
          <p:spPr>
            <a:xfrm>
              <a:off x="7308304" y="4869953"/>
              <a:ext cx="1656503" cy="28723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grpSp>
      <p:graphicFrame>
        <p:nvGraphicFramePr>
          <p:cNvPr id="13" name="Table 12">
            <a:extLst>
              <a:ext uri="{FF2B5EF4-FFF2-40B4-BE49-F238E27FC236}">
                <a16:creationId xmlns:a16="http://schemas.microsoft.com/office/drawing/2014/main" id="{539AA740-7108-AE4D-8A98-50CB128168BA}"/>
              </a:ext>
            </a:extLst>
          </p:cNvPr>
          <p:cNvGraphicFramePr>
            <a:graphicFrameLocks noGrp="1"/>
          </p:cNvGraphicFramePr>
          <p:nvPr>
            <p:extLst>
              <p:ext uri="{D42A27DB-BD31-4B8C-83A1-F6EECF244321}">
                <p14:modId xmlns:p14="http://schemas.microsoft.com/office/powerpoint/2010/main" val="2267351247"/>
              </p:ext>
            </p:extLst>
          </p:nvPr>
        </p:nvGraphicFramePr>
        <p:xfrm>
          <a:off x="192088" y="3786188"/>
          <a:ext cx="8178800" cy="2508251"/>
        </p:xfrm>
        <a:graphic>
          <a:graphicData uri="http://schemas.openxmlformats.org/drawingml/2006/table">
            <a:tbl>
              <a:tblPr firstRow="1" bandRow="1">
                <a:tableStyleId>{5C22544A-7EE6-4342-B048-85BDC9FD1C3A}</a:tableStyleId>
              </a:tblPr>
              <a:tblGrid>
                <a:gridCol w="2853602">
                  <a:extLst>
                    <a:ext uri="{9D8B030D-6E8A-4147-A177-3AD203B41FA5}">
                      <a16:colId xmlns:a16="http://schemas.microsoft.com/office/drawing/2014/main" val="20000"/>
                    </a:ext>
                  </a:extLst>
                </a:gridCol>
                <a:gridCol w="2662599">
                  <a:extLst>
                    <a:ext uri="{9D8B030D-6E8A-4147-A177-3AD203B41FA5}">
                      <a16:colId xmlns:a16="http://schemas.microsoft.com/office/drawing/2014/main" val="20001"/>
                    </a:ext>
                  </a:extLst>
                </a:gridCol>
                <a:gridCol w="2662599">
                  <a:extLst>
                    <a:ext uri="{9D8B030D-6E8A-4147-A177-3AD203B41FA5}">
                      <a16:colId xmlns:a16="http://schemas.microsoft.com/office/drawing/2014/main" val="20002"/>
                    </a:ext>
                  </a:extLst>
                </a:gridCol>
              </a:tblGrid>
              <a:tr h="527481">
                <a:tc>
                  <a:txBody>
                    <a:bodyPr/>
                    <a:lstStyle/>
                    <a:p>
                      <a:r>
                        <a:rPr lang="en-US" sz="2000" dirty="0"/>
                        <a:t>Participant</a:t>
                      </a:r>
                    </a:p>
                  </a:txBody>
                  <a:tcPr marL="68581" marR="68581" marT="45680" marB="45680"/>
                </a:tc>
                <a:tc>
                  <a:txBody>
                    <a:bodyPr/>
                    <a:lstStyle/>
                    <a:p>
                      <a:r>
                        <a:rPr lang="en-US" sz="2000" dirty="0"/>
                        <a:t>Split or sectors</a:t>
                      </a:r>
                    </a:p>
                  </a:txBody>
                  <a:tcPr marL="68581" marR="68581" marT="45680" marB="45680"/>
                </a:tc>
                <a:tc>
                  <a:txBody>
                    <a:bodyPr/>
                    <a:lstStyle/>
                    <a:p>
                      <a:r>
                        <a:rPr lang="en-US" sz="2000" dirty="0"/>
                        <a:t>Example name</a:t>
                      </a:r>
                    </a:p>
                  </a:txBody>
                  <a:tcPr marL="68581" marR="68581" marT="45680" marB="45680"/>
                </a:tc>
                <a:extLst>
                  <a:ext uri="{0D108BD9-81ED-4DB2-BD59-A6C34878D82A}">
                    <a16:rowId xmlns:a16="http://schemas.microsoft.com/office/drawing/2014/main" val="10000"/>
                  </a:ext>
                </a:extLst>
              </a:tr>
              <a:tr h="396160">
                <a:tc>
                  <a:txBody>
                    <a:bodyPr/>
                    <a:lstStyle/>
                    <a:p>
                      <a:r>
                        <a:rPr lang="en-US" sz="2000" dirty="0"/>
                        <a:t>Pension fund</a:t>
                      </a:r>
                    </a:p>
                  </a:txBody>
                  <a:tcPr marL="68581" marR="68581" marT="45680" marB="45680"/>
                </a:tc>
                <a:tc>
                  <a:txBody>
                    <a:bodyPr/>
                    <a:lstStyle/>
                    <a:p>
                      <a:r>
                        <a:rPr lang="en-US" sz="2000" dirty="0"/>
                        <a:t>Government / private</a:t>
                      </a:r>
                    </a:p>
                  </a:txBody>
                  <a:tcPr marL="68581" marR="68581" marT="45680" marB="45680"/>
                </a:tc>
                <a:tc>
                  <a:txBody>
                    <a:bodyPr/>
                    <a:lstStyle/>
                    <a:p>
                      <a:r>
                        <a:rPr lang="en-US" sz="2000" dirty="0"/>
                        <a:t>CALPERS</a:t>
                      </a:r>
                    </a:p>
                  </a:txBody>
                  <a:tcPr marL="68581" marR="68581" marT="45680" marB="45680"/>
                </a:tc>
                <a:extLst>
                  <a:ext uri="{0D108BD9-81ED-4DB2-BD59-A6C34878D82A}">
                    <a16:rowId xmlns:a16="http://schemas.microsoft.com/office/drawing/2014/main" val="10001"/>
                  </a:ext>
                </a:extLst>
              </a:tr>
              <a:tr h="396160">
                <a:tc>
                  <a:txBody>
                    <a:bodyPr/>
                    <a:lstStyle/>
                    <a:p>
                      <a:endParaRPr lang="en-US" sz="2000" dirty="0"/>
                    </a:p>
                  </a:txBody>
                  <a:tcPr marL="68581" marR="68581" marT="45680" marB="45680"/>
                </a:tc>
                <a:tc>
                  <a:txBody>
                    <a:bodyPr/>
                    <a:lstStyle/>
                    <a:p>
                      <a:endParaRPr lang="en-US" sz="2000" dirty="0"/>
                    </a:p>
                  </a:txBody>
                  <a:tcPr marL="68581" marR="68581" marT="45680" marB="45680"/>
                </a:tc>
                <a:tc>
                  <a:txBody>
                    <a:bodyPr/>
                    <a:lstStyle/>
                    <a:p>
                      <a:endParaRPr lang="en-US" sz="2000" dirty="0"/>
                    </a:p>
                  </a:txBody>
                  <a:tcPr marL="68581" marR="68581" marT="45680" marB="45680"/>
                </a:tc>
                <a:extLst>
                  <a:ext uri="{0D108BD9-81ED-4DB2-BD59-A6C34878D82A}">
                    <a16:rowId xmlns:a16="http://schemas.microsoft.com/office/drawing/2014/main" val="10002"/>
                  </a:ext>
                </a:extLst>
              </a:tr>
              <a:tr h="396145">
                <a:tc>
                  <a:txBody>
                    <a:bodyPr/>
                    <a:lstStyle/>
                    <a:p>
                      <a:endParaRPr lang="en-US" sz="1800" dirty="0"/>
                    </a:p>
                  </a:txBody>
                  <a:tcPr marL="68581" marR="68581" marT="45680" marB="45680"/>
                </a:tc>
                <a:tc>
                  <a:txBody>
                    <a:bodyPr/>
                    <a:lstStyle/>
                    <a:p>
                      <a:endParaRPr lang="en-US" sz="1800" dirty="0"/>
                    </a:p>
                  </a:txBody>
                  <a:tcPr marL="68581" marR="68581" marT="45680" marB="45680"/>
                </a:tc>
                <a:tc>
                  <a:txBody>
                    <a:bodyPr/>
                    <a:lstStyle/>
                    <a:p>
                      <a:endParaRPr lang="en-US" sz="1800" dirty="0"/>
                    </a:p>
                  </a:txBody>
                  <a:tcPr marL="68581" marR="68581" marT="45680" marB="45680"/>
                </a:tc>
                <a:extLst>
                  <a:ext uri="{0D108BD9-81ED-4DB2-BD59-A6C34878D82A}">
                    <a16:rowId xmlns:a16="http://schemas.microsoft.com/office/drawing/2014/main" val="10003"/>
                  </a:ext>
                </a:extLst>
              </a:tr>
              <a:tr h="396145">
                <a:tc>
                  <a:txBody>
                    <a:bodyPr/>
                    <a:lstStyle/>
                    <a:p>
                      <a:endParaRPr lang="en-US" sz="1800" dirty="0"/>
                    </a:p>
                  </a:txBody>
                  <a:tcPr marL="68581" marR="68581" marT="45680" marB="45680"/>
                </a:tc>
                <a:tc>
                  <a:txBody>
                    <a:bodyPr/>
                    <a:lstStyle/>
                    <a:p>
                      <a:endParaRPr lang="en-US" sz="1800" dirty="0"/>
                    </a:p>
                  </a:txBody>
                  <a:tcPr marL="68581" marR="68581" marT="45680" marB="45680"/>
                </a:tc>
                <a:tc>
                  <a:txBody>
                    <a:bodyPr/>
                    <a:lstStyle/>
                    <a:p>
                      <a:endParaRPr lang="en-US" sz="1800" dirty="0"/>
                    </a:p>
                  </a:txBody>
                  <a:tcPr marL="68581" marR="68581" marT="45680" marB="45680"/>
                </a:tc>
                <a:extLst>
                  <a:ext uri="{0D108BD9-81ED-4DB2-BD59-A6C34878D82A}">
                    <a16:rowId xmlns:a16="http://schemas.microsoft.com/office/drawing/2014/main" val="10004"/>
                  </a:ext>
                </a:extLst>
              </a:tr>
              <a:tr h="396160">
                <a:tc>
                  <a:txBody>
                    <a:bodyPr/>
                    <a:lstStyle/>
                    <a:p>
                      <a:endParaRPr lang="en-US" sz="2000" dirty="0"/>
                    </a:p>
                  </a:txBody>
                  <a:tcPr marL="68581" marR="68581" marT="45680" marB="45680"/>
                </a:tc>
                <a:tc>
                  <a:txBody>
                    <a:bodyPr/>
                    <a:lstStyle/>
                    <a:p>
                      <a:endParaRPr lang="en-US" sz="1800" dirty="0"/>
                    </a:p>
                  </a:txBody>
                  <a:tcPr marL="68581" marR="68581" marT="45680" marB="45680"/>
                </a:tc>
                <a:tc>
                  <a:txBody>
                    <a:bodyPr/>
                    <a:lstStyle/>
                    <a:p>
                      <a:endParaRPr lang="en-US" sz="1800" dirty="0"/>
                    </a:p>
                  </a:txBody>
                  <a:tcPr marL="68581" marR="68581" marT="45680" marB="45680"/>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410965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3">
            <a:extLst>
              <a:ext uri="{FF2B5EF4-FFF2-40B4-BE49-F238E27FC236}">
                <a16:creationId xmlns:a16="http://schemas.microsoft.com/office/drawing/2014/main" id="{6F2C4209-3B7D-46F7-B538-7980718CC710}"/>
              </a:ext>
            </a:extLst>
          </p:cNvPr>
          <p:cNvSpPr>
            <a:spLocks noGrp="1"/>
          </p:cNvSpPr>
          <p:nvPr>
            <p:ph type="body" sz="quarter" idx="10"/>
          </p:nvPr>
        </p:nvSpPr>
        <p:spPr>
          <a:xfrm>
            <a:off x="371475" y="281485"/>
            <a:ext cx="7394299" cy="898623"/>
          </a:xfrm>
        </p:spPr>
        <p:txBody>
          <a:bodyPr/>
          <a:lstStyle/>
          <a:p>
            <a:r>
              <a:rPr lang="en-GB" altLang="en-US" dirty="0"/>
              <a:t>Pension funds</a:t>
            </a:r>
            <a:endParaRPr lang="en-US" altLang="en-US" dirty="0"/>
          </a:p>
          <a:p>
            <a:endParaRPr lang="en-US" altLang="en-US" dirty="0"/>
          </a:p>
        </p:txBody>
      </p:sp>
      <p:sp>
        <p:nvSpPr>
          <p:cNvPr id="2" name="Text Placeholder 1">
            <a:extLst>
              <a:ext uri="{FF2B5EF4-FFF2-40B4-BE49-F238E27FC236}">
                <a16:creationId xmlns:a16="http://schemas.microsoft.com/office/drawing/2014/main" id="{64402E95-C783-4B25-8E37-B2DEC655D888}"/>
              </a:ext>
            </a:extLst>
          </p:cNvPr>
          <p:cNvSpPr>
            <a:spLocks noGrp="1"/>
          </p:cNvSpPr>
          <p:nvPr>
            <p:ph type="body" sz="quarter" idx="11"/>
          </p:nvPr>
        </p:nvSpPr>
        <p:spPr>
          <a:xfrm>
            <a:off x="371474" y="1568817"/>
            <a:ext cx="8340726" cy="3805330"/>
          </a:xfrm>
        </p:spPr>
        <p:txBody>
          <a:bodyPr/>
          <a:lstStyle/>
          <a:p>
            <a:r>
              <a:rPr lang="en-GB" altLang="en-US" dirty="0"/>
              <a:t>Typically a long-term horizon</a:t>
            </a:r>
          </a:p>
          <a:p>
            <a:r>
              <a:rPr lang="en-GB" altLang="en-US" dirty="0"/>
              <a:t>	</a:t>
            </a:r>
          </a:p>
          <a:p>
            <a:r>
              <a:rPr lang="en-GB" altLang="en-US" dirty="0"/>
              <a:t>Invest in a mix of asset classes</a:t>
            </a:r>
          </a:p>
          <a:p>
            <a:r>
              <a:rPr lang="en-GB" altLang="en-US" dirty="0"/>
              <a:t>Equities, fixed income, commodities, alternatives</a:t>
            </a:r>
          </a:p>
          <a:p>
            <a:endParaRPr lang="en-GB" altLang="en-US" dirty="0"/>
          </a:p>
          <a:p>
            <a:r>
              <a:rPr lang="en-GB" altLang="en-US" dirty="0"/>
              <a:t>Aside from splitting them into Government &amp; Private</a:t>
            </a:r>
          </a:p>
          <a:p>
            <a:r>
              <a:rPr lang="en-GB" altLang="en-US" dirty="0"/>
              <a:t>How else could we split pension funds into two segments? </a:t>
            </a:r>
          </a:p>
        </p:txBody>
      </p:sp>
    </p:spTree>
    <p:extLst>
      <p:ext uri="{BB962C8B-B14F-4D97-AF65-F5344CB8AC3E}">
        <p14:creationId xmlns:p14="http://schemas.microsoft.com/office/powerpoint/2010/main" val="13529280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3">
            <a:extLst>
              <a:ext uri="{FF2B5EF4-FFF2-40B4-BE49-F238E27FC236}">
                <a16:creationId xmlns:a16="http://schemas.microsoft.com/office/drawing/2014/main" id="{6F2C4209-3B7D-46F7-B538-7980718CC710}"/>
              </a:ext>
            </a:extLst>
          </p:cNvPr>
          <p:cNvSpPr>
            <a:spLocks noGrp="1"/>
          </p:cNvSpPr>
          <p:nvPr>
            <p:ph type="body" sz="quarter" idx="10"/>
          </p:nvPr>
        </p:nvSpPr>
        <p:spPr>
          <a:xfrm>
            <a:off x="371475" y="281485"/>
            <a:ext cx="7394299" cy="898623"/>
          </a:xfrm>
        </p:spPr>
        <p:txBody>
          <a:bodyPr/>
          <a:lstStyle/>
          <a:p>
            <a:r>
              <a:rPr lang="en-GB" altLang="en-US" dirty="0"/>
              <a:t>DB versus DC</a:t>
            </a:r>
            <a:endParaRPr lang="en-US" altLang="en-US" dirty="0"/>
          </a:p>
          <a:p>
            <a:endParaRPr lang="en-US" altLang="en-US" dirty="0"/>
          </a:p>
        </p:txBody>
      </p:sp>
      <p:sp>
        <p:nvSpPr>
          <p:cNvPr id="2" name="Text Placeholder 1">
            <a:extLst>
              <a:ext uri="{FF2B5EF4-FFF2-40B4-BE49-F238E27FC236}">
                <a16:creationId xmlns:a16="http://schemas.microsoft.com/office/drawing/2014/main" id="{64402E95-C783-4B25-8E37-B2DEC655D888}"/>
              </a:ext>
            </a:extLst>
          </p:cNvPr>
          <p:cNvSpPr>
            <a:spLocks noGrp="1"/>
          </p:cNvSpPr>
          <p:nvPr>
            <p:ph type="body" sz="quarter" idx="11"/>
          </p:nvPr>
        </p:nvSpPr>
        <p:spPr>
          <a:xfrm>
            <a:off x="371474" y="1568817"/>
            <a:ext cx="8340726" cy="3805330"/>
          </a:xfrm>
        </p:spPr>
        <p:txBody>
          <a:bodyPr/>
          <a:lstStyle/>
          <a:p>
            <a:pPr marL="314760" indent="-314760" defTabSz="914299">
              <a:lnSpc>
                <a:spcPct val="110000"/>
              </a:lnSpc>
              <a:spcBef>
                <a:spcPts val="600"/>
              </a:spcBef>
              <a:defRPr/>
            </a:pPr>
            <a:r>
              <a:rPr lang="en-GB" altLang="en-US" dirty="0">
                <a:solidFill>
                  <a:srgbClr val="000000"/>
                </a:solidFill>
              </a:rPr>
              <a:t>The important split in the pension industry:</a:t>
            </a:r>
          </a:p>
          <a:p>
            <a:pPr marL="314760" indent="-314760" defTabSz="914299">
              <a:lnSpc>
                <a:spcPct val="110000"/>
              </a:lnSpc>
              <a:spcBef>
                <a:spcPts val="600"/>
              </a:spcBef>
              <a:defRPr/>
            </a:pPr>
            <a:endParaRPr lang="en-GB" altLang="en-US" dirty="0">
              <a:solidFill>
                <a:srgbClr val="000000"/>
              </a:solidFill>
            </a:endParaRPr>
          </a:p>
          <a:p>
            <a:pPr marL="314760" indent="-314760" defTabSz="914299">
              <a:lnSpc>
                <a:spcPct val="110000"/>
              </a:lnSpc>
              <a:spcBef>
                <a:spcPts val="600"/>
              </a:spcBef>
              <a:defRPr/>
            </a:pPr>
            <a:r>
              <a:rPr lang="en-GB" altLang="en-US" dirty="0">
                <a:solidFill>
                  <a:srgbClr val="000000"/>
                </a:solidFill>
              </a:rPr>
              <a:t>Defined Benefit (DB) or Final Salary Scheme (FSS)</a:t>
            </a:r>
          </a:p>
          <a:p>
            <a:pPr marL="314760" indent="-314760" defTabSz="914299">
              <a:lnSpc>
                <a:spcPct val="110000"/>
              </a:lnSpc>
              <a:spcBef>
                <a:spcPts val="600"/>
              </a:spcBef>
              <a:defRPr/>
            </a:pPr>
            <a:r>
              <a:rPr lang="en-GB" altLang="en-US" dirty="0">
                <a:solidFill>
                  <a:srgbClr val="000000"/>
                </a:solidFill>
              </a:rPr>
              <a:t>A promise to pay employees a future specified pension</a:t>
            </a:r>
          </a:p>
          <a:p>
            <a:pPr marL="314760" indent="-314760" defTabSz="914299">
              <a:lnSpc>
                <a:spcPct val="110000"/>
              </a:lnSpc>
              <a:spcBef>
                <a:spcPts val="600"/>
              </a:spcBef>
              <a:defRPr/>
            </a:pPr>
            <a:r>
              <a:rPr lang="en-GB" altLang="en-US" dirty="0">
                <a:solidFill>
                  <a:srgbClr val="000000"/>
                </a:solidFill>
              </a:rPr>
              <a:t>Typically of the format  Y/60 x F</a:t>
            </a:r>
          </a:p>
          <a:p>
            <a:pPr marL="314760" indent="-314760" defTabSz="914299">
              <a:lnSpc>
                <a:spcPct val="110000"/>
              </a:lnSpc>
              <a:spcBef>
                <a:spcPts val="600"/>
              </a:spcBef>
              <a:defRPr/>
            </a:pPr>
            <a:r>
              <a:rPr lang="en-GB" altLang="en-US" dirty="0">
                <a:solidFill>
                  <a:srgbClr val="000000"/>
                </a:solidFill>
              </a:rPr>
              <a:t>Where Y= years served and F is final salary</a:t>
            </a:r>
          </a:p>
          <a:p>
            <a:pPr marL="314760" indent="-314760" defTabSz="914299">
              <a:lnSpc>
                <a:spcPct val="110000"/>
              </a:lnSpc>
              <a:spcBef>
                <a:spcPts val="600"/>
              </a:spcBef>
              <a:defRPr/>
            </a:pPr>
            <a:r>
              <a:rPr lang="en-GB" altLang="en-US" i="1" dirty="0">
                <a:solidFill>
                  <a:schemeClr val="accent1"/>
                </a:solidFill>
              </a:rPr>
              <a:t>A quantifiable future liability for the provider</a:t>
            </a:r>
          </a:p>
          <a:p>
            <a:pPr marL="314760" indent="-314760" defTabSz="914299">
              <a:lnSpc>
                <a:spcPct val="110000"/>
              </a:lnSpc>
              <a:spcBef>
                <a:spcPts val="600"/>
              </a:spcBef>
              <a:defRPr/>
            </a:pPr>
            <a:endParaRPr lang="en-GB" altLang="en-US" dirty="0"/>
          </a:p>
          <a:p>
            <a:pPr marL="314760" indent="-314760" defTabSz="914299">
              <a:lnSpc>
                <a:spcPct val="110000"/>
              </a:lnSpc>
              <a:spcBef>
                <a:spcPts val="600"/>
              </a:spcBef>
              <a:defRPr/>
            </a:pPr>
            <a:r>
              <a:rPr lang="en-GB" altLang="en-US" dirty="0"/>
              <a:t>Defined Contribution (DC)</a:t>
            </a:r>
          </a:p>
          <a:p>
            <a:pPr marL="314760" indent="-314760" defTabSz="914299">
              <a:lnSpc>
                <a:spcPct val="110000"/>
              </a:lnSpc>
              <a:spcBef>
                <a:spcPts val="600"/>
              </a:spcBef>
              <a:defRPr/>
            </a:pPr>
            <a:r>
              <a:rPr lang="en-GB" altLang="en-US" dirty="0"/>
              <a:t>Regular payment into employee’s segregated account</a:t>
            </a:r>
          </a:p>
        </p:txBody>
      </p:sp>
    </p:spTree>
    <p:extLst>
      <p:ext uri="{BB962C8B-B14F-4D97-AF65-F5344CB8AC3E}">
        <p14:creationId xmlns:p14="http://schemas.microsoft.com/office/powerpoint/2010/main" val="4057900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3">
            <a:extLst>
              <a:ext uri="{FF2B5EF4-FFF2-40B4-BE49-F238E27FC236}">
                <a16:creationId xmlns:a16="http://schemas.microsoft.com/office/drawing/2014/main" id="{6F2C4209-3B7D-46F7-B538-7980718CC710}"/>
              </a:ext>
            </a:extLst>
          </p:cNvPr>
          <p:cNvSpPr>
            <a:spLocks noGrp="1"/>
          </p:cNvSpPr>
          <p:nvPr>
            <p:ph type="body" sz="quarter" idx="10"/>
          </p:nvPr>
        </p:nvSpPr>
        <p:spPr>
          <a:xfrm>
            <a:off x="371475" y="281485"/>
            <a:ext cx="7394299" cy="898623"/>
          </a:xfrm>
        </p:spPr>
        <p:txBody>
          <a:bodyPr/>
          <a:lstStyle/>
          <a:p>
            <a:r>
              <a:rPr lang="en-GB" altLang="en-US" dirty="0"/>
              <a:t>General Motors 2000-2009</a:t>
            </a:r>
            <a:endParaRPr lang="en-US" altLang="en-US" dirty="0"/>
          </a:p>
          <a:p>
            <a:endParaRPr lang="en-US" altLang="en-US" dirty="0"/>
          </a:p>
        </p:txBody>
      </p:sp>
      <p:sp>
        <p:nvSpPr>
          <p:cNvPr id="2" name="Text Placeholder 1">
            <a:extLst>
              <a:ext uri="{FF2B5EF4-FFF2-40B4-BE49-F238E27FC236}">
                <a16:creationId xmlns:a16="http://schemas.microsoft.com/office/drawing/2014/main" id="{64402E95-C783-4B25-8E37-B2DEC655D888}"/>
              </a:ext>
            </a:extLst>
          </p:cNvPr>
          <p:cNvSpPr>
            <a:spLocks noGrp="1"/>
          </p:cNvSpPr>
          <p:nvPr>
            <p:ph type="body" sz="quarter" idx="11"/>
          </p:nvPr>
        </p:nvSpPr>
        <p:spPr>
          <a:xfrm>
            <a:off x="371474" y="1568817"/>
            <a:ext cx="8340726" cy="3805330"/>
          </a:xfrm>
        </p:spPr>
        <p:txBody>
          <a:bodyPr/>
          <a:lstStyle/>
          <a:p>
            <a:pPr marL="314760" indent="-314760" defTabSz="914299">
              <a:lnSpc>
                <a:spcPct val="120000"/>
              </a:lnSpc>
              <a:spcBef>
                <a:spcPts val="844"/>
              </a:spcBef>
              <a:defRPr/>
            </a:pPr>
            <a:r>
              <a:rPr lang="en-GB" altLang="en-US" dirty="0">
                <a:solidFill>
                  <a:srgbClr val="000000"/>
                </a:solidFill>
              </a:rPr>
              <a:t>“A pension fund with a car company tagged on”</a:t>
            </a:r>
          </a:p>
          <a:p>
            <a:pPr marL="314760" indent="-314760" defTabSz="914299">
              <a:lnSpc>
                <a:spcPct val="120000"/>
              </a:lnSpc>
              <a:spcBef>
                <a:spcPts val="844"/>
              </a:spcBef>
              <a:defRPr/>
            </a:pPr>
            <a:endParaRPr lang="en-GB" altLang="en-US" dirty="0">
              <a:solidFill>
                <a:srgbClr val="000000"/>
              </a:solidFill>
            </a:endParaRPr>
          </a:p>
          <a:p>
            <a:pPr marL="314760" indent="-314760" defTabSz="914299">
              <a:lnSpc>
                <a:spcPct val="120000"/>
              </a:lnSpc>
              <a:spcBef>
                <a:spcPts val="844"/>
              </a:spcBef>
              <a:defRPr/>
            </a:pPr>
            <a:r>
              <a:rPr lang="en-GB" altLang="en-US" dirty="0">
                <a:solidFill>
                  <a:srgbClr val="000000"/>
                </a:solidFill>
              </a:rPr>
              <a:t>General </a:t>
            </a:r>
            <a:r>
              <a:rPr lang="en-GB" altLang="en-US" dirty="0"/>
              <a:t>Motors balance sheet pre-bankruptcy</a:t>
            </a:r>
          </a:p>
          <a:p>
            <a:pPr marL="314760" indent="-314760" defTabSz="914299">
              <a:lnSpc>
                <a:spcPct val="120000"/>
              </a:lnSpc>
              <a:spcBef>
                <a:spcPts val="844"/>
              </a:spcBef>
              <a:defRPr/>
            </a:pPr>
            <a:endParaRPr lang="en-GB" altLang="en-US" dirty="0"/>
          </a:p>
          <a:p>
            <a:pPr marL="314760" indent="-314760" defTabSz="914299">
              <a:lnSpc>
                <a:spcPct val="120000"/>
              </a:lnSpc>
              <a:spcBef>
                <a:spcPts val="844"/>
              </a:spcBef>
              <a:defRPr/>
            </a:pPr>
            <a:endParaRPr lang="en-GB" altLang="en-US" dirty="0"/>
          </a:p>
          <a:p>
            <a:pPr marL="314760" indent="-314760" defTabSz="914299">
              <a:lnSpc>
                <a:spcPct val="120000"/>
              </a:lnSpc>
              <a:spcBef>
                <a:spcPts val="844"/>
              </a:spcBef>
              <a:defRPr/>
            </a:pPr>
            <a:r>
              <a:rPr lang="en-GB" altLang="en-US" dirty="0"/>
              <a:t>Other companies have also had bad DB pension problems</a:t>
            </a:r>
          </a:p>
          <a:p>
            <a:pPr marL="314760" indent="-314760" defTabSz="914299">
              <a:lnSpc>
                <a:spcPct val="120000"/>
              </a:lnSpc>
              <a:spcBef>
                <a:spcPts val="844"/>
              </a:spcBef>
              <a:defRPr/>
            </a:pPr>
            <a:r>
              <a:rPr lang="en-GB" altLang="en-US" dirty="0">
                <a:ea typeface="ＭＳ Ｐゴシック" charset="0"/>
                <a:cs typeface="ＭＳ Ｐゴシック" charset="0"/>
              </a:rPr>
              <a:t>Where </a:t>
            </a:r>
            <a:r>
              <a:rPr lang="en-GB" altLang="en-US" dirty="0" err="1">
                <a:ea typeface="ＭＳ Ｐゴシック" charset="0"/>
                <a:cs typeface="ＭＳ Ｐゴシック" charset="0"/>
              </a:rPr>
              <a:t>PV</a:t>
            </a:r>
            <a:r>
              <a:rPr lang="en-GB" altLang="en-US" baseline="-25000" dirty="0" err="1">
                <a:ea typeface="ＭＳ Ｐゴシック" charset="0"/>
                <a:cs typeface="ＭＳ Ｐゴシック" charset="0"/>
              </a:rPr>
              <a:t>assets</a:t>
            </a:r>
            <a:r>
              <a:rPr lang="en-GB" altLang="en-US" dirty="0">
                <a:ea typeface="ＭＳ Ｐゴシック" charset="0"/>
                <a:cs typeface="ＭＳ Ｐゴシック" charset="0"/>
              </a:rPr>
              <a:t> &lt; </a:t>
            </a:r>
            <a:r>
              <a:rPr lang="en-GB" altLang="en-US" dirty="0" err="1">
                <a:ea typeface="ＭＳ Ｐゴシック" charset="0"/>
                <a:cs typeface="ＭＳ Ｐゴシック" charset="0"/>
              </a:rPr>
              <a:t>PV</a:t>
            </a:r>
            <a:r>
              <a:rPr lang="en-GB" altLang="en-US" baseline="-25000" dirty="0" err="1">
                <a:ea typeface="ＭＳ Ｐゴシック" charset="0"/>
                <a:cs typeface="ＭＳ Ｐゴシック" charset="0"/>
              </a:rPr>
              <a:t>future</a:t>
            </a:r>
            <a:r>
              <a:rPr lang="en-GB" altLang="en-US" baseline="-25000" dirty="0">
                <a:ea typeface="ＭＳ Ｐゴシック" charset="0"/>
                <a:cs typeface="ＭＳ Ｐゴシック" charset="0"/>
              </a:rPr>
              <a:t> liabilities</a:t>
            </a:r>
            <a:r>
              <a:rPr lang="en-GB" altLang="en-US" dirty="0">
                <a:ea typeface="ＭＳ Ｐゴシック" charset="0"/>
                <a:cs typeface="ＭＳ Ｐゴシック" charset="0"/>
              </a:rPr>
              <a:t> the fund is in deficit </a:t>
            </a:r>
          </a:p>
          <a:p>
            <a:pPr marL="314760" indent="-314760" defTabSz="914299">
              <a:lnSpc>
                <a:spcPct val="110000"/>
              </a:lnSpc>
              <a:spcBef>
                <a:spcPts val="600"/>
              </a:spcBef>
              <a:defRPr/>
            </a:pPr>
            <a:endParaRPr lang="en-GB" altLang="en-US" dirty="0"/>
          </a:p>
        </p:txBody>
      </p:sp>
      <p:grpSp>
        <p:nvGrpSpPr>
          <p:cNvPr id="5" name="Group 15">
            <a:extLst>
              <a:ext uri="{FF2B5EF4-FFF2-40B4-BE49-F238E27FC236}">
                <a16:creationId xmlns:a16="http://schemas.microsoft.com/office/drawing/2014/main" id="{D29A52B9-743A-8B41-976D-BBB5E81521E8}"/>
              </a:ext>
            </a:extLst>
          </p:cNvPr>
          <p:cNvGrpSpPr>
            <a:grpSpLocks/>
          </p:cNvGrpSpPr>
          <p:nvPr/>
        </p:nvGrpSpPr>
        <p:grpSpPr bwMode="auto">
          <a:xfrm>
            <a:off x="471488" y="3427709"/>
            <a:ext cx="430212" cy="433387"/>
            <a:chOff x="4375" y="3037"/>
            <a:chExt cx="499" cy="454"/>
          </a:xfrm>
        </p:grpSpPr>
        <p:sp>
          <p:nvSpPr>
            <p:cNvPr id="6" name="Rectangle 16">
              <a:extLst>
                <a:ext uri="{FF2B5EF4-FFF2-40B4-BE49-F238E27FC236}">
                  <a16:creationId xmlns:a16="http://schemas.microsoft.com/office/drawing/2014/main" id="{F078D986-7584-B441-AC90-B5768B97C3DE}"/>
                </a:ext>
              </a:extLst>
            </p:cNvPr>
            <p:cNvSpPr>
              <a:spLocks noChangeArrowheads="1"/>
            </p:cNvSpPr>
            <p:nvPr/>
          </p:nvSpPr>
          <p:spPr bwMode="auto">
            <a:xfrm>
              <a:off x="4375" y="3037"/>
              <a:ext cx="499" cy="454"/>
            </a:xfrm>
            <a:prstGeom prst="rect">
              <a:avLst/>
            </a:prstGeom>
            <a:solidFill>
              <a:srgbClr val="FFFFFF"/>
            </a:solidFill>
            <a:ln w="38100" cmpd="dbl">
              <a:solidFill>
                <a:srgbClr val="008000"/>
              </a:solidFill>
              <a:miter lim="800000"/>
              <a:headEnd/>
              <a:tailEnd/>
            </a:ln>
          </p:spPr>
          <p:txBody>
            <a:bodyPr wrap="none" lIns="92075" tIns="46038" rIns="92075" bIns="46038"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en-US" altLang="en-US"/>
            </a:p>
          </p:txBody>
        </p:sp>
        <p:sp>
          <p:nvSpPr>
            <p:cNvPr id="7" name="Line 17">
              <a:extLst>
                <a:ext uri="{FF2B5EF4-FFF2-40B4-BE49-F238E27FC236}">
                  <a16:creationId xmlns:a16="http://schemas.microsoft.com/office/drawing/2014/main" id="{6958CBFF-8E50-C641-A1F5-FA39D5CC4741}"/>
                </a:ext>
              </a:extLst>
            </p:cNvPr>
            <p:cNvSpPr>
              <a:spLocks noChangeAspect="1" noChangeShapeType="1"/>
            </p:cNvSpPr>
            <p:nvPr/>
          </p:nvSpPr>
          <p:spPr bwMode="auto">
            <a:xfrm flipH="1">
              <a:off x="4563" y="3173"/>
              <a:ext cx="134" cy="161"/>
            </a:xfrm>
            <a:prstGeom prst="line">
              <a:avLst/>
            </a:prstGeom>
            <a:noFill/>
            <a:ln w="38100" cmpd="dbl">
              <a:solidFill>
                <a:srgbClr val="008000"/>
              </a:solidFill>
              <a:round/>
              <a:headEnd/>
              <a:tailEnd/>
            </a:ln>
            <a:extLst>
              <a:ext uri="{909E8E84-426E-40DD-AFC4-6F175D3DCCD1}">
                <a14:hiddenFill xmlns:a14="http://schemas.microsoft.com/office/drawing/2010/main">
                  <a:noFill/>
                </a14:hiddenFill>
              </a:ext>
            </a:extLst>
          </p:spPr>
          <p:txBody>
            <a:bodyPr lIns="92075" tIns="46038" rIns="92075" bIns="46038"/>
            <a:lstStyle/>
            <a:p>
              <a:endParaRPr lang="en-US"/>
            </a:p>
          </p:txBody>
        </p:sp>
        <p:sp>
          <p:nvSpPr>
            <p:cNvPr id="8" name="Line 18">
              <a:extLst>
                <a:ext uri="{FF2B5EF4-FFF2-40B4-BE49-F238E27FC236}">
                  <a16:creationId xmlns:a16="http://schemas.microsoft.com/office/drawing/2014/main" id="{04EF23A6-0581-7B41-A62E-D1B3AB113387}"/>
                </a:ext>
              </a:extLst>
            </p:cNvPr>
            <p:cNvSpPr>
              <a:spLocks noChangeShapeType="1"/>
            </p:cNvSpPr>
            <p:nvPr/>
          </p:nvSpPr>
          <p:spPr bwMode="auto">
            <a:xfrm>
              <a:off x="4534" y="3173"/>
              <a:ext cx="172" cy="206"/>
            </a:xfrm>
            <a:prstGeom prst="line">
              <a:avLst/>
            </a:prstGeom>
            <a:noFill/>
            <a:ln w="63500">
              <a:solidFill>
                <a:srgbClr val="008000"/>
              </a:solidFill>
              <a:round/>
              <a:headEnd/>
              <a:tailEnd/>
            </a:ln>
            <a:extLst>
              <a:ext uri="{909E8E84-426E-40DD-AFC4-6F175D3DCCD1}">
                <a14:hiddenFill xmlns:a14="http://schemas.microsoft.com/office/drawing/2010/main">
                  <a:noFill/>
                </a14:hiddenFill>
              </a:ext>
            </a:extLst>
          </p:spPr>
          <p:txBody>
            <a:bodyPr lIns="92075" tIns="46038" rIns="92075" bIns="46038"/>
            <a:lstStyle/>
            <a:p>
              <a:endParaRPr lang="en-US"/>
            </a:p>
          </p:txBody>
        </p:sp>
      </p:grpSp>
      <p:grpSp>
        <p:nvGrpSpPr>
          <p:cNvPr id="9" name="Group 5">
            <a:extLst>
              <a:ext uri="{FF2B5EF4-FFF2-40B4-BE49-F238E27FC236}">
                <a16:creationId xmlns:a16="http://schemas.microsoft.com/office/drawing/2014/main" id="{C6BEB292-189D-AF49-945A-1F9537CB8AB5}"/>
              </a:ext>
            </a:extLst>
          </p:cNvPr>
          <p:cNvGrpSpPr>
            <a:grpSpLocks/>
          </p:cNvGrpSpPr>
          <p:nvPr/>
        </p:nvGrpSpPr>
        <p:grpSpPr bwMode="auto">
          <a:xfrm>
            <a:off x="8018064" y="1725612"/>
            <a:ext cx="1438275" cy="1703388"/>
            <a:chOff x="7308304" y="3429000"/>
            <a:chExt cx="1662850" cy="1728192"/>
          </a:xfrm>
        </p:grpSpPr>
        <p:pic>
          <p:nvPicPr>
            <p:cNvPr id="10" name="Picture 6">
              <a:extLst>
                <a:ext uri="{FF2B5EF4-FFF2-40B4-BE49-F238E27FC236}">
                  <a16:creationId xmlns:a16="http://schemas.microsoft.com/office/drawing/2014/main" id="{10F35AB6-DB52-744B-A1FC-5EE050DD8F4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380312" y="3429000"/>
              <a:ext cx="1590842" cy="1656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10">
              <a:extLst>
                <a:ext uri="{FF2B5EF4-FFF2-40B4-BE49-F238E27FC236}">
                  <a16:creationId xmlns:a16="http://schemas.microsoft.com/office/drawing/2014/main" id="{72A4FF37-5BA2-F541-ACD5-735D7CBB4BDA}"/>
                </a:ext>
              </a:extLst>
            </p:cNvPr>
            <p:cNvSpPr/>
            <p:nvPr/>
          </p:nvSpPr>
          <p:spPr>
            <a:xfrm>
              <a:off x="7308304" y="4870502"/>
              <a:ext cx="1657344" cy="28669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grpSp>
    </p:spTree>
    <p:extLst>
      <p:ext uri="{BB962C8B-B14F-4D97-AF65-F5344CB8AC3E}">
        <p14:creationId xmlns:p14="http://schemas.microsoft.com/office/powerpoint/2010/main" val="22144857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3">
            <a:extLst>
              <a:ext uri="{FF2B5EF4-FFF2-40B4-BE49-F238E27FC236}">
                <a16:creationId xmlns:a16="http://schemas.microsoft.com/office/drawing/2014/main" id="{6F2C4209-3B7D-46F7-B538-7980718CC710}"/>
              </a:ext>
            </a:extLst>
          </p:cNvPr>
          <p:cNvSpPr>
            <a:spLocks noGrp="1"/>
          </p:cNvSpPr>
          <p:nvPr>
            <p:ph type="body" sz="quarter" idx="10"/>
          </p:nvPr>
        </p:nvSpPr>
        <p:spPr>
          <a:xfrm>
            <a:off x="371475" y="281485"/>
            <a:ext cx="7394299" cy="898623"/>
          </a:xfrm>
        </p:spPr>
        <p:txBody>
          <a:bodyPr/>
          <a:lstStyle/>
          <a:p>
            <a:r>
              <a:rPr lang="en-GB" altLang="en-US" dirty="0"/>
              <a:t>Insurance</a:t>
            </a:r>
            <a:endParaRPr lang="en-US" altLang="en-US" dirty="0"/>
          </a:p>
          <a:p>
            <a:endParaRPr lang="en-US" altLang="en-US" dirty="0"/>
          </a:p>
        </p:txBody>
      </p:sp>
      <p:sp>
        <p:nvSpPr>
          <p:cNvPr id="2" name="Text Placeholder 1">
            <a:extLst>
              <a:ext uri="{FF2B5EF4-FFF2-40B4-BE49-F238E27FC236}">
                <a16:creationId xmlns:a16="http://schemas.microsoft.com/office/drawing/2014/main" id="{64402E95-C783-4B25-8E37-B2DEC655D888}"/>
              </a:ext>
            </a:extLst>
          </p:cNvPr>
          <p:cNvSpPr>
            <a:spLocks noGrp="1"/>
          </p:cNvSpPr>
          <p:nvPr>
            <p:ph type="body" sz="quarter" idx="11"/>
          </p:nvPr>
        </p:nvSpPr>
        <p:spPr>
          <a:xfrm>
            <a:off x="371474" y="1568817"/>
            <a:ext cx="8340726" cy="3805330"/>
          </a:xfrm>
        </p:spPr>
        <p:txBody>
          <a:bodyPr/>
          <a:lstStyle/>
          <a:p>
            <a:r>
              <a:rPr lang="en-GB" altLang="en-US" dirty="0">
                <a:solidFill>
                  <a:srgbClr val="000000"/>
                </a:solidFill>
              </a:rPr>
              <a:t>Investing t</a:t>
            </a:r>
            <a:r>
              <a:rPr lang="en-GB" altLang="en-US" dirty="0"/>
              <a:t>ime horizon depends on the nature of the insurer</a:t>
            </a:r>
          </a:p>
          <a:p>
            <a:endParaRPr lang="en-GB" altLang="en-US" dirty="0"/>
          </a:p>
          <a:p>
            <a:r>
              <a:rPr lang="en-GB" altLang="en-US" dirty="0"/>
              <a:t>Home, car, accident insurers (Property &amp; Casualty)</a:t>
            </a:r>
          </a:p>
          <a:p>
            <a:r>
              <a:rPr lang="en-GB" altLang="en-US" dirty="0"/>
              <a:t>Require more liquidity and have a shorter investment horizon</a:t>
            </a:r>
          </a:p>
          <a:p>
            <a:endParaRPr lang="en-GB" altLang="en-US" dirty="0"/>
          </a:p>
          <a:p>
            <a:r>
              <a:rPr lang="en-GB" altLang="en-US" dirty="0"/>
              <a:t>Health and life insurance</a:t>
            </a:r>
          </a:p>
          <a:p>
            <a:r>
              <a:rPr lang="en-GB" altLang="en-US" dirty="0"/>
              <a:t>More similarity with a pension fund and a longer timeframe</a:t>
            </a:r>
          </a:p>
          <a:p>
            <a:endParaRPr lang="en-GB" altLang="en-US" dirty="0"/>
          </a:p>
          <a:p>
            <a:r>
              <a:rPr lang="en-GB" altLang="en-US" dirty="0"/>
              <a:t>What sort of regulations do insurers have to satisfy?</a:t>
            </a:r>
          </a:p>
          <a:p>
            <a:r>
              <a:rPr lang="en-GB" altLang="en-US" dirty="0"/>
              <a:t>What is the name of this regulatory regime in the EU?</a:t>
            </a:r>
          </a:p>
        </p:txBody>
      </p:sp>
    </p:spTree>
    <p:extLst>
      <p:ext uri="{BB962C8B-B14F-4D97-AF65-F5344CB8AC3E}">
        <p14:creationId xmlns:p14="http://schemas.microsoft.com/office/powerpoint/2010/main" val="165342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Front Cover Slides">
  <a:themeElements>
    <a:clrScheme name="BPP June 2019 1">
      <a:dk1>
        <a:srgbClr val="3C3C3B"/>
      </a:dk1>
      <a:lt1>
        <a:srgbClr val="FFFFFF"/>
      </a:lt1>
      <a:dk2>
        <a:srgbClr val="B3B3B3"/>
      </a:dk2>
      <a:lt2>
        <a:srgbClr val="FCF8F7"/>
      </a:lt2>
      <a:accent1>
        <a:srgbClr val="60397F"/>
      </a:accent1>
      <a:accent2>
        <a:srgbClr val="3763AD"/>
      </a:accent2>
      <a:accent3>
        <a:srgbClr val="89CFE1"/>
      </a:accent3>
      <a:accent4>
        <a:srgbClr val="F9B149"/>
      </a:accent4>
      <a:accent5>
        <a:srgbClr val="ED694C"/>
      </a:accent5>
      <a:accent6>
        <a:srgbClr val="E94843"/>
      </a:accent6>
      <a:hlink>
        <a:srgbClr val="5BB8A7"/>
      </a:hlink>
      <a:folHlink>
        <a:srgbClr val="3763AD"/>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Body Copy Slides_Generic">
  <a:themeElements>
    <a:clrScheme name="BPP June 2019 1">
      <a:dk1>
        <a:srgbClr val="3C3C3B"/>
      </a:dk1>
      <a:lt1>
        <a:srgbClr val="FFFFFF"/>
      </a:lt1>
      <a:dk2>
        <a:srgbClr val="B3B3B3"/>
      </a:dk2>
      <a:lt2>
        <a:srgbClr val="FCF8F7"/>
      </a:lt2>
      <a:accent1>
        <a:srgbClr val="60397F"/>
      </a:accent1>
      <a:accent2>
        <a:srgbClr val="3763AD"/>
      </a:accent2>
      <a:accent3>
        <a:srgbClr val="89CFE1"/>
      </a:accent3>
      <a:accent4>
        <a:srgbClr val="F9B149"/>
      </a:accent4>
      <a:accent5>
        <a:srgbClr val="ED694C"/>
      </a:accent5>
      <a:accent6>
        <a:srgbClr val="E94843"/>
      </a:accent6>
      <a:hlink>
        <a:srgbClr val="5BB8A7"/>
      </a:hlink>
      <a:folHlink>
        <a:srgbClr val="3763AD"/>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Breaker Slides">
  <a:themeElements>
    <a:clrScheme name="BPP June 2019 1">
      <a:dk1>
        <a:srgbClr val="3C3C3B"/>
      </a:dk1>
      <a:lt1>
        <a:srgbClr val="FFFFFF"/>
      </a:lt1>
      <a:dk2>
        <a:srgbClr val="B3B3B3"/>
      </a:dk2>
      <a:lt2>
        <a:srgbClr val="FCF8F7"/>
      </a:lt2>
      <a:accent1>
        <a:srgbClr val="60397F"/>
      </a:accent1>
      <a:accent2>
        <a:srgbClr val="3763AD"/>
      </a:accent2>
      <a:accent3>
        <a:srgbClr val="89CFE1"/>
      </a:accent3>
      <a:accent4>
        <a:srgbClr val="F9B149"/>
      </a:accent4>
      <a:accent5>
        <a:srgbClr val="ED694C"/>
      </a:accent5>
      <a:accent6>
        <a:srgbClr val="E94843"/>
      </a:accent6>
      <a:hlink>
        <a:srgbClr val="5BB8A7"/>
      </a:hlink>
      <a:folHlink>
        <a:srgbClr val="3763AD"/>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Extra Slides">
  <a:themeElements>
    <a:clrScheme name="BPP June 2019 1">
      <a:dk1>
        <a:srgbClr val="3C3C3B"/>
      </a:dk1>
      <a:lt1>
        <a:srgbClr val="FFFFFF"/>
      </a:lt1>
      <a:dk2>
        <a:srgbClr val="B3B3B3"/>
      </a:dk2>
      <a:lt2>
        <a:srgbClr val="FCF8F7"/>
      </a:lt2>
      <a:accent1>
        <a:srgbClr val="60397F"/>
      </a:accent1>
      <a:accent2>
        <a:srgbClr val="3763AD"/>
      </a:accent2>
      <a:accent3>
        <a:srgbClr val="89CFE1"/>
      </a:accent3>
      <a:accent4>
        <a:srgbClr val="F9B149"/>
      </a:accent4>
      <a:accent5>
        <a:srgbClr val="ED694C"/>
      </a:accent5>
      <a:accent6>
        <a:srgbClr val="E94843"/>
      </a:accent6>
      <a:hlink>
        <a:srgbClr val="5BB8A7"/>
      </a:hlink>
      <a:folHlink>
        <a:srgbClr val="3763AD"/>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Back Covers">
  <a:themeElements>
    <a:clrScheme name="Custom 5">
      <a:dk1>
        <a:srgbClr val="3C3C3B"/>
      </a:dk1>
      <a:lt1>
        <a:srgbClr val="FFFFFF"/>
      </a:lt1>
      <a:dk2>
        <a:srgbClr val="B3B3B3"/>
      </a:dk2>
      <a:lt2>
        <a:srgbClr val="FCF8F7"/>
      </a:lt2>
      <a:accent1>
        <a:srgbClr val="60397F"/>
      </a:accent1>
      <a:accent2>
        <a:srgbClr val="3763AD"/>
      </a:accent2>
      <a:accent3>
        <a:srgbClr val="89CFE1"/>
      </a:accent3>
      <a:accent4>
        <a:srgbClr val="F9B149"/>
      </a:accent4>
      <a:accent5>
        <a:srgbClr val="ED694C"/>
      </a:accent5>
      <a:accent6>
        <a:srgbClr val="E94843"/>
      </a:accent6>
      <a:hlink>
        <a:srgbClr val="5BB8A7"/>
      </a:hlink>
      <a:folHlink>
        <a:srgbClr val="3763AD"/>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25868</TotalTime>
  <Words>1141</Words>
  <Application>Microsoft Macintosh PowerPoint</Application>
  <PresentationFormat>Widescreen</PresentationFormat>
  <Paragraphs>296</Paragraphs>
  <Slides>23</Slides>
  <Notes>20</Notes>
  <HiddenSlides>0</HiddenSlides>
  <MMClips>0</MMClips>
  <ScaleCrop>false</ScaleCrop>
  <HeadingPairs>
    <vt:vector size="6" baseType="variant">
      <vt:variant>
        <vt:lpstr>Fonts Used</vt:lpstr>
      </vt:variant>
      <vt:variant>
        <vt:i4>4</vt:i4>
      </vt:variant>
      <vt:variant>
        <vt:lpstr>Theme</vt:lpstr>
      </vt:variant>
      <vt:variant>
        <vt:i4>5</vt:i4>
      </vt:variant>
      <vt:variant>
        <vt:lpstr>Slide Titles</vt:lpstr>
      </vt:variant>
      <vt:variant>
        <vt:i4>23</vt:i4>
      </vt:variant>
    </vt:vector>
  </HeadingPairs>
  <TitlesOfParts>
    <vt:vector size="32" baseType="lpstr">
      <vt:lpstr>Arial</vt:lpstr>
      <vt:lpstr>Calibri</vt:lpstr>
      <vt:lpstr>Times New Roman</vt:lpstr>
      <vt:lpstr>Wingdings</vt:lpstr>
      <vt:lpstr>Front Cover Slides</vt:lpstr>
      <vt:lpstr>Body Copy Slides_Generic</vt:lpstr>
      <vt:lpstr>Breaker Slides</vt:lpstr>
      <vt:lpstr>Extra Slides</vt:lpstr>
      <vt:lpstr>Back Covers</vt:lpstr>
      <vt:lpstr>Introduction to Financial Markets  Bloomberg L.P.  2. Finance industry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Alex Reid</cp:lastModifiedBy>
  <cp:revision>533</cp:revision>
  <dcterms:created xsi:type="dcterms:W3CDTF">2018-10-10T10:54:52Z</dcterms:created>
  <dcterms:modified xsi:type="dcterms:W3CDTF">2021-01-04T15:52:26Z</dcterms:modified>
</cp:coreProperties>
</file>