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68" r:id="rId5"/>
    <p:sldId id="258" r:id="rId6"/>
    <p:sldId id="263" r:id="rId7"/>
    <p:sldId id="260" r:id="rId8"/>
    <p:sldId id="259" r:id="rId9"/>
    <p:sldId id="261" r:id="rId10"/>
    <p:sldId id="272" r:id="rId11"/>
    <p:sldId id="269" r:id="rId12"/>
    <p:sldId id="265" r:id="rId13"/>
    <p:sldId id="262" r:id="rId14"/>
    <p:sldId id="275" r:id="rId15"/>
    <p:sldId id="270" r:id="rId16"/>
    <p:sldId id="274" r:id="rId17"/>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56" autoAdjust="0"/>
    <p:restoredTop sz="94660"/>
  </p:normalViewPr>
  <p:slideViewPr>
    <p:cSldViewPr snapToGrid="0">
      <p:cViewPr varScale="1">
        <p:scale>
          <a:sx n="81" d="100"/>
          <a:sy n="81" d="100"/>
        </p:scale>
        <p:origin x="114"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B3308FB-1683-B492-DC30-C3FF2CD8EBCE}"/>
              </a:ext>
            </a:extLst>
          </p:cNvPr>
          <p:cNvSpPr>
            <a:spLocks noGrp="1"/>
          </p:cNvSpPr>
          <p:nvPr>
            <p:ph type="ctrTitle"/>
          </p:nvPr>
        </p:nvSpPr>
        <p:spPr>
          <a:xfrm>
            <a:off x="1524000" y="1122363"/>
            <a:ext cx="9144000" cy="2387600"/>
          </a:xfrm>
        </p:spPr>
        <p:txBody>
          <a:bodyPr anchor="b"/>
          <a:lstStyle>
            <a:lvl1pPr algn="ctr">
              <a:defRPr sz="6000"/>
            </a:lvl1pPr>
          </a:lstStyle>
          <a:p>
            <a:r>
              <a:rPr lang="nb-NO"/>
              <a:t>Klikk for å redigere tittelstil</a:t>
            </a:r>
          </a:p>
        </p:txBody>
      </p:sp>
      <p:sp>
        <p:nvSpPr>
          <p:cNvPr id="3" name="Undertittel 2">
            <a:extLst>
              <a:ext uri="{FF2B5EF4-FFF2-40B4-BE49-F238E27FC236}">
                <a16:creationId xmlns:a16="http://schemas.microsoft.com/office/drawing/2014/main" id="{99594A87-69BA-0B73-7FF1-6E0AAACD40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a:t>Klikk for å redigere undertittelstil i malen</a:t>
            </a:r>
          </a:p>
        </p:txBody>
      </p:sp>
      <p:sp>
        <p:nvSpPr>
          <p:cNvPr id="4" name="Plassholder for dato 3">
            <a:extLst>
              <a:ext uri="{FF2B5EF4-FFF2-40B4-BE49-F238E27FC236}">
                <a16:creationId xmlns:a16="http://schemas.microsoft.com/office/drawing/2014/main" id="{9A25687C-AE4C-4F53-18B2-36EE634E2924}"/>
              </a:ext>
            </a:extLst>
          </p:cNvPr>
          <p:cNvSpPr>
            <a:spLocks noGrp="1"/>
          </p:cNvSpPr>
          <p:nvPr>
            <p:ph type="dt" sz="half" idx="10"/>
          </p:nvPr>
        </p:nvSpPr>
        <p:spPr/>
        <p:txBody>
          <a:bodyPr/>
          <a:lstStyle/>
          <a:p>
            <a:fld id="{C848B3AD-CA34-42F6-B8F0-ED1DEB1CD510}" type="datetimeFigureOut">
              <a:rPr lang="nb-NO" smtClean="0"/>
              <a:t>06.09.2025</a:t>
            </a:fld>
            <a:endParaRPr lang="nb-NO"/>
          </a:p>
        </p:txBody>
      </p:sp>
      <p:sp>
        <p:nvSpPr>
          <p:cNvPr id="5" name="Plassholder for bunntekst 4">
            <a:extLst>
              <a:ext uri="{FF2B5EF4-FFF2-40B4-BE49-F238E27FC236}">
                <a16:creationId xmlns:a16="http://schemas.microsoft.com/office/drawing/2014/main" id="{DAB5665C-6ACF-0B1D-54DC-761F8C9DC2F3}"/>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EDB6601F-9C08-F457-1111-5D4B1359F5A8}"/>
              </a:ext>
            </a:extLst>
          </p:cNvPr>
          <p:cNvSpPr>
            <a:spLocks noGrp="1"/>
          </p:cNvSpPr>
          <p:nvPr>
            <p:ph type="sldNum" sz="quarter" idx="12"/>
          </p:nvPr>
        </p:nvSpPr>
        <p:spPr/>
        <p:txBody>
          <a:bodyPr/>
          <a:lstStyle/>
          <a:p>
            <a:fld id="{C1E1DBED-31E0-40E8-B1BE-85D226FEB781}" type="slidenum">
              <a:rPr lang="nb-NO" smtClean="0"/>
              <a:t>‹#›</a:t>
            </a:fld>
            <a:endParaRPr lang="nb-NO"/>
          </a:p>
        </p:txBody>
      </p:sp>
    </p:spTree>
    <p:extLst>
      <p:ext uri="{BB962C8B-B14F-4D97-AF65-F5344CB8AC3E}">
        <p14:creationId xmlns:p14="http://schemas.microsoft.com/office/powerpoint/2010/main" val="3326163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1D0B580-A1F3-A112-67F2-1D3E315E5E0D}"/>
              </a:ext>
            </a:extLst>
          </p:cNvPr>
          <p:cNvSpPr>
            <a:spLocks noGrp="1"/>
          </p:cNvSpPr>
          <p:nvPr>
            <p:ph type="title"/>
          </p:nvPr>
        </p:nvSpPr>
        <p:spPr/>
        <p:txBody>
          <a:bodyPr/>
          <a:lstStyle/>
          <a:p>
            <a:r>
              <a:rPr lang="nb-NO"/>
              <a:t>Klikk for å redigere tittelstil</a:t>
            </a:r>
          </a:p>
        </p:txBody>
      </p:sp>
      <p:sp>
        <p:nvSpPr>
          <p:cNvPr id="3" name="Plassholder for loddrett tekst 2">
            <a:extLst>
              <a:ext uri="{FF2B5EF4-FFF2-40B4-BE49-F238E27FC236}">
                <a16:creationId xmlns:a16="http://schemas.microsoft.com/office/drawing/2014/main" id="{AE235396-8755-8BCA-14E9-AADF2D7027AA}"/>
              </a:ext>
            </a:extLst>
          </p:cNvPr>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5B4F7015-20A8-95CF-20C6-2A912C360508}"/>
              </a:ext>
            </a:extLst>
          </p:cNvPr>
          <p:cNvSpPr>
            <a:spLocks noGrp="1"/>
          </p:cNvSpPr>
          <p:nvPr>
            <p:ph type="dt" sz="half" idx="10"/>
          </p:nvPr>
        </p:nvSpPr>
        <p:spPr/>
        <p:txBody>
          <a:bodyPr/>
          <a:lstStyle/>
          <a:p>
            <a:fld id="{C848B3AD-CA34-42F6-B8F0-ED1DEB1CD510}" type="datetimeFigureOut">
              <a:rPr lang="nb-NO" smtClean="0"/>
              <a:t>06.09.2025</a:t>
            </a:fld>
            <a:endParaRPr lang="nb-NO"/>
          </a:p>
        </p:txBody>
      </p:sp>
      <p:sp>
        <p:nvSpPr>
          <p:cNvPr id="5" name="Plassholder for bunntekst 4">
            <a:extLst>
              <a:ext uri="{FF2B5EF4-FFF2-40B4-BE49-F238E27FC236}">
                <a16:creationId xmlns:a16="http://schemas.microsoft.com/office/drawing/2014/main" id="{DC9CC487-3C30-DD01-7947-A166E8EB9746}"/>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D2583916-C6D1-26D1-0686-A3F6F881DD20}"/>
              </a:ext>
            </a:extLst>
          </p:cNvPr>
          <p:cNvSpPr>
            <a:spLocks noGrp="1"/>
          </p:cNvSpPr>
          <p:nvPr>
            <p:ph type="sldNum" sz="quarter" idx="12"/>
          </p:nvPr>
        </p:nvSpPr>
        <p:spPr/>
        <p:txBody>
          <a:bodyPr/>
          <a:lstStyle/>
          <a:p>
            <a:fld id="{C1E1DBED-31E0-40E8-B1BE-85D226FEB781}" type="slidenum">
              <a:rPr lang="nb-NO" smtClean="0"/>
              <a:t>‹#›</a:t>
            </a:fld>
            <a:endParaRPr lang="nb-NO"/>
          </a:p>
        </p:txBody>
      </p:sp>
    </p:spTree>
    <p:extLst>
      <p:ext uri="{BB962C8B-B14F-4D97-AF65-F5344CB8AC3E}">
        <p14:creationId xmlns:p14="http://schemas.microsoft.com/office/powerpoint/2010/main" val="2837222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a:extLst>
              <a:ext uri="{FF2B5EF4-FFF2-40B4-BE49-F238E27FC236}">
                <a16:creationId xmlns:a16="http://schemas.microsoft.com/office/drawing/2014/main" id="{FE50C1CF-0F14-CF31-028F-D354515BC7F8}"/>
              </a:ext>
            </a:extLst>
          </p:cNvPr>
          <p:cNvSpPr>
            <a:spLocks noGrp="1"/>
          </p:cNvSpPr>
          <p:nvPr>
            <p:ph type="title" orient="vert"/>
          </p:nvPr>
        </p:nvSpPr>
        <p:spPr>
          <a:xfrm>
            <a:off x="8724900" y="365125"/>
            <a:ext cx="2628900" cy="5811838"/>
          </a:xfrm>
        </p:spPr>
        <p:txBody>
          <a:bodyPr vert="eaVert"/>
          <a:lstStyle/>
          <a:p>
            <a:r>
              <a:rPr lang="nb-NO"/>
              <a:t>Klikk for å redigere tittelstil</a:t>
            </a:r>
          </a:p>
        </p:txBody>
      </p:sp>
      <p:sp>
        <p:nvSpPr>
          <p:cNvPr id="3" name="Plassholder for loddrett tekst 2">
            <a:extLst>
              <a:ext uri="{FF2B5EF4-FFF2-40B4-BE49-F238E27FC236}">
                <a16:creationId xmlns:a16="http://schemas.microsoft.com/office/drawing/2014/main" id="{8EA8DED5-C0DE-07A0-20DC-81B703FB5978}"/>
              </a:ext>
            </a:extLst>
          </p:cNvPr>
          <p:cNvSpPr>
            <a:spLocks noGrp="1"/>
          </p:cNvSpPr>
          <p:nvPr>
            <p:ph type="body" orient="vert" idx="1"/>
          </p:nvPr>
        </p:nvSpPr>
        <p:spPr>
          <a:xfrm>
            <a:off x="838200" y="365125"/>
            <a:ext cx="7734300" cy="5811838"/>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E8F49E28-6851-D88B-29D4-2FC1FC50633D}"/>
              </a:ext>
            </a:extLst>
          </p:cNvPr>
          <p:cNvSpPr>
            <a:spLocks noGrp="1"/>
          </p:cNvSpPr>
          <p:nvPr>
            <p:ph type="dt" sz="half" idx="10"/>
          </p:nvPr>
        </p:nvSpPr>
        <p:spPr/>
        <p:txBody>
          <a:bodyPr/>
          <a:lstStyle/>
          <a:p>
            <a:fld id="{C848B3AD-CA34-42F6-B8F0-ED1DEB1CD510}" type="datetimeFigureOut">
              <a:rPr lang="nb-NO" smtClean="0"/>
              <a:t>06.09.2025</a:t>
            </a:fld>
            <a:endParaRPr lang="nb-NO"/>
          </a:p>
        </p:txBody>
      </p:sp>
      <p:sp>
        <p:nvSpPr>
          <p:cNvPr id="5" name="Plassholder for bunntekst 4">
            <a:extLst>
              <a:ext uri="{FF2B5EF4-FFF2-40B4-BE49-F238E27FC236}">
                <a16:creationId xmlns:a16="http://schemas.microsoft.com/office/drawing/2014/main" id="{D90045CE-D35B-AFCB-90BB-BAF3BDB70BD0}"/>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79376D2D-F993-1464-B021-16472C3785A9}"/>
              </a:ext>
            </a:extLst>
          </p:cNvPr>
          <p:cNvSpPr>
            <a:spLocks noGrp="1"/>
          </p:cNvSpPr>
          <p:nvPr>
            <p:ph type="sldNum" sz="quarter" idx="12"/>
          </p:nvPr>
        </p:nvSpPr>
        <p:spPr/>
        <p:txBody>
          <a:bodyPr/>
          <a:lstStyle/>
          <a:p>
            <a:fld id="{C1E1DBED-31E0-40E8-B1BE-85D226FEB781}" type="slidenum">
              <a:rPr lang="nb-NO" smtClean="0"/>
              <a:t>‹#›</a:t>
            </a:fld>
            <a:endParaRPr lang="nb-NO"/>
          </a:p>
        </p:txBody>
      </p:sp>
    </p:spTree>
    <p:extLst>
      <p:ext uri="{BB962C8B-B14F-4D97-AF65-F5344CB8AC3E}">
        <p14:creationId xmlns:p14="http://schemas.microsoft.com/office/powerpoint/2010/main" val="1218512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E9F1C81-941B-2AD3-3D35-282E2945DED8}"/>
              </a:ext>
            </a:extLst>
          </p:cNvPr>
          <p:cNvSpPr>
            <a:spLocks noGrp="1"/>
          </p:cNvSpPr>
          <p:nvPr>
            <p:ph type="title"/>
          </p:nvPr>
        </p:nvSpPr>
        <p:spPr/>
        <p:txBody>
          <a:bodyPr/>
          <a:lstStyle/>
          <a:p>
            <a:r>
              <a:rPr lang="nb-NO"/>
              <a:t>Klikk for å redigere tittelstil</a:t>
            </a:r>
          </a:p>
        </p:txBody>
      </p:sp>
      <p:sp>
        <p:nvSpPr>
          <p:cNvPr id="3" name="Plassholder for innhold 2">
            <a:extLst>
              <a:ext uri="{FF2B5EF4-FFF2-40B4-BE49-F238E27FC236}">
                <a16:creationId xmlns:a16="http://schemas.microsoft.com/office/drawing/2014/main" id="{5D46D3A4-D0C8-8E71-7DB7-FF046119E2B7}"/>
              </a:ext>
            </a:extLst>
          </p:cNvPr>
          <p:cNvSpPr>
            <a:spLocks noGrp="1"/>
          </p:cNvSpPr>
          <p:nvPr>
            <p:ph idx="1"/>
          </p:nvPr>
        </p:nvSpPr>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51571C45-B539-8578-2460-6DF3A3F69892}"/>
              </a:ext>
            </a:extLst>
          </p:cNvPr>
          <p:cNvSpPr>
            <a:spLocks noGrp="1"/>
          </p:cNvSpPr>
          <p:nvPr>
            <p:ph type="dt" sz="half" idx="10"/>
          </p:nvPr>
        </p:nvSpPr>
        <p:spPr/>
        <p:txBody>
          <a:bodyPr/>
          <a:lstStyle/>
          <a:p>
            <a:fld id="{C848B3AD-CA34-42F6-B8F0-ED1DEB1CD510}" type="datetimeFigureOut">
              <a:rPr lang="nb-NO" smtClean="0"/>
              <a:t>06.09.2025</a:t>
            </a:fld>
            <a:endParaRPr lang="nb-NO"/>
          </a:p>
        </p:txBody>
      </p:sp>
      <p:sp>
        <p:nvSpPr>
          <p:cNvPr id="5" name="Plassholder for bunntekst 4">
            <a:extLst>
              <a:ext uri="{FF2B5EF4-FFF2-40B4-BE49-F238E27FC236}">
                <a16:creationId xmlns:a16="http://schemas.microsoft.com/office/drawing/2014/main" id="{2753CC55-2F87-BD54-958D-5D0E9AD82059}"/>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A8E3D227-B7F4-7297-FD18-E6E3554CA592}"/>
              </a:ext>
            </a:extLst>
          </p:cNvPr>
          <p:cNvSpPr>
            <a:spLocks noGrp="1"/>
          </p:cNvSpPr>
          <p:nvPr>
            <p:ph type="sldNum" sz="quarter" idx="12"/>
          </p:nvPr>
        </p:nvSpPr>
        <p:spPr/>
        <p:txBody>
          <a:bodyPr/>
          <a:lstStyle/>
          <a:p>
            <a:fld id="{C1E1DBED-31E0-40E8-B1BE-85D226FEB781}" type="slidenum">
              <a:rPr lang="nb-NO" smtClean="0"/>
              <a:t>‹#›</a:t>
            </a:fld>
            <a:endParaRPr lang="nb-NO"/>
          </a:p>
        </p:txBody>
      </p:sp>
    </p:spTree>
    <p:extLst>
      <p:ext uri="{BB962C8B-B14F-4D97-AF65-F5344CB8AC3E}">
        <p14:creationId xmlns:p14="http://schemas.microsoft.com/office/powerpoint/2010/main" val="306926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7170B3D-2ADD-D517-A1AF-2A8A48950A60}"/>
              </a:ext>
            </a:extLst>
          </p:cNvPr>
          <p:cNvSpPr>
            <a:spLocks noGrp="1"/>
          </p:cNvSpPr>
          <p:nvPr>
            <p:ph type="title"/>
          </p:nvPr>
        </p:nvSpPr>
        <p:spPr>
          <a:xfrm>
            <a:off x="831850" y="1709738"/>
            <a:ext cx="10515600" cy="2852737"/>
          </a:xfrm>
        </p:spPr>
        <p:txBody>
          <a:bodyPr anchor="b"/>
          <a:lstStyle>
            <a:lvl1pPr>
              <a:defRPr sz="6000"/>
            </a:lvl1pPr>
          </a:lstStyle>
          <a:p>
            <a:r>
              <a:rPr lang="nb-NO"/>
              <a:t>Klikk for å redigere tittelstil</a:t>
            </a:r>
          </a:p>
        </p:txBody>
      </p:sp>
      <p:sp>
        <p:nvSpPr>
          <p:cNvPr id="3" name="Plassholder for tekst 2">
            <a:extLst>
              <a:ext uri="{FF2B5EF4-FFF2-40B4-BE49-F238E27FC236}">
                <a16:creationId xmlns:a16="http://schemas.microsoft.com/office/drawing/2014/main" id="{75C289AB-ADE8-521C-C5D7-954B7A5869A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nb-NO"/>
              <a:t>Klikk for å redigere tekststiler i malen</a:t>
            </a:r>
          </a:p>
        </p:txBody>
      </p:sp>
      <p:sp>
        <p:nvSpPr>
          <p:cNvPr id="4" name="Plassholder for dato 3">
            <a:extLst>
              <a:ext uri="{FF2B5EF4-FFF2-40B4-BE49-F238E27FC236}">
                <a16:creationId xmlns:a16="http://schemas.microsoft.com/office/drawing/2014/main" id="{00291C46-A6AE-5E70-CAFD-179456E1C67A}"/>
              </a:ext>
            </a:extLst>
          </p:cNvPr>
          <p:cNvSpPr>
            <a:spLocks noGrp="1"/>
          </p:cNvSpPr>
          <p:nvPr>
            <p:ph type="dt" sz="half" idx="10"/>
          </p:nvPr>
        </p:nvSpPr>
        <p:spPr/>
        <p:txBody>
          <a:bodyPr/>
          <a:lstStyle/>
          <a:p>
            <a:fld id="{C848B3AD-CA34-42F6-B8F0-ED1DEB1CD510}" type="datetimeFigureOut">
              <a:rPr lang="nb-NO" smtClean="0"/>
              <a:t>06.09.2025</a:t>
            </a:fld>
            <a:endParaRPr lang="nb-NO"/>
          </a:p>
        </p:txBody>
      </p:sp>
      <p:sp>
        <p:nvSpPr>
          <p:cNvPr id="5" name="Plassholder for bunntekst 4">
            <a:extLst>
              <a:ext uri="{FF2B5EF4-FFF2-40B4-BE49-F238E27FC236}">
                <a16:creationId xmlns:a16="http://schemas.microsoft.com/office/drawing/2014/main" id="{6F4BA63E-5B8F-D83A-A479-203ECE9E2453}"/>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D0CCDF96-88BB-8F1A-4EF8-DF11715D7744}"/>
              </a:ext>
            </a:extLst>
          </p:cNvPr>
          <p:cNvSpPr>
            <a:spLocks noGrp="1"/>
          </p:cNvSpPr>
          <p:nvPr>
            <p:ph type="sldNum" sz="quarter" idx="12"/>
          </p:nvPr>
        </p:nvSpPr>
        <p:spPr/>
        <p:txBody>
          <a:bodyPr/>
          <a:lstStyle/>
          <a:p>
            <a:fld id="{C1E1DBED-31E0-40E8-B1BE-85D226FEB781}" type="slidenum">
              <a:rPr lang="nb-NO" smtClean="0"/>
              <a:t>‹#›</a:t>
            </a:fld>
            <a:endParaRPr lang="nb-NO"/>
          </a:p>
        </p:txBody>
      </p:sp>
    </p:spTree>
    <p:extLst>
      <p:ext uri="{BB962C8B-B14F-4D97-AF65-F5344CB8AC3E}">
        <p14:creationId xmlns:p14="http://schemas.microsoft.com/office/powerpoint/2010/main" val="499296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3EBB48F-6A5E-0E00-A390-B47EF544B697}"/>
              </a:ext>
            </a:extLst>
          </p:cNvPr>
          <p:cNvSpPr>
            <a:spLocks noGrp="1"/>
          </p:cNvSpPr>
          <p:nvPr>
            <p:ph type="title"/>
          </p:nvPr>
        </p:nvSpPr>
        <p:spPr/>
        <p:txBody>
          <a:bodyPr/>
          <a:lstStyle/>
          <a:p>
            <a:r>
              <a:rPr lang="nb-NO"/>
              <a:t>Klikk for å redigere tittelstil</a:t>
            </a:r>
          </a:p>
        </p:txBody>
      </p:sp>
      <p:sp>
        <p:nvSpPr>
          <p:cNvPr id="3" name="Plassholder for innhold 2">
            <a:extLst>
              <a:ext uri="{FF2B5EF4-FFF2-40B4-BE49-F238E27FC236}">
                <a16:creationId xmlns:a16="http://schemas.microsoft.com/office/drawing/2014/main" id="{8BFD49DB-7DA1-A440-4946-E0795B183944}"/>
              </a:ext>
            </a:extLst>
          </p:cNvPr>
          <p:cNvSpPr>
            <a:spLocks noGrp="1"/>
          </p:cNvSpPr>
          <p:nvPr>
            <p:ph sz="half" idx="1"/>
          </p:nvPr>
        </p:nvSpPr>
        <p:spPr>
          <a:xfrm>
            <a:off x="838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a:extLst>
              <a:ext uri="{FF2B5EF4-FFF2-40B4-BE49-F238E27FC236}">
                <a16:creationId xmlns:a16="http://schemas.microsoft.com/office/drawing/2014/main" id="{4AE1A76E-996A-8489-A581-134B8812097B}"/>
              </a:ext>
            </a:extLst>
          </p:cNvPr>
          <p:cNvSpPr>
            <a:spLocks noGrp="1"/>
          </p:cNvSpPr>
          <p:nvPr>
            <p:ph sz="half" idx="2"/>
          </p:nvPr>
        </p:nvSpPr>
        <p:spPr>
          <a:xfrm>
            <a:off x="6172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dato 4">
            <a:extLst>
              <a:ext uri="{FF2B5EF4-FFF2-40B4-BE49-F238E27FC236}">
                <a16:creationId xmlns:a16="http://schemas.microsoft.com/office/drawing/2014/main" id="{3E79C511-6E36-E279-4024-2828A23943FE}"/>
              </a:ext>
            </a:extLst>
          </p:cNvPr>
          <p:cNvSpPr>
            <a:spLocks noGrp="1"/>
          </p:cNvSpPr>
          <p:nvPr>
            <p:ph type="dt" sz="half" idx="10"/>
          </p:nvPr>
        </p:nvSpPr>
        <p:spPr/>
        <p:txBody>
          <a:bodyPr/>
          <a:lstStyle/>
          <a:p>
            <a:fld id="{C848B3AD-CA34-42F6-B8F0-ED1DEB1CD510}" type="datetimeFigureOut">
              <a:rPr lang="nb-NO" smtClean="0"/>
              <a:t>06.09.2025</a:t>
            </a:fld>
            <a:endParaRPr lang="nb-NO"/>
          </a:p>
        </p:txBody>
      </p:sp>
      <p:sp>
        <p:nvSpPr>
          <p:cNvPr id="6" name="Plassholder for bunntekst 5">
            <a:extLst>
              <a:ext uri="{FF2B5EF4-FFF2-40B4-BE49-F238E27FC236}">
                <a16:creationId xmlns:a16="http://schemas.microsoft.com/office/drawing/2014/main" id="{CFB6B1CD-593B-4C4E-421E-65E3F61D1533}"/>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16210AD9-3909-B97B-EF64-CF729FD7392B}"/>
              </a:ext>
            </a:extLst>
          </p:cNvPr>
          <p:cNvSpPr>
            <a:spLocks noGrp="1"/>
          </p:cNvSpPr>
          <p:nvPr>
            <p:ph type="sldNum" sz="quarter" idx="12"/>
          </p:nvPr>
        </p:nvSpPr>
        <p:spPr/>
        <p:txBody>
          <a:bodyPr/>
          <a:lstStyle/>
          <a:p>
            <a:fld id="{C1E1DBED-31E0-40E8-B1BE-85D226FEB781}" type="slidenum">
              <a:rPr lang="nb-NO" smtClean="0"/>
              <a:t>‹#›</a:t>
            </a:fld>
            <a:endParaRPr lang="nb-NO"/>
          </a:p>
        </p:txBody>
      </p:sp>
    </p:spTree>
    <p:extLst>
      <p:ext uri="{BB962C8B-B14F-4D97-AF65-F5344CB8AC3E}">
        <p14:creationId xmlns:p14="http://schemas.microsoft.com/office/powerpoint/2010/main" val="1216245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2AE80BA-2D1C-D73D-A6B9-A752DC8B093D}"/>
              </a:ext>
            </a:extLst>
          </p:cNvPr>
          <p:cNvSpPr>
            <a:spLocks noGrp="1"/>
          </p:cNvSpPr>
          <p:nvPr>
            <p:ph type="title"/>
          </p:nvPr>
        </p:nvSpPr>
        <p:spPr>
          <a:xfrm>
            <a:off x="839788" y="365125"/>
            <a:ext cx="10515600" cy="1325563"/>
          </a:xfrm>
        </p:spPr>
        <p:txBody>
          <a:bodyPr/>
          <a:lstStyle/>
          <a:p>
            <a:r>
              <a:rPr lang="nb-NO"/>
              <a:t>Klikk for å redigere tittelstil</a:t>
            </a:r>
          </a:p>
        </p:txBody>
      </p:sp>
      <p:sp>
        <p:nvSpPr>
          <p:cNvPr id="3" name="Plassholder for tekst 2">
            <a:extLst>
              <a:ext uri="{FF2B5EF4-FFF2-40B4-BE49-F238E27FC236}">
                <a16:creationId xmlns:a16="http://schemas.microsoft.com/office/drawing/2014/main" id="{9657BEBD-57B1-58AA-5416-8206A03FB1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a:extLst>
              <a:ext uri="{FF2B5EF4-FFF2-40B4-BE49-F238E27FC236}">
                <a16:creationId xmlns:a16="http://schemas.microsoft.com/office/drawing/2014/main" id="{61E61346-8501-331A-8704-C4A3603E72C5}"/>
              </a:ext>
            </a:extLst>
          </p:cNvPr>
          <p:cNvSpPr>
            <a:spLocks noGrp="1"/>
          </p:cNvSpPr>
          <p:nvPr>
            <p:ph sz="half" idx="2"/>
          </p:nvPr>
        </p:nvSpPr>
        <p:spPr>
          <a:xfrm>
            <a:off x="839788" y="2505075"/>
            <a:ext cx="5157787"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a:extLst>
              <a:ext uri="{FF2B5EF4-FFF2-40B4-BE49-F238E27FC236}">
                <a16:creationId xmlns:a16="http://schemas.microsoft.com/office/drawing/2014/main" id="{5EEE9730-7B8D-DAA6-4BDF-05AD3870D2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a:extLst>
              <a:ext uri="{FF2B5EF4-FFF2-40B4-BE49-F238E27FC236}">
                <a16:creationId xmlns:a16="http://schemas.microsoft.com/office/drawing/2014/main" id="{7D90F4E8-D148-A141-1A5C-FBA2F33A45E0}"/>
              </a:ext>
            </a:extLst>
          </p:cNvPr>
          <p:cNvSpPr>
            <a:spLocks noGrp="1"/>
          </p:cNvSpPr>
          <p:nvPr>
            <p:ph sz="quarter" idx="4"/>
          </p:nvPr>
        </p:nvSpPr>
        <p:spPr>
          <a:xfrm>
            <a:off x="6172200" y="2505075"/>
            <a:ext cx="5183188"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dato 6">
            <a:extLst>
              <a:ext uri="{FF2B5EF4-FFF2-40B4-BE49-F238E27FC236}">
                <a16:creationId xmlns:a16="http://schemas.microsoft.com/office/drawing/2014/main" id="{33C06DD9-4663-BCCA-AFE4-87C9A0745FC1}"/>
              </a:ext>
            </a:extLst>
          </p:cNvPr>
          <p:cNvSpPr>
            <a:spLocks noGrp="1"/>
          </p:cNvSpPr>
          <p:nvPr>
            <p:ph type="dt" sz="half" idx="10"/>
          </p:nvPr>
        </p:nvSpPr>
        <p:spPr/>
        <p:txBody>
          <a:bodyPr/>
          <a:lstStyle/>
          <a:p>
            <a:fld id="{C848B3AD-CA34-42F6-B8F0-ED1DEB1CD510}" type="datetimeFigureOut">
              <a:rPr lang="nb-NO" smtClean="0"/>
              <a:t>06.09.2025</a:t>
            </a:fld>
            <a:endParaRPr lang="nb-NO"/>
          </a:p>
        </p:txBody>
      </p:sp>
      <p:sp>
        <p:nvSpPr>
          <p:cNvPr id="8" name="Plassholder for bunntekst 7">
            <a:extLst>
              <a:ext uri="{FF2B5EF4-FFF2-40B4-BE49-F238E27FC236}">
                <a16:creationId xmlns:a16="http://schemas.microsoft.com/office/drawing/2014/main" id="{BF14E017-49C6-191A-89C3-ABC04806EE16}"/>
              </a:ext>
            </a:extLst>
          </p:cNvPr>
          <p:cNvSpPr>
            <a:spLocks noGrp="1"/>
          </p:cNvSpPr>
          <p:nvPr>
            <p:ph type="ftr" sz="quarter" idx="11"/>
          </p:nvPr>
        </p:nvSpPr>
        <p:spPr/>
        <p:txBody>
          <a:bodyPr/>
          <a:lstStyle/>
          <a:p>
            <a:endParaRPr lang="nb-NO"/>
          </a:p>
        </p:txBody>
      </p:sp>
      <p:sp>
        <p:nvSpPr>
          <p:cNvPr id="9" name="Plassholder for lysbildenummer 8">
            <a:extLst>
              <a:ext uri="{FF2B5EF4-FFF2-40B4-BE49-F238E27FC236}">
                <a16:creationId xmlns:a16="http://schemas.microsoft.com/office/drawing/2014/main" id="{8120E0D4-73D6-08B7-B0C8-7B77464377E0}"/>
              </a:ext>
            </a:extLst>
          </p:cNvPr>
          <p:cNvSpPr>
            <a:spLocks noGrp="1"/>
          </p:cNvSpPr>
          <p:nvPr>
            <p:ph type="sldNum" sz="quarter" idx="12"/>
          </p:nvPr>
        </p:nvSpPr>
        <p:spPr/>
        <p:txBody>
          <a:bodyPr/>
          <a:lstStyle/>
          <a:p>
            <a:fld id="{C1E1DBED-31E0-40E8-B1BE-85D226FEB781}" type="slidenum">
              <a:rPr lang="nb-NO" smtClean="0"/>
              <a:t>‹#›</a:t>
            </a:fld>
            <a:endParaRPr lang="nb-NO"/>
          </a:p>
        </p:txBody>
      </p:sp>
    </p:spTree>
    <p:extLst>
      <p:ext uri="{BB962C8B-B14F-4D97-AF65-F5344CB8AC3E}">
        <p14:creationId xmlns:p14="http://schemas.microsoft.com/office/powerpoint/2010/main" val="2438252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E4EF655-5174-32E9-F5F8-39C86280793C}"/>
              </a:ext>
            </a:extLst>
          </p:cNvPr>
          <p:cNvSpPr>
            <a:spLocks noGrp="1"/>
          </p:cNvSpPr>
          <p:nvPr>
            <p:ph type="title"/>
          </p:nvPr>
        </p:nvSpPr>
        <p:spPr/>
        <p:txBody>
          <a:bodyPr/>
          <a:lstStyle/>
          <a:p>
            <a:r>
              <a:rPr lang="nb-NO"/>
              <a:t>Klikk for å redigere tittelstil</a:t>
            </a:r>
          </a:p>
        </p:txBody>
      </p:sp>
      <p:sp>
        <p:nvSpPr>
          <p:cNvPr id="3" name="Plassholder for dato 2">
            <a:extLst>
              <a:ext uri="{FF2B5EF4-FFF2-40B4-BE49-F238E27FC236}">
                <a16:creationId xmlns:a16="http://schemas.microsoft.com/office/drawing/2014/main" id="{B907A65A-1D05-F076-4714-3F0EDCB24CB0}"/>
              </a:ext>
            </a:extLst>
          </p:cNvPr>
          <p:cNvSpPr>
            <a:spLocks noGrp="1"/>
          </p:cNvSpPr>
          <p:nvPr>
            <p:ph type="dt" sz="half" idx="10"/>
          </p:nvPr>
        </p:nvSpPr>
        <p:spPr/>
        <p:txBody>
          <a:bodyPr/>
          <a:lstStyle/>
          <a:p>
            <a:fld id="{C848B3AD-CA34-42F6-B8F0-ED1DEB1CD510}" type="datetimeFigureOut">
              <a:rPr lang="nb-NO" smtClean="0"/>
              <a:t>06.09.2025</a:t>
            </a:fld>
            <a:endParaRPr lang="nb-NO"/>
          </a:p>
        </p:txBody>
      </p:sp>
      <p:sp>
        <p:nvSpPr>
          <p:cNvPr id="4" name="Plassholder for bunntekst 3">
            <a:extLst>
              <a:ext uri="{FF2B5EF4-FFF2-40B4-BE49-F238E27FC236}">
                <a16:creationId xmlns:a16="http://schemas.microsoft.com/office/drawing/2014/main" id="{F083D1D4-5355-12BD-87FA-08A4EF3D62CA}"/>
              </a:ext>
            </a:extLst>
          </p:cNvPr>
          <p:cNvSpPr>
            <a:spLocks noGrp="1"/>
          </p:cNvSpPr>
          <p:nvPr>
            <p:ph type="ftr" sz="quarter" idx="11"/>
          </p:nvPr>
        </p:nvSpPr>
        <p:spPr/>
        <p:txBody>
          <a:bodyPr/>
          <a:lstStyle/>
          <a:p>
            <a:endParaRPr lang="nb-NO"/>
          </a:p>
        </p:txBody>
      </p:sp>
      <p:sp>
        <p:nvSpPr>
          <p:cNvPr id="5" name="Plassholder for lysbildenummer 4">
            <a:extLst>
              <a:ext uri="{FF2B5EF4-FFF2-40B4-BE49-F238E27FC236}">
                <a16:creationId xmlns:a16="http://schemas.microsoft.com/office/drawing/2014/main" id="{8D18D692-F2F5-ACE3-AB59-2F85949B58FB}"/>
              </a:ext>
            </a:extLst>
          </p:cNvPr>
          <p:cNvSpPr>
            <a:spLocks noGrp="1"/>
          </p:cNvSpPr>
          <p:nvPr>
            <p:ph type="sldNum" sz="quarter" idx="12"/>
          </p:nvPr>
        </p:nvSpPr>
        <p:spPr/>
        <p:txBody>
          <a:bodyPr/>
          <a:lstStyle/>
          <a:p>
            <a:fld id="{C1E1DBED-31E0-40E8-B1BE-85D226FEB781}" type="slidenum">
              <a:rPr lang="nb-NO" smtClean="0"/>
              <a:t>‹#›</a:t>
            </a:fld>
            <a:endParaRPr lang="nb-NO"/>
          </a:p>
        </p:txBody>
      </p:sp>
    </p:spTree>
    <p:extLst>
      <p:ext uri="{BB962C8B-B14F-4D97-AF65-F5344CB8AC3E}">
        <p14:creationId xmlns:p14="http://schemas.microsoft.com/office/powerpoint/2010/main" val="1518129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a:extLst>
              <a:ext uri="{FF2B5EF4-FFF2-40B4-BE49-F238E27FC236}">
                <a16:creationId xmlns:a16="http://schemas.microsoft.com/office/drawing/2014/main" id="{2BF3B4D6-8917-F16E-4D31-201F8044ED14}"/>
              </a:ext>
            </a:extLst>
          </p:cNvPr>
          <p:cNvSpPr>
            <a:spLocks noGrp="1"/>
          </p:cNvSpPr>
          <p:nvPr>
            <p:ph type="dt" sz="half" idx="10"/>
          </p:nvPr>
        </p:nvSpPr>
        <p:spPr/>
        <p:txBody>
          <a:bodyPr/>
          <a:lstStyle/>
          <a:p>
            <a:fld id="{C848B3AD-CA34-42F6-B8F0-ED1DEB1CD510}" type="datetimeFigureOut">
              <a:rPr lang="nb-NO" smtClean="0"/>
              <a:t>06.09.2025</a:t>
            </a:fld>
            <a:endParaRPr lang="nb-NO"/>
          </a:p>
        </p:txBody>
      </p:sp>
      <p:sp>
        <p:nvSpPr>
          <p:cNvPr id="3" name="Plassholder for bunntekst 2">
            <a:extLst>
              <a:ext uri="{FF2B5EF4-FFF2-40B4-BE49-F238E27FC236}">
                <a16:creationId xmlns:a16="http://schemas.microsoft.com/office/drawing/2014/main" id="{AB53896C-20E4-31B0-6ED8-007BAE2A67E0}"/>
              </a:ext>
            </a:extLst>
          </p:cNvPr>
          <p:cNvSpPr>
            <a:spLocks noGrp="1"/>
          </p:cNvSpPr>
          <p:nvPr>
            <p:ph type="ftr" sz="quarter" idx="11"/>
          </p:nvPr>
        </p:nvSpPr>
        <p:spPr/>
        <p:txBody>
          <a:bodyPr/>
          <a:lstStyle/>
          <a:p>
            <a:endParaRPr lang="nb-NO"/>
          </a:p>
        </p:txBody>
      </p:sp>
      <p:sp>
        <p:nvSpPr>
          <p:cNvPr id="4" name="Plassholder for lysbildenummer 3">
            <a:extLst>
              <a:ext uri="{FF2B5EF4-FFF2-40B4-BE49-F238E27FC236}">
                <a16:creationId xmlns:a16="http://schemas.microsoft.com/office/drawing/2014/main" id="{28B44B4C-158A-EEA8-7E4D-A0730DCFDD63}"/>
              </a:ext>
            </a:extLst>
          </p:cNvPr>
          <p:cNvSpPr>
            <a:spLocks noGrp="1"/>
          </p:cNvSpPr>
          <p:nvPr>
            <p:ph type="sldNum" sz="quarter" idx="12"/>
          </p:nvPr>
        </p:nvSpPr>
        <p:spPr/>
        <p:txBody>
          <a:bodyPr/>
          <a:lstStyle/>
          <a:p>
            <a:fld id="{C1E1DBED-31E0-40E8-B1BE-85D226FEB781}" type="slidenum">
              <a:rPr lang="nb-NO" smtClean="0"/>
              <a:t>‹#›</a:t>
            </a:fld>
            <a:endParaRPr lang="nb-NO"/>
          </a:p>
        </p:txBody>
      </p:sp>
    </p:spTree>
    <p:extLst>
      <p:ext uri="{BB962C8B-B14F-4D97-AF65-F5344CB8AC3E}">
        <p14:creationId xmlns:p14="http://schemas.microsoft.com/office/powerpoint/2010/main" val="881793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C4D577D-05BB-FB28-E59C-ABB63AB0D998}"/>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p>
        </p:txBody>
      </p:sp>
      <p:sp>
        <p:nvSpPr>
          <p:cNvPr id="3" name="Plassholder for innhold 2">
            <a:extLst>
              <a:ext uri="{FF2B5EF4-FFF2-40B4-BE49-F238E27FC236}">
                <a16:creationId xmlns:a16="http://schemas.microsoft.com/office/drawing/2014/main" id="{2AC8038D-5AF3-F400-9823-3BEBBBC8B3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a:extLst>
              <a:ext uri="{FF2B5EF4-FFF2-40B4-BE49-F238E27FC236}">
                <a16:creationId xmlns:a16="http://schemas.microsoft.com/office/drawing/2014/main" id="{5BF52C20-17EF-5055-BF0B-C77FDCD9AC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Plassholder for dato 4">
            <a:extLst>
              <a:ext uri="{FF2B5EF4-FFF2-40B4-BE49-F238E27FC236}">
                <a16:creationId xmlns:a16="http://schemas.microsoft.com/office/drawing/2014/main" id="{AF17F83D-6291-DDF7-779C-13F06EAD1E71}"/>
              </a:ext>
            </a:extLst>
          </p:cNvPr>
          <p:cNvSpPr>
            <a:spLocks noGrp="1"/>
          </p:cNvSpPr>
          <p:nvPr>
            <p:ph type="dt" sz="half" idx="10"/>
          </p:nvPr>
        </p:nvSpPr>
        <p:spPr/>
        <p:txBody>
          <a:bodyPr/>
          <a:lstStyle/>
          <a:p>
            <a:fld id="{C848B3AD-CA34-42F6-B8F0-ED1DEB1CD510}" type="datetimeFigureOut">
              <a:rPr lang="nb-NO" smtClean="0"/>
              <a:t>06.09.2025</a:t>
            </a:fld>
            <a:endParaRPr lang="nb-NO"/>
          </a:p>
        </p:txBody>
      </p:sp>
      <p:sp>
        <p:nvSpPr>
          <p:cNvPr id="6" name="Plassholder for bunntekst 5">
            <a:extLst>
              <a:ext uri="{FF2B5EF4-FFF2-40B4-BE49-F238E27FC236}">
                <a16:creationId xmlns:a16="http://schemas.microsoft.com/office/drawing/2014/main" id="{0B7D01FF-04C2-7C72-1882-7984DD7B3086}"/>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E521F610-ECA1-365A-76EF-872706E005B5}"/>
              </a:ext>
            </a:extLst>
          </p:cNvPr>
          <p:cNvSpPr>
            <a:spLocks noGrp="1"/>
          </p:cNvSpPr>
          <p:nvPr>
            <p:ph type="sldNum" sz="quarter" idx="12"/>
          </p:nvPr>
        </p:nvSpPr>
        <p:spPr/>
        <p:txBody>
          <a:bodyPr/>
          <a:lstStyle/>
          <a:p>
            <a:fld id="{C1E1DBED-31E0-40E8-B1BE-85D226FEB781}" type="slidenum">
              <a:rPr lang="nb-NO" smtClean="0"/>
              <a:t>‹#›</a:t>
            </a:fld>
            <a:endParaRPr lang="nb-NO"/>
          </a:p>
        </p:txBody>
      </p:sp>
    </p:spTree>
    <p:extLst>
      <p:ext uri="{BB962C8B-B14F-4D97-AF65-F5344CB8AC3E}">
        <p14:creationId xmlns:p14="http://schemas.microsoft.com/office/powerpoint/2010/main" val="188372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C503520-24D9-A701-D9AF-B7E8B7230FF8}"/>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p>
        </p:txBody>
      </p:sp>
      <p:sp>
        <p:nvSpPr>
          <p:cNvPr id="3" name="Plassholder for bilde 2">
            <a:extLst>
              <a:ext uri="{FF2B5EF4-FFF2-40B4-BE49-F238E27FC236}">
                <a16:creationId xmlns:a16="http://schemas.microsoft.com/office/drawing/2014/main" id="{CEDAD957-CF09-E044-63CD-4F9F1E4FD3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a:extLst>
              <a:ext uri="{FF2B5EF4-FFF2-40B4-BE49-F238E27FC236}">
                <a16:creationId xmlns:a16="http://schemas.microsoft.com/office/drawing/2014/main" id="{AED74AEB-F2A4-94FC-19BB-A55F632C9E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Plassholder for dato 4">
            <a:extLst>
              <a:ext uri="{FF2B5EF4-FFF2-40B4-BE49-F238E27FC236}">
                <a16:creationId xmlns:a16="http://schemas.microsoft.com/office/drawing/2014/main" id="{C1A43075-E796-E647-5FA5-AF6DE5AE926D}"/>
              </a:ext>
            </a:extLst>
          </p:cNvPr>
          <p:cNvSpPr>
            <a:spLocks noGrp="1"/>
          </p:cNvSpPr>
          <p:nvPr>
            <p:ph type="dt" sz="half" idx="10"/>
          </p:nvPr>
        </p:nvSpPr>
        <p:spPr/>
        <p:txBody>
          <a:bodyPr/>
          <a:lstStyle/>
          <a:p>
            <a:fld id="{C848B3AD-CA34-42F6-B8F0-ED1DEB1CD510}" type="datetimeFigureOut">
              <a:rPr lang="nb-NO" smtClean="0"/>
              <a:t>06.09.2025</a:t>
            </a:fld>
            <a:endParaRPr lang="nb-NO"/>
          </a:p>
        </p:txBody>
      </p:sp>
      <p:sp>
        <p:nvSpPr>
          <p:cNvPr id="6" name="Plassholder for bunntekst 5">
            <a:extLst>
              <a:ext uri="{FF2B5EF4-FFF2-40B4-BE49-F238E27FC236}">
                <a16:creationId xmlns:a16="http://schemas.microsoft.com/office/drawing/2014/main" id="{5ACC2DE2-102C-D7D9-5811-4DB7E455F57C}"/>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A6E1F25E-22CF-72EA-420D-D37D98113232}"/>
              </a:ext>
            </a:extLst>
          </p:cNvPr>
          <p:cNvSpPr>
            <a:spLocks noGrp="1"/>
          </p:cNvSpPr>
          <p:nvPr>
            <p:ph type="sldNum" sz="quarter" idx="12"/>
          </p:nvPr>
        </p:nvSpPr>
        <p:spPr/>
        <p:txBody>
          <a:bodyPr/>
          <a:lstStyle/>
          <a:p>
            <a:fld id="{C1E1DBED-31E0-40E8-B1BE-85D226FEB781}" type="slidenum">
              <a:rPr lang="nb-NO" smtClean="0"/>
              <a:t>‹#›</a:t>
            </a:fld>
            <a:endParaRPr lang="nb-NO"/>
          </a:p>
        </p:txBody>
      </p:sp>
    </p:spTree>
    <p:extLst>
      <p:ext uri="{BB962C8B-B14F-4D97-AF65-F5344CB8AC3E}">
        <p14:creationId xmlns:p14="http://schemas.microsoft.com/office/powerpoint/2010/main" val="1474391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a:extLst>
              <a:ext uri="{FF2B5EF4-FFF2-40B4-BE49-F238E27FC236}">
                <a16:creationId xmlns:a16="http://schemas.microsoft.com/office/drawing/2014/main" id="{E6D9C536-60DD-3DA9-0E3D-0691611D9C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a:t>Klikk for å redigere tittelstil</a:t>
            </a:r>
          </a:p>
        </p:txBody>
      </p:sp>
      <p:sp>
        <p:nvSpPr>
          <p:cNvPr id="3" name="Plassholder for tekst 2">
            <a:extLst>
              <a:ext uri="{FF2B5EF4-FFF2-40B4-BE49-F238E27FC236}">
                <a16:creationId xmlns:a16="http://schemas.microsoft.com/office/drawing/2014/main" id="{E1589BBB-D47F-B4A7-71CD-33B3CD98B3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8C583C20-AD7B-150A-3DB3-F2BA116887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48B3AD-CA34-42F6-B8F0-ED1DEB1CD510}" type="datetimeFigureOut">
              <a:rPr lang="nb-NO" smtClean="0"/>
              <a:t>06.09.2025</a:t>
            </a:fld>
            <a:endParaRPr lang="nb-NO"/>
          </a:p>
        </p:txBody>
      </p:sp>
      <p:sp>
        <p:nvSpPr>
          <p:cNvPr id="5" name="Plassholder for bunntekst 4">
            <a:extLst>
              <a:ext uri="{FF2B5EF4-FFF2-40B4-BE49-F238E27FC236}">
                <a16:creationId xmlns:a16="http://schemas.microsoft.com/office/drawing/2014/main" id="{5BDD59CF-B859-FBC0-F737-84AD51E8E7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b-NO"/>
          </a:p>
        </p:txBody>
      </p:sp>
      <p:sp>
        <p:nvSpPr>
          <p:cNvPr id="6" name="Plassholder for lysbildenummer 5">
            <a:extLst>
              <a:ext uri="{FF2B5EF4-FFF2-40B4-BE49-F238E27FC236}">
                <a16:creationId xmlns:a16="http://schemas.microsoft.com/office/drawing/2014/main" id="{2FB5CEB1-E839-66B1-3F6C-FBFE32435D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1E1DBED-31E0-40E8-B1BE-85D226FEB781}" type="slidenum">
              <a:rPr lang="nb-NO" smtClean="0"/>
              <a:t>‹#›</a:t>
            </a:fld>
            <a:endParaRPr lang="nb-NO"/>
          </a:p>
        </p:txBody>
      </p:sp>
    </p:spTree>
    <p:extLst>
      <p:ext uri="{BB962C8B-B14F-4D97-AF65-F5344CB8AC3E}">
        <p14:creationId xmlns:p14="http://schemas.microsoft.com/office/powerpoint/2010/main" val="3837608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highcharts.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99C871D-13E7-9729-59E9-3AD8C50BE434}"/>
              </a:ext>
            </a:extLst>
          </p:cNvPr>
          <p:cNvSpPr>
            <a:spLocks noGrp="1"/>
          </p:cNvSpPr>
          <p:nvPr>
            <p:ph type="ctrTitle"/>
          </p:nvPr>
        </p:nvSpPr>
        <p:spPr>
          <a:xfrm>
            <a:off x="776614" y="1077238"/>
            <a:ext cx="9891386" cy="3720230"/>
          </a:xfrm>
        </p:spPr>
        <p:txBody>
          <a:bodyPr>
            <a:normAutofit/>
          </a:bodyPr>
          <a:lstStyle/>
          <a:p>
            <a:pPr algn="l"/>
            <a:r>
              <a:rPr lang="nb-NO" dirty="0"/>
              <a:t>				</a:t>
            </a:r>
            <a:r>
              <a:rPr lang="nb-NO" b="1" dirty="0" err="1"/>
              <a:t>getfame</a:t>
            </a:r>
            <a:br>
              <a:rPr lang="nb-NO" dirty="0"/>
            </a:br>
            <a:r>
              <a:rPr lang="nb-NO" dirty="0"/>
              <a:t>				</a:t>
            </a:r>
            <a:r>
              <a:rPr lang="nb-NO" sz="2700" dirty="0"/>
              <a:t>-n 	</a:t>
            </a:r>
            <a:r>
              <a:rPr lang="nb-NO" sz="2700" dirty="0" err="1"/>
              <a:t>names</a:t>
            </a:r>
            <a:r>
              <a:rPr lang="nb-NO" sz="2700" dirty="0"/>
              <a:t>   </a:t>
            </a:r>
            <a:br>
              <a:rPr lang="nb-NO" sz="2700" dirty="0"/>
            </a:br>
            <a:br>
              <a:rPr lang="nb-NO" sz="2700" dirty="0"/>
            </a:br>
            <a:r>
              <a:rPr lang="nb-NO" sz="2700" dirty="0"/>
              <a:t>				-s 	series</a:t>
            </a:r>
            <a:br>
              <a:rPr lang="nb-NO" sz="2700" dirty="0"/>
            </a:br>
            <a:br>
              <a:rPr lang="nb-NO" sz="2700" dirty="0"/>
            </a:br>
            <a:r>
              <a:rPr lang="nb-NO" sz="2700" dirty="0"/>
              <a:t>   				</a:t>
            </a:r>
            <a:r>
              <a:rPr lang="nb-NO" sz="2700" b="1" dirty="0"/>
              <a:t>-e 	</a:t>
            </a:r>
            <a:r>
              <a:rPr lang="nb-NO" sz="2700" b="1" dirty="0" err="1"/>
              <a:t>expression</a:t>
            </a:r>
            <a:endParaRPr lang="nb-NO" sz="2700" b="1" dirty="0"/>
          </a:p>
        </p:txBody>
      </p:sp>
      <p:sp>
        <p:nvSpPr>
          <p:cNvPr id="3" name="Undertittel 2">
            <a:extLst>
              <a:ext uri="{FF2B5EF4-FFF2-40B4-BE49-F238E27FC236}">
                <a16:creationId xmlns:a16="http://schemas.microsoft.com/office/drawing/2014/main" id="{39DC26CB-CDF4-F413-A409-FA26DAE518FB}"/>
              </a:ext>
            </a:extLst>
          </p:cNvPr>
          <p:cNvSpPr>
            <a:spLocks noGrp="1"/>
          </p:cNvSpPr>
          <p:nvPr>
            <p:ph type="subTitle" idx="1"/>
          </p:nvPr>
        </p:nvSpPr>
        <p:spPr>
          <a:xfrm>
            <a:off x="1524000" y="5357192"/>
            <a:ext cx="9144000" cy="1152938"/>
          </a:xfrm>
        </p:spPr>
        <p:txBody>
          <a:bodyPr>
            <a:normAutofit/>
          </a:bodyPr>
          <a:lstStyle/>
          <a:p>
            <a:r>
              <a:rPr lang="nb-NO" sz="1200" dirty="0"/>
              <a:t>A FAME </a:t>
            </a:r>
            <a:r>
              <a:rPr lang="nb-NO" sz="1200" dirty="0" err="1"/>
              <a:t>Json</a:t>
            </a:r>
            <a:r>
              <a:rPr lang="nb-NO" sz="1200" dirty="0"/>
              <a:t> </a:t>
            </a:r>
            <a:r>
              <a:rPr lang="nb-NO" sz="1200" dirty="0" err="1"/>
              <a:t>api</a:t>
            </a:r>
            <a:r>
              <a:rPr lang="nb-NO" sz="1200" dirty="0"/>
              <a:t>  2025</a:t>
            </a:r>
          </a:p>
          <a:p>
            <a:r>
              <a:rPr lang="nb-NO" sz="1200" i="1" dirty="0"/>
              <a:t>Erik.Soberg@ssb.no</a:t>
            </a:r>
          </a:p>
          <a:p>
            <a:r>
              <a:rPr lang="nb-NO" sz="1200" dirty="0"/>
              <a:t>2025 Supports series w </a:t>
            </a:r>
            <a:r>
              <a:rPr lang="nb-NO" sz="1200" dirty="0" err="1"/>
              <a:t>identical</a:t>
            </a:r>
            <a:r>
              <a:rPr lang="nb-NO" sz="1200" dirty="0"/>
              <a:t> series </a:t>
            </a:r>
            <a:r>
              <a:rPr lang="nb-NO" sz="1200" dirty="0" err="1"/>
              <a:t>names</a:t>
            </a:r>
            <a:r>
              <a:rPr lang="nb-NO" sz="1200" dirty="0"/>
              <a:t> in different FAME databases, </a:t>
            </a:r>
            <a:r>
              <a:rPr lang="nb-NO" sz="1200" dirty="0" err="1"/>
              <a:t>formulas</a:t>
            </a:r>
            <a:r>
              <a:rPr lang="nb-NO" sz="1200" dirty="0"/>
              <a:t> </a:t>
            </a:r>
            <a:r>
              <a:rPr lang="nb-NO" sz="1200" dirty="0" err="1"/>
              <a:t>can</a:t>
            </a:r>
            <a:r>
              <a:rPr lang="nb-NO" sz="1200" dirty="0"/>
              <a:t> </a:t>
            </a:r>
            <a:r>
              <a:rPr lang="nb-NO" sz="1200" dirty="0" err="1"/>
              <a:t>aggregate</a:t>
            </a:r>
            <a:r>
              <a:rPr lang="nb-NO" sz="1200" dirty="0"/>
              <a:t> from </a:t>
            </a:r>
            <a:r>
              <a:rPr lang="nb-NO" sz="1200" dirty="0" err="1"/>
              <a:t>several</a:t>
            </a:r>
            <a:r>
              <a:rPr lang="nb-NO" sz="1200" dirty="0"/>
              <a:t> </a:t>
            </a:r>
            <a:r>
              <a:rPr lang="nb-NO" sz="1200" dirty="0" err="1"/>
              <a:t>open</a:t>
            </a:r>
            <a:r>
              <a:rPr lang="nb-NO" sz="1200" dirty="0"/>
              <a:t> databases</a:t>
            </a:r>
          </a:p>
        </p:txBody>
      </p:sp>
      <p:pic>
        <p:nvPicPr>
          <p:cNvPr id="4" name="Bilde 3">
            <a:extLst>
              <a:ext uri="{FF2B5EF4-FFF2-40B4-BE49-F238E27FC236}">
                <a16:creationId xmlns:a16="http://schemas.microsoft.com/office/drawing/2014/main" id="{D5925642-028B-EDDE-A85E-F4C8C2AD6176}"/>
              </a:ext>
            </a:extLst>
          </p:cNvPr>
          <p:cNvPicPr>
            <a:picLocks noChangeAspect="1"/>
          </p:cNvPicPr>
          <p:nvPr/>
        </p:nvPicPr>
        <p:blipFill>
          <a:blip r:embed="rId2"/>
          <a:stretch>
            <a:fillRect/>
          </a:stretch>
        </p:blipFill>
        <p:spPr>
          <a:xfrm>
            <a:off x="0" y="0"/>
            <a:ext cx="12192000" cy="480665"/>
          </a:xfrm>
          <a:prstGeom prst="rect">
            <a:avLst/>
          </a:prstGeom>
        </p:spPr>
      </p:pic>
    </p:spTree>
    <p:extLst>
      <p:ext uri="{BB962C8B-B14F-4D97-AF65-F5344CB8AC3E}">
        <p14:creationId xmlns:p14="http://schemas.microsoft.com/office/powerpoint/2010/main" val="3384436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E75B48-252A-1EE8-E4CD-9EE2EEB992F2}"/>
            </a:ext>
          </a:extLst>
        </p:cNvPr>
        <p:cNvGrpSpPr/>
        <p:nvPr/>
      </p:nvGrpSpPr>
      <p:grpSpPr>
        <a:xfrm>
          <a:off x="0" y="0"/>
          <a:ext cx="0" cy="0"/>
          <a:chOff x="0" y="0"/>
          <a:chExt cx="0" cy="0"/>
        </a:xfrm>
      </p:grpSpPr>
      <p:pic>
        <p:nvPicPr>
          <p:cNvPr id="6" name="Bilde 5">
            <a:extLst>
              <a:ext uri="{FF2B5EF4-FFF2-40B4-BE49-F238E27FC236}">
                <a16:creationId xmlns:a16="http://schemas.microsoft.com/office/drawing/2014/main" id="{DEFE1246-9223-22A6-E98F-1E55CFE0092E}"/>
              </a:ext>
            </a:extLst>
          </p:cNvPr>
          <p:cNvPicPr>
            <a:picLocks noChangeAspect="1"/>
          </p:cNvPicPr>
          <p:nvPr/>
        </p:nvPicPr>
        <p:blipFill>
          <a:blip r:embed="rId2"/>
          <a:stretch>
            <a:fillRect/>
          </a:stretch>
        </p:blipFill>
        <p:spPr>
          <a:xfrm>
            <a:off x="0" y="0"/>
            <a:ext cx="12192000" cy="480665"/>
          </a:xfrm>
          <a:prstGeom prst="rect">
            <a:avLst/>
          </a:prstGeom>
        </p:spPr>
      </p:pic>
      <p:sp>
        <p:nvSpPr>
          <p:cNvPr id="2" name="Tittel 1">
            <a:extLst>
              <a:ext uri="{FF2B5EF4-FFF2-40B4-BE49-F238E27FC236}">
                <a16:creationId xmlns:a16="http://schemas.microsoft.com/office/drawing/2014/main" id="{878C74BF-2EDE-4F64-C496-792A0557BD2E}"/>
              </a:ext>
            </a:extLst>
          </p:cNvPr>
          <p:cNvSpPr>
            <a:spLocks noGrp="1"/>
          </p:cNvSpPr>
          <p:nvPr>
            <p:ph type="title"/>
          </p:nvPr>
        </p:nvSpPr>
        <p:spPr>
          <a:xfrm>
            <a:off x="838200" y="480665"/>
            <a:ext cx="11249416" cy="1210023"/>
          </a:xfrm>
        </p:spPr>
        <p:txBody>
          <a:bodyPr>
            <a:normAutofit/>
          </a:bodyPr>
          <a:lstStyle/>
          <a:p>
            <a:r>
              <a:rPr lang="nb-NO" sz="3600" b="1" dirty="0" err="1"/>
              <a:t>getfame</a:t>
            </a:r>
            <a:r>
              <a:rPr lang="nb-NO" sz="3600" b="1" dirty="0"/>
              <a:t> –e   </a:t>
            </a:r>
            <a:r>
              <a:rPr lang="nb-NO" sz="2800" dirty="0" err="1"/>
              <a:t>with</a:t>
            </a:r>
            <a:r>
              <a:rPr lang="nb-NO" sz="2800" dirty="0"/>
              <a:t> </a:t>
            </a:r>
            <a:r>
              <a:rPr lang="nb-NO" sz="2800" dirty="0" err="1"/>
              <a:t>several</a:t>
            </a:r>
            <a:r>
              <a:rPr lang="nb-NO" sz="2800" dirty="0"/>
              <a:t>  different databases</a:t>
            </a:r>
          </a:p>
        </p:txBody>
      </p:sp>
      <p:pic>
        <p:nvPicPr>
          <p:cNvPr id="4" name="Bilde 3">
            <a:extLst>
              <a:ext uri="{FF2B5EF4-FFF2-40B4-BE49-F238E27FC236}">
                <a16:creationId xmlns:a16="http://schemas.microsoft.com/office/drawing/2014/main" id="{6AE40132-6766-83A0-9E64-09C85ADF462F}"/>
              </a:ext>
            </a:extLst>
          </p:cNvPr>
          <p:cNvPicPr>
            <a:picLocks noChangeAspect="1"/>
          </p:cNvPicPr>
          <p:nvPr/>
        </p:nvPicPr>
        <p:blipFill>
          <a:blip r:embed="rId3"/>
          <a:stretch>
            <a:fillRect/>
          </a:stretch>
        </p:blipFill>
        <p:spPr>
          <a:xfrm>
            <a:off x="838200" y="1504203"/>
            <a:ext cx="9526329" cy="5353797"/>
          </a:xfrm>
          <a:prstGeom prst="rect">
            <a:avLst/>
          </a:prstGeom>
        </p:spPr>
      </p:pic>
    </p:spTree>
    <p:extLst>
      <p:ext uri="{BB962C8B-B14F-4D97-AF65-F5344CB8AC3E}">
        <p14:creationId xmlns:p14="http://schemas.microsoft.com/office/powerpoint/2010/main" val="2269180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C627D-4168-7CD5-9BAC-1234EE66FE9D}"/>
            </a:ext>
          </a:extLst>
        </p:cNvPr>
        <p:cNvGrpSpPr/>
        <p:nvPr/>
      </p:nvGrpSpPr>
      <p:grpSpPr>
        <a:xfrm>
          <a:off x="0" y="0"/>
          <a:ext cx="0" cy="0"/>
          <a:chOff x="0" y="0"/>
          <a:chExt cx="0" cy="0"/>
        </a:xfrm>
      </p:grpSpPr>
      <p:sp>
        <p:nvSpPr>
          <p:cNvPr id="2" name="Tittel 1">
            <a:extLst>
              <a:ext uri="{FF2B5EF4-FFF2-40B4-BE49-F238E27FC236}">
                <a16:creationId xmlns:a16="http://schemas.microsoft.com/office/drawing/2014/main" id="{74505DE4-C1CC-9B5A-18E3-3DE65212A8BB}"/>
              </a:ext>
            </a:extLst>
          </p:cNvPr>
          <p:cNvSpPr>
            <a:spLocks noGrp="1"/>
          </p:cNvSpPr>
          <p:nvPr>
            <p:ph type="title"/>
          </p:nvPr>
        </p:nvSpPr>
        <p:spPr>
          <a:xfrm>
            <a:off x="838199" y="519598"/>
            <a:ext cx="3209693" cy="6300775"/>
          </a:xfrm>
        </p:spPr>
        <p:txBody>
          <a:bodyPr>
            <a:normAutofit fontScale="90000"/>
          </a:bodyPr>
          <a:lstStyle/>
          <a:p>
            <a:r>
              <a:rPr lang="nb-NO" dirty="0"/>
              <a:t>Using </a:t>
            </a:r>
            <a:r>
              <a:rPr lang="nb-NO" dirty="0" err="1"/>
              <a:t>the</a:t>
            </a:r>
            <a:r>
              <a:rPr lang="nb-NO" dirty="0"/>
              <a:t> </a:t>
            </a:r>
            <a:r>
              <a:rPr lang="nb-NO" dirty="0" err="1"/>
              <a:t>power</a:t>
            </a:r>
            <a:r>
              <a:rPr lang="nb-NO" dirty="0"/>
              <a:t> </a:t>
            </a:r>
            <a:r>
              <a:rPr lang="nb-NO" dirty="0" err="1"/>
              <a:t>of</a:t>
            </a:r>
            <a:r>
              <a:rPr lang="nb-NO" dirty="0"/>
              <a:t> FAME by </a:t>
            </a:r>
            <a:br>
              <a:rPr lang="nb-NO" dirty="0"/>
            </a:br>
            <a:br>
              <a:rPr lang="nb-NO" dirty="0"/>
            </a:br>
            <a:r>
              <a:rPr lang="nb-NO" b="1" dirty="0" err="1"/>
              <a:t>getfame</a:t>
            </a:r>
            <a:r>
              <a:rPr lang="nb-NO" b="1" dirty="0"/>
              <a:t> –e</a:t>
            </a:r>
            <a:br>
              <a:rPr lang="nb-NO" b="1" dirty="0"/>
            </a:br>
            <a:br>
              <a:rPr lang="nb-NO" dirty="0"/>
            </a:br>
            <a:r>
              <a:rPr lang="nb-NO" dirty="0" err="1"/>
              <a:t>with</a:t>
            </a:r>
            <a:r>
              <a:rPr lang="nb-NO" dirty="0"/>
              <a:t> R</a:t>
            </a:r>
            <a:br>
              <a:rPr lang="nb-NO" dirty="0"/>
            </a:br>
            <a:r>
              <a:rPr lang="nb-NO" dirty="0"/>
              <a:t>from </a:t>
            </a:r>
            <a:br>
              <a:rPr lang="nb-NO" dirty="0"/>
            </a:br>
            <a:r>
              <a:rPr lang="nb-NO" dirty="0" err="1"/>
              <a:t>Jupiterlab</a:t>
            </a:r>
            <a:br>
              <a:rPr lang="nb-NO" dirty="0"/>
            </a:br>
            <a:br>
              <a:rPr lang="nb-NO" dirty="0"/>
            </a:br>
            <a:r>
              <a:rPr lang="nb-NO" sz="3600" i="1" dirty="0"/>
              <a:t>list </a:t>
            </a:r>
            <a:r>
              <a:rPr lang="nb-NO" sz="3600" i="1" dirty="0" err="1"/>
              <a:t>of</a:t>
            </a:r>
            <a:r>
              <a:rPr lang="nb-NO" sz="3600" i="1" dirty="0"/>
              <a:t> </a:t>
            </a:r>
            <a:r>
              <a:rPr lang="nb-NO" sz="3600" i="1" dirty="0" err="1"/>
              <a:t>expressions</a:t>
            </a:r>
            <a:endParaRPr lang="nb-NO" sz="3600" i="1" dirty="0"/>
          </a:p>
        </p:txBody>
      </p:sp>
      <p:pic>
        <p:nvPicPr>
          <p:cNvPr id="5" name="Bilde 4">
            <a:extLst>
              <a:ext uri="{FF2B5EF4-FFF2-40B4-BE49-F238E27FC236}">
                <a16:creationId xmlns:a16="http://schemas.microsoft.com/office/drawing/2014/main" id="{A70C60E9-6F5E-D953-B107-6015EBC6FA32}"/>
              </a:ext>
            </a:extLst>
          </p:cNvPr>
          <p:cNvPicPr>
            <a:picLocks noChangeAspect="1"/>
          </p:cNvPicPr>
          <p:nvPr/>
        </p:nvPicPr>
        <p:blipFill>
          <a:blip r:embed="rId2"/>
          <a:stretch>
            <a:fillRect/>
          </a:stretch>
        </p:blipFill>
        <p:spPr>
          <a:xfrm>
            <a:off x="0" y="0"/>
            <a:ext cx="12192000" cy="480665"/>
          </a:xfrm>
          <a:prstGeom prst="rect">
            <a:avLst/>
          </a:prstGeom>
        </p:spPr>
      </p:pic>
      <p:pic>
        <p:nvPicPr>
          <p:cNvPr id="6" name="Bilde 5">
            <a:extLst>
              <a:ext uri="{FF2B5EF4-FFF2-40B4-BE49-F238E27FC236}">
                <a16:creationId xmlns:a16="http://schemas.microsoft.com/office/drawing/2014/main" id="{5F1AC894-4689-0086-4597-B91328D83D2A}"/>
              </a:ext>
            </a:extLst>
          </p:cNvPr>
          <p:cNvPicPr>
            <a:picLocks noChangeAspect="1"/>
          </p:cNvPicPr>
          <p:nvPr/>
        </p:nvPicPr>
        <p:blipFill>
          <a:blip r:embed="rId3"/>
          <a:stretch>
            <a:fillRect/>
          </a:stretch>
        </p:blipFill>
        <p:spPr>
          <a:xfrm>
            <a:off x="4294384" y="480665"/>
            <a:ext cx="6847240" cy="6339708"/>
          </a:xfrm>
          <a:prstGeom prst="rect">
            <a:avLst/>
          </a:prstGeom>
        </p:spPr>
      </p:pic>
    </p:spTree>
    <p:extLst>
      <p:ext uri="{BB962C8B-B14F-4D97-AF65-F5344CB8AC3E}">
        <p14:creationId xmlns:p14="http://schemas.microsoft.com/office/powerpoint/2010/main" val="640752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BC3DE1C-1A1F-6257-E144-F2ED3767AF7F}"/>
              </a:ext>
            </a:extLst>
          </p:cNvPr>
          <p:cNvSpPr>
            <a:spLocks noGrp="1"/>
          </p:cNvSpPr>
          <p:nvPr>
            <p:ph type="title"/>
          </p:nvPr>
        </p:nvSpPr>
        <p:spPr>
          <a:xfrm>
            <a:off x="267629" y="1189973"/>
            <a:ext cx="3620095" cy="5054710"/>
          </a:xfrm>
        </p:spPr>
        <p:txBody>
          <a:bodyPr>
            <a:normAutofit/>
          </a:bodyPr>
          <a:lstStyle/>
          <a:p>
            <a:br>
              <a:rPr lang="nb-NO" dirty="0"/>
            </a:br>
            <a:r>
              <a:rPr lang="nb-NO" b="1" dirty="0" err="1"/>
              <a:t>getfame</a:t>
            </a:r>
            <a:r>
              <a:rPr lang="nb-NO" b="1" dirty="0"/>
              <a:t> -e</a:t>
            </a:r>
            <a:br>
              <a:rPr lang="nb-NO" b="1" dirty="0"/>
            </a:br>
            <a:br>
              <a:rPr lang="nb-NO" b="1" dirty="0"/>
            </a:br>
            <a:r>
              <a:rPr lang="nb-NO" dirty="0" err="1"/>
              <a:t>Result</a:t>
            </a:r>
            <a:r>
              <a:rPr lang="nb-NO" dirty="0"/>
              <a:t>:</a:t>
            </a:r>
            <a:br>
              <a:rPr lang="nb-NO" dirty="0"/>
            </a:br>
            <a:br>
              <a:rPr lang="nb-NO" dirty="0"/>
            </a:br>
            <a:r>
              <a:rPr lang="nb-NO" sz="3100" i="1" dirty="0"/>
              <a:t>different series different </a:t>
            </a:r>
            <a:r>
              <a:rPr lang="nb-NO" sz="3100" i="1" dirty="0" err="1"/>
              <a:t>frequencies</a:t>
            </a:r>
            <a:r>
              <a:rPr lang="nb-NO" sz="3100" i="1" dirty="0"/>
              <a:t> different </a:t>
            </a:r>
            <a:r>
              <a:rPr lang="nb-NO" sz="3100" i="1" dirty="0" err="1"/>
              <a:t>expressions</a:t>
            </a:r>
            <a:endParaRPr lang="nb-NO" sz="3100" i="1" dirty="0"/>
          </a:p>
        </p:txBody>
      </p:sp>
      <p:pic>
        <p:nvPicPr>
          <p:cNvPr id="3" name="Bilde 2">
            <a:extLst>
              <a:ext uri="{FF2B5EF4-FFF2-40B4-BE49-F238E27FC236}">
                <a16:creationId xmlns:a16="http://schemas.microsoft.com/office/drawing/2014/main" id="{D40BCFF6-6A5A-4D1D-F73A-B91E106EA8B7}"/>
              </a:ext>
            </a:extLst>
          </p:cNvPr>
          <p:cNvPicPr>
            <a:picLocks noChangeAspect="1"/>
          </p:cNvPicPr>
          <p:nvPr/>
        </p:nvPicPr>
        <p:blipFill>
          <a:blip r:embed="rId2"/>
          <a:stretch>
            <a:fillRect/>
          </a:stretch>
        </p:blipFill>
        <p:spPr>
          <a:xfrm>
            <a:off x="0" y="0"/>
            <a:ext cx="12192000" cy="480665"/>
          </a:xfrm>
          <a:prstGeom prst="rect">
            <a:avLst/>
          </a:prstGeom>
        </p:spPr>
      </p:pic>
      <p:pic>
        <p:nvPicPr>
          <p:cNvPr id="5" name="Bilde 4">
            <a:extLst>
              <a:ext uri="{FF2B5EF4-FFF2-40B4-BE49-F238E27FC236}">
                <a16:creationId xmlns:a16="http://schemas.microsoft.com/office/drawing/2014/main" id="{B4C49449-486A-20B8-63A6-4F388AA673C8}"/>
              </a:ext>
            </a:extLst>
          </p:cNvPr>
          <p:cNvPicPr>
            <a:picLocks noChangeAspect="1"/>
          </p:cNvPicPr>
          <p:nvPr/>
        </p:nvPicPr>
        <p:blipFill>
          <a:blip r:embed="rId3"/>
          <a:stretch>
            <a:fillRect/>
          </a:stretch>
        </p:blipFill>
        <p:spPr>
          <a:xfrm>
            <a:off x="3887725" y="441054"/>
            <a:ext cx="8304275" cy="5975891"/>
          </a:xfrm>
          <a:prstGeom prst="rect">
            <a:avLst/>
          </a:prstGeom>
        </p:spPr>
      </p:pic>
    </p:spTree>
    <p:extLst>
      <p:ext uri="{BB962C8B-B14F-4D97-AF65-F5344CB8AC3E}">
        <p14:creationId xmlns:p14="http://schemas.microsoft.com/office/powerpoint/2010/main" val="3040321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2DF76DA-E453-BB90-9C77-DBEE6994F243}"/>
              </a:ext>
            </a:extLst>
          </p:cNvPr>
          <p:cNvSpPr>
            <a:spLocks noGrp="1"/>
          </p:cNvSpPr>
          <p:nvPr>
            <p:ph type="title"/>
          </p:nvPr>
        </p:nvSpPr>
        <p:spPr>
          <a:xfrm>
            <a:off x="467139" y="365125"/>
            <a:ext cx="11579087" cy="1325563"/>
          </a:xfrm>
        </p:spPr>
        <p:txBody>
          <a:bodyPr>
            <a:normAutofit/>
          </a:bodyPr>
          <a:lstStyle/>
          <a:p>
            <a:r>
              <a:rPr lang="nb-NO" sz="4000" b="1" dirty="0" err="1"/>
              <a:t>Highchart</a:t>
            </a:r>
            <a:r>
              <a:rPr lang="nb-NO" sz="4000" b="1" dirty="0"/>
              <a:t> to </a:t>
            </a:r>
            <a:r>
              <a:rPr lang="nb-NO" sz="4000" b="1" dirty="0" err="1"/>
              <a:t>view</a:t>
            </a:r>
            <a:r>
              <a:rPr lang="nb-NO" sz="4000" b="1" dirty="0"/>
              <a:t> </a:t>
            </a:r>
            <a:r>
              <a:rPr lang="nb-NO" sz="4000" b="1" dirty="0" err="1"/>
              <a:t>the</a:t>
            </a:r>
            <a:r>
              <a:rPr lang="nb-NO" sz="4000" b="1" dirty="0"/>
              <a:t> </a:t>
            </a:r>
            <a:r>
              <a:rPr lang="nb-NO" sz="4000" b="1" dirty="0" err="1"/>
              <a:t>result</a:t>
            </a:r>
            <a:r>
              <a:rPr lang="nb-NO" sz="4000" b="1" dirty="0"/>
              <a:t> in a </a:t>
            </a:r>
            <a:r>
              <a:rPr lang="nb-NO" sz="4000" b="1" dirty="0" err="1"/>
              <a:t>browser</a:t>
            </a:r>
            <a:endParaRPr lang="nb-NO" sz="2800" dirty="0"/>
          </a:p>
        </p:txBody>
      </p:sp>
      <p:pic>
        <p:nvPicPr>
          <p:cNvPr id="4" name="Bilde 3">
            <a:extLst>
              <a:ext uri="{FF2B5EF4-FFF2-40B4-BE49-F238E27FC236}">
                <a16:creationId xmlns:a16="http://schemas.microsoft.com/office/drawing/2014/main" id="{5EB1A2FF-39EE-3B30-BC3C-0E79C4A09CD7}"/>
              </a:ext>
            </a:extLst>
          </p:cNvPr>
          <p:cNvPicPr>
            <a:picLocks noChangeAspect="1"/>
          </p:cNvPicPr>
          <p:nvPr/>
        </p:nvPicPr>
        <p:blipFill>
          <a:blip r:embed="rId2"/>
          <a:stretch>
            <a:fillRect/>
          </a:stretch>
        </p:blipFill>
        <p:spPr>
          <a:xfrm>
            <a:off x="0" y="0"/>
            <a:ext cx="12192000" cy="480665"/>
          </a:xfrm>
          <a:prstGeom prst="rect">
            <a:avLst/>
          </a:prstGeom>
        </p:spPr>
      </p:pic>
      <p:sp>
        <p:nvSpPr>
          <p:cNvPr id="9" name="TekstSylinder 8">
            <a:extLst>
              <a:ext uri="{FF2B5EF4-FFF2-40B4-BE49-F238E27FC236}">
                <a16:creationId xmlns:a16="http://schemas.microsoft.com/office/drawing/2014/main" id="{28018692-1B90-60B3-5E43-8CD5B4B0DC77}"/>
              </a:ext>
            </a:extLst>
          </p:cNvPr>
          <p:cNvSpPr txBox="1"/>
          <p:nvPr/>
        </p:nvSpPr>
        <p:spPr>
          <a:xfrm>
            <a:off x="0" y="6374122"/>
            <a:ext cx="11839699" cy="369332"/>
          </a:xfrm>
          <a:prstGeom prst="rect">
            <a:avLst/>
          </a:prstGeom>
          <a:noFill/>
        </p:spPr>
        <p:txBody>
          <a:bodyPr wrap="square" rtlCol="0">
            <a:spAutoFit/>
          </a:bodyPr>
          <a:lstStyle/>
          <a:p>
            <a:r>
              <a:rPr lang="nb-NO" dirty="0" err="1"/>
              <a:t>Zoomable</a:t>
            </a:r>
            <a:r>
              <a:rPr lang="nb-NO" dirty="0"/>
              <a:t> </a:t>
            </a:r>
            <a:r>
              <a:rPr lang="nb-NO" dirty="0" err="1"/>
              <a:t>Xaxis</a:t>
            </a:r>
            <a:r>
              <a:rPr lang="nb-NO" dirty="0"/>
              <a:t> </a:t>
            </a:r>
            <a:r>
              <a:rPr lang="nb-NO" dirty="0" err="1"/>
              <a:t>using</a:t>
            </a:r>
            <a:r>
              <a:rPr lang="nb-NO" dirty="0"/>
              <a:t>  </a:t>
            </a:r>
            <a:r>
              <a:rPr lang="nb-NO" dirty="0" err="1"/>
              <a:t>getfame</a:t>
            </a:r>
            <a:r>
              <a:rPr lang="nb-NO" dirty="0"/>
              <a:t> </a:t>
            </a:r>
            <a:r>
              <a:rPr lang="nb-NO" dirty="0" err="1"/>
              <a:t>Epoch</a:t>
            </a:r>
            <a:r>
              <a:rPr lang="nb-NO" dirty="0"/>
              <a:t> </a:t>
            </a:r>
            <a:r>
              <a:rPr lang="nb-NO" dirty="0" err="1"/>
              <a:t>datetime</a:t>
            </a:r>
            <a:r>
              <a:rPr lang="nb-NO" dirty="0"/>
              <a:t>, </a:t>
            </a:r>
            <a:r>
              <a:rPr lang="nb-NO" dirty="0" err="1"/>
              <a:t>tooltip</a:t>
            </a:r>
            <a:r>
              <a:rPr lang="nb-NO" dirty="0"/>
              <a:t>, save as </a:t>
            </a:r>
            <a:r>
              <a:rPr lang="nb-NO" dirty="0" err="1"/>
              <a:t>csv</a:t>
            </a:r>
            <a:r>
              <a:rPr lang="nb-NO" dirty="0"/>
              <a:t>, </a:t>
            </a:r>
            <a:r>
              <a:rPr lang="nb-NO" dirty="0" err="1"/>
              <a:t>customizable</a:t>
            </a:r>
            <a:r>
              <a:rPr lang="nb-NO" dirty="0"/>
              <a:t>, more samples  at www.eriksberg.no</a:t>
            </a:r>
          </a:p>
        </p:txBody>
      </p:sp>
      <p:pic>
        <p:nvPicPr>
          <p:cNvPr id="13" name="Bilde 12">
            <a:extLst>
              <a:ext uri="{FF2B5EF4-FFF2-40B4-BE49-F238E27FC236}">
                <a16:creationId xmlns:a16="http://schemas.microsoft.com/office/drawing/2014/main" id="{ED1AD611-DD16-67AE-7283-06BC007B1A8D}"/>
              </a:ext>
            </a:extLst>
          </p:cNvPr>
          <p:cNvPicPr>
            <a:picLocks noChangeAspect="1"/>
          </p:cNvPicPr>
          <p:nvPr/>
        </p:nvPicPr>
        <p:blipFill>
          <a:blip r:embed="rId3"/>
          <a:stretch>
            <a:fillRect/>
          </a:stretch>
        </p:blipFill>
        <p:spPr>
          <a:xfrm>
            <a:off x="170623" y="1342734"/>
            <a:ext cx="11850754" cy="4172532"/>
          </a:xfrm>
          <a:prstGeom prst="rect">
            <a:avLst/>
          </a:prstGeom>
        </p:spPr>
      </p:pic>
    </p:spTree>
    <p:extLst>
      <p:ext uri="{BB962C8B-B14F-4D97-AF65-F5344CB8AC3E}">
        <p14:creationId xmlns:p14="http://schemas.microsoft.com/office/powerpoint/2010/main" val="2857806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25A395-60F6-8226-1C44-03C0B845FEA7}"/>
            </a:ext>
          </a:extLst>
        </p:cNvPr>
        <p:cNvGrpSpPr/>
        <p:nvPr/>
      </p:nvGrpSpPr>
      <p:grpSpPr>
        <a:xfrm>
          <a:off x="0" y="0"/>
          <a:ext cx="0" cy="0"/>
          <a:chOff x="0" y="0"/>
          <a:chExt cx="0" cy="0"/>
        </a:xfrm>
      </p:grpSpPr>
      <p:sp>
        <p:nvSpPr>
          <p:cNvPr id="2" name="Tittel 1">
            <a:extLst>
              <a:ext uri="{FF2B5EF4-FFF2-40B4-BE49-F238E27FC236}">
                <a16:creationId xmlns:a16="http://schemas.microsoft.com/office/drawing/2014/main" id="{B61EA78D-C10A-C521-3DCE-D3A7BE8233DD}"/>
              </a:ext>
            </a:extLst>
          </p:cNvPr>
          <p:cNvSpPr>
            <a:spLocks noGrp="1"/>
          </p:cNvSpPr>
          <p:nvPr>
            <p:ph type="title"/>
          </p:nvPr>
        </p:nvSpPr>
        <p:spPr>
          <a:xfrm>
            <a:off x="467139" y="365125"/>
            <a:ext cx="11579087" cy="1325563"/>
          </a:xfrm>
        </p:spPr>
        <p:txBody>
          <a:bodyPr>
            <a:normAutofit/>
          </a:bodyPr>
          <a:lstStyle/>
          <a:p>
            <a:r>
              <a:rPr lang="nb-NO" sz="4000" b="1" dirty="0"/>
              <a:t>Help</a:t>
            </a:r>
            <a:r>
              <a:rPr lang="nb-NO" sz="4000" dirty="0"/>
              <a:t> : </a:t>
            </a:r>
            <a:r>
              <a:rPr lang="nb-NO" sz="4000" b="1" dirty="0" err="1"/>
              <a:t>getfame</a:t>
            </a:r>
            <a:r>
              <a:rPr lang="nb-NO" sz="4000" b="1" dirty="0"/>
              <a:t> –h     </a:t>
            </a:r>
            <a:r>
              <a:rPr lang="nb-NO" sz="2800" dirty="0"/>
              <a:t>or just skip </a:t>
            </a:r>
            <a:r>
              <a:rPr lang="nb-NO" sz="2800" dirty="0" err="1"/>
              <a:t>the</a:t>
            </a:r>
            <a:r>
              <a:rPr lang="nb-NO" sz="2800" dirty="0"/>
              <a:t> arguments</a:t>
            </a:r>
          </a:p>
        </p:txBody>
      </p:sp>
      <p:sp>
        <p:nvSpPr>
          <p:cNvPr id="3" name="Plassholder for innhold 2">
            <a:extLst>
              <a:ext uri="{FF2B5EF4-FFF2-40B4-BE49-F238E27FC236}">
                <a16:creationId xmlns:a16="http://schemas.microsoft.com/office/drawing/2014/main" id="{CD2547B4-C669-70FD-4D31-84BCEB481520}"/>
              </a:ext>
            </a:extLst>
          </p:cNvPr>
          <p:cNvSpPr>
            <a:spLocks noGrp="1"/>
          </p:cNvSpPr>
          <p:nvPr>
            <p:ph idx="1"/>
          </p:nvPr>
        </p:nvSpPr>
        <p:spPr>
          <a:xfrm>
            <a:off x="838200" y="1825625"/>
            <a:ext cx="11208026" cy="4351338"/>
          </a:xfrm>
        </p:spPr>
        <p:txBody>
          <a:bodyPr>
            <a:normAutofit fontScale="62500" lnSpcReduction="20000"/>
          </a:bodyPr>
          <a:lstStyle/>
          <a:p>
            <a:pPr marL="0" indent="0">
              <a:buNone/>
            </a:pPr>
            <a:r>
              <a:rPr lang="nb-NO" b="1" dirty="0"/>
              <a:t>1. </a:t>
            </a:r>
            <a:r>
              <a:rPr lang="nb-NO" b="1" dirty="0" err="1"/>
              <a:t>getfame</a:t>
            </a:r>
            <a:r>
              <a:rPr lang="nb-NO" b="1" dirty="0"/>
              <a:t> –n</a:t>
            </a:r>
          </a:p>
          <a:p>
            <a:pPr marL="0" indent="0">
              <a:buNone/>
            </a:pPr>
            <a:r>
              <a:rPr lang="nb-NO" b="1" dirty="0" err="1"/>
              <a:t>getfamenames</a:t>
            </a:r>
            <a:r>
              <a:rPr lang="nb-NO" b="1" dirty="0"/>
              <a:t> </a:t>
            </a:r>
            <a:r>
              <a:rPr lang="nb-NO" dirty="0"/>
              <a:t> (</a:t>
            </a:r>
            <a:r>
              <a:rPr lang="nb-NO" dirty="0" err="1"/>
              <a:t>gets</a:t>
            </a:r>
            <a:r>
              <a:rPr lang="nb-NO" dirty="0"/>
              <a:t> series </a:t>
            </a:r>
            <a:r>
              <a:rPr lang="nb-NO" dirty="0" err="1"/>
              <a:t>names</a:t>
            </a:r>
            <a:r>
              <a:rPr lang="nb-NO" dirty="0"/>
              <a:t> &amp; metadata from databases </a:t>
            </a:r>
            <a:r>
              <a:rPr lang="nb-NO" dirty="0" err="1"/>
              <a:t>with</a:t>
            </a:r>
            <a:r>
              <a:rPr lang="nb-NO" dirty="0"/>
              <a:t> a list </a:t>
            </a:r>
            <a:r>
              <a:rPr lang="nb-NO" dirty="0" err="1"/>
              <a:t>of</a:t>
            </a:r>
            <a:r>
              <a:rPr lang="nb-NO" dirty="0"/>
              <a:t> </a:t>
            </a:r>
            <a:r>
              <a:rPr lang="nb-NO" dirty="0" err="1"/>
              <a:t>wildcards</a:t>
            </a:r>
            <a:endParaRPr lang="nb-NO" dirty="0"/>
          </a:p>
          <a:p>
            <a:pPr marL="0" indent="0">
              <a:buNone/>
            </a:pPr>
            <a:endParaRPr lang="nb-NO" b="1" dirty="0"/>
          </a:p>
          <a:p>
            <a:pPr marL="0" indent="0">
              <a:buNone/>
            </a:pPr>
            <a:endParaRPr lang="nb-NO" dirty="0"/>
          </a:p>
          <a:p>
            <a:pPr marL="0" indent="0">
              <a:buNone/>
            </a:pPr>
            <a:r>
              <a:rPr lang="nb-NO" b="1" dirty="0"/>
              <a:t>2. </a:t>
            </a:r>
            <a:r>
              <a:rPr lang="nb-NO" b="1" dirty="0" err="1"/>
              <a:t>getfame</a:t>
            </a:r>
            <a:r>
              <a:rPr lang="nb-NO" b="1" dirty="0"/>
              <a:t> –s</a:t>
            </a:r>
          </a:p>
          <a:p>
            <a:pPr marL="0" indent="0">
              <a:buNone/>
            </a:pPr>
            <a:r>
              <a:rPr lang="nb-NO" b="1" dirty="0" err="1"/>
              <a:t>getfameseries</a:t>
            </a:r>
            <a:r>
              <a:rPr lang="nb-NO" dirty="0"/>
              <a:t> (</a:t>
            </a:r>
            <a:r>
              <a:rPr lang="nb-NO" dirty="0" err="1"/>
              <a:t>gets</a:t>
            </a:r>
            <a:r>
              <a:rPr lang="nb-NO" dirty="0"/>
              <a:t> </a:t>
            </a:r>
            <a:r>
              <a:rPr lang="nb-NO" dirty="0" err="1"/>
              <a:t>observations</a:t>
            </a:r>
            <a:r>
              <a:rPr lang="nb-NO" dirty="0"/>
              <a:t> from </a:t>
            </a:r>
            <a:r>
              <a:rPr lang="nb-NO" dirty="0" err="1"/>
              <a:t>one</a:t>
            </a:r>
            <a:r>
              <a:rPr lang="nb-NO" dirty="0"/>
              <a:t> or more series from database(s) given a list </a:t>
            </a:r>
            <a:r>
              <a:rPr lang="nb-NO" dirty="0" err="1"/>
              <a:t>of</a:t>
            </a:r>
            <a:r>
              <a:rPr lang="nb-NO" dirty="0"/>
              <a:t> </a:t>
            </a:r>
            <a:r>
              <a:rPr lang="nb-NO" dirty="0" err="1"/>
              <a:t>serienames</a:t>
            </a:r>
            <a:r>
              <a:rPr lang="nb-NO" dirty="0"/>
              <a:t> or FAME </a:t>
            </a:r>
            <a:r>
              <a:rPr lang="nb-NO" dirty="0" err="1"/>
              <a:t>wildcards</a:t>
            </a:r>
            <a:r>
              <a:rPr lang="nb-NO" dirty="0"/>
              <a:t>)</a:t>
            </a:r>
          </a:p>
          <a:p>
            <a:pPr marL="0" indent="0">
              <a:buNone/>
            </a:pPr>
            <a:endParaRPr lang="nb-NO" b="1" dirty="0"/>
          </a:p>
          <a:p>
            <a:pPr marL="0" indent="0">
              <a:buNone/>
            </a:pPr>
            <a:endParaRPr lang="nb-NO" dirty="0"/>
          </a:p>
          <a:p>
            <a:pPr marL="0" indent="0">
              <a:buNone/>
            </a:pPr>
            <a:r>
              <a:rPr lang="nb-NO" b="1" dirty="0"/>
              <a:t>3. </a:t>
            </a:r>
            <a:r>
              <a:rPr lang="nb-NO" b="1" dirty="0" err="1"/>
              <a:t>getfame</a:t>
            </a:r>
            <a:r>
              <a:rPr lang="nb-NO" b="1" dirty="0"/>
              <a:t> -e </a:t>
            </a:r>
          </a:p>
          <a:p>
            <a:pPr marL="0" indent="0">
              <a:buNone/>
            </a:pPr>
            <a:r>
              <a:rPr lang="nb-NO" b="1" dirty="0" err="1"/>
              <a:t>getfameexpr</a:t>
            </a:r>
            <a:r>
              <a:rPr lang="nb-NO" dirty="0"/>
              <a:t>  (</a:t>
            </a:r>
            <a:r>
              <a:rPr lang="nb-NO" dirty="0" err="1"/>
              <a:t>gets</a:t>
            </a:r>
            <a:r>
              <a:rPr lang="nb-NO" dirty="0"/>
              <a:t> </a:t>
            </a:r>
            <a:r>
              <a:rPr lang="nb-NO" dirty="0" err="1"/>
              <a:t>observations</a:t>
            </a:r>
            <a:r>
              <a:rPr lang="nb-NO" dirty="0"/>
              <a:t> given 1 FAME </a:t>
            </a:r>
            <a:r>
              <a:rPr lang="nb-NO" dirty="0" err="1"/>
              <a:t>expression</a:t>
            </a:r>
            <a:r>
              <a:rPr lang="nb-NO" dirty="0"/>
              <a:t>)</a:t>
            </a:r>
            <a:endParaRPr lang="nb-NO" b="1" dirty="0"/>
          </a:p>
          <a:p>
            <a:pPr marL="514350" indent="-514350">
              <a:buFont typeface="+mj-lt"/>
              <a:buAutoNum type="arabicPeriod"/>
            </a:pPr>
            <a:endParaRPr lang="nb-NO" dirty="0"/>
          </a:p>
          <a:p>
            <a:endParaRPr lang="nb-NO" dirty="0"/>
          </a:p>
          <a:p>
            <a:pPr marL="0" indent="0">
              <a:buNone/>
            </a:pPr>
            <a:r>
              <a:rPr lang="nb-NO" dirty="0"/>
              <a:t>For </a:t>
            </a:r>
            <a:r>
              <a:rPr lang="nb-NO" dirty="0" err="1"/>
              <a:t>complete</a:t>
            </a:r>
            <a:r>
              <a:rPr lang="nb-NO" dirty="0"/>
              <a:t> </a:t>
            </a:r>
            <a:r>
              <a:rPr lang="nb-NO" b="1" dirty="0" err="1"/>
              <a:t>jupyterlab</a:t>
            </a:r>
            <a:r>
              <a:rPr lang="nb-NO" dirty="0"/>
              <a:t> samples, </a:t>
            </a:r>
            <a:r>
              <a:rPr lang="nb-NO" dirty="0" err="1"/>
              <a:t>see</a:t>
            </a:r>
            <a:r>
              <a:rPr lang="nb-NO" dirty="0"/>
              <a:t> </a:t>
            </a:r>
            <a:r>
              <a:rPr lang="nb-NO" dirty="0" err="1"/>
              <a:t>Github</a:t>
            </a:r>
            <a:endParaRPr lang="nb-NO" dirty="0"/>
          </a:p>
          <a:p>
            <a:pPr marL="0" indent="0">
              <a:buNone/>
            </a:pPr>
            <a:endParaRPr lang="nb-NO" dirty="0"/>
          </a:p>
        </p:txBody>
      </p:sp>
      <p:pic>
        <p:nvPicPr>
          <p:cNvPr id="4" name="Bilde 3">
            <a:extLst>
              <a:ext uri="{FF2B5EF4-FFF2-40B4-BE49-F238E27FC236}">
                <a16:creationId xmlns:a16="http://schemas.microsoft.com/office/drawing/2014/main" id="{2E725378-DC5B-4E11-B79B-84A47A4DF0E4}"/>
              </a:ext>
            </a:extLst>
          </p:cNvPr>
          <p:cNvPicPr>
            <a:picLocks noChangeAspect="1"/>
          </p:cNvPicPr>
          <p:nvPr/>
        </p:nvPicPr>
        <p:blipFill>
          <a:blip r:embed="rId2"/>
          <a:stretch>
            <a:fillRect/>
          </a:stretch>
        </p:blipFill>
        <p:spPr>
          <a:xfrm>
            <a:off x="0" y="0"/>
            <a:ext cx="12192000" cy="480665"/>
          </a:xfrm>
          <a:prstGeom prst="rect">
            <a:avLst/>
          </a:prstGeom>
        </p:spPr>
      </p:pic>
    </p:spTree>
    <p:extLst>
      <p:ext uri="{BB962C8B-B14F-4D97-AF65-F5344CB8AC3E}">
        <p14:creationId xmlns:p14="http://schemas.microsoft.com/office/powerpoint/2010/main" val="1703935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6128E975-7D68-CECF-5349-9E591C74A1FB}"/>
              </a:ext>
            </a:extLst>
          </p:cNvPr>
          <p:cNvSpPr>
            <a:spLocks noGrp="1"/>
          </p:cNvSpPr>
          <p:nvPr>
            <p:ph type="title"/>
          </p:nvPr>
        </p:nvSpPr>
        <p:spPr/>
        <p:txBody>
          <a:bodyPr/>
          <a:lstStyle/>
          <a:p>
            <a:r>
              <a:rPr lang="nb-NO" b="1" dirty="0" err="1"/>
              <a:t>Summary</a:t>
            </a:r>
            <a:endParaRPr lang="nb-NO" b="1" dirty="0"/>
          </a:p>
        </p:txBody>
      </p:sp>
      <p:sp>
        <p:nvSpPr>
          <p:cNvPr id="3" name="Plassholder for innhold 2">
            <a:extLst>
              <a:ext uri="{FF2B5EF4-FFF2-40B4-BE49-F238E27FC236}">
                <a16:creationId xmlns:a16="http://schemas.microsoft.com/office/drawing/2014/main" id="{8A12A748-67E3-530C-381F-A820ADA417C7}"/>
              </a:ext>
            </a:extLst>
          </p:cNvPr>
          <p:cNvSpPr>
            <a:spLocks noGrp="1"/>
          </p:cNvSpPr>
          <p:nvPr>
            <p:ph idx="1"/>
          </p:nvPr>
        </p:nvSpPr>
        <p:spPr/>
        <p:txBody>
          <a:bodyPr/>
          <a:lstStyle/>
          <a:p>
            <a:r>
              <a:rPr lang="nb-NO" dirty="0"/>
              <a:t>The </a:t>
            </a:r>
            <a:r>
              <a:rPr lang="nb-NO" b="1" dirty="0" err="1"/>
              <a:t>getfame</a:t>
            </a:r>
            <a:r>
              <a:rPr lang="nb-NO" b="1" dirty="0"/>
              <a:t> –e </a:t>
            </a:r>
            <a:r>
              <a:rPr lang="nb-NO" dirty="0" err="1"/>
              <a:t>option</a:t>
            </a:r>
            <a:r>
              <a:rPr lang="nb-NO" dirty="0"/>
              <a:t> </a:t>
            </a:r>
            <a:r>
              <a:rPr lang="nb-NO" dirty="0" err="1"/>
              <a:t>use</a:t>
            </a:r>
            <a:r>
              <a:rPr lang="nb-NO" dirty="0"/>
              <a:t> </a:t>
            </a:r>
            <a:r>
              <a:rPr lang="nb-NO" dirty="0" err="1"/>
              <a:t>the</a:t>
            </a:r>
            <a:r>
              <a:rPr lang="nb-NO" dirty="0"/>
              <a:t> full </a:t>
            </a:r>
            <a:r>
              <a:rPr lang="nb-NO" dirty="0" err="1"/>
              <a:t>power</a:t>
            </a:r>
            <a:r>
              <a:rPr lang="nb-NO" dirty="0"/>
              <a:t> </a:t>
            </a:r>
            <a:r>
              <a:rPr lang="nb-NO" dirty="0" err="1"/>
              <a:t>of</a:t>
            </a:r>
            <a:r>
              <a:rPr lang="nb-NO" dirty="0"/>
              <a:t> FAME and </a:t>
            </a:r>
            <a:r>
              <a:rPr lang="nb-NO" dirty="0" err="1"/>
              <a:t>can</a:t>
            </a:r>
            <a:r>
              <a:rPr lang="nb-NO" dirty="0"/>
              <a:t> </a:t>
            </a:r>
            <a:r>
              <a:rPr lang="nb-NO" dirty="0" err="1"/>
              <a:t>evaluate</a:t>
            </a:r>
            <a:r>
              <a:rPr lang="nb-NO" dirty="0"/>
              <a:t> </a:t>
            </a:r>
            <a:r>
              <a:rPr lang="nb-NO" dirty="0" err="1"/>
              <a:t>formulas</a:t>
            </a:r>
            <a:r>
              <a:rPr lang="nb-NO" dirty="0"/>
              <a:t>, </a:t>
            </a:r>
            <a:r>
              <a:rPr lang="nb-NO" dirty="0" err="1"/>
              <a:t>functions</a:t>
            </a:r>
            <a:r>
              <a:rPr lang="nb-NO" dirty="0"/>
              <a:t>, </a:t>
            </a:r>
            <a:r>
              <a:rPr lang="nb-NO" dirty="0" err="1"/>
              <a:t>conversions</a:t>
            </a:r>
            <a:r>
              <a:rPr lang="nb-NO" dirty="0"/>
              <a:t> </a:t>
            </a:r>
            <a:r>
              <a:rPr lang="nb-NO" dirty="0" err="1"/>
              <a:t>among</a:t>
            </a:r>
            <a:r>
              <a:rPr lang="nb-NO" dirty="0"/>
              <a:t> </a:t>
            </a:r>
            <a:r>
              <a:rPr lang="nb-NO" dirty="0" err="1"/>
              <a:t>various</a:t>
            </a:r>
            <a:r>
              <a:rPr lang="nb-NO" dirty="0"/>
              <a:t> series, </a:t>
            </a:r>
            <a:r>
              <a:rPr lang="nb-NO" dirty="0" err="1"/>
              <a:t>formulas</a:t>
            </a:r>
            <a:r>
              <a:rPr lang="nb-NO" dirty="0"/>
              <a:t>, </a:t>
            </a:r>
            <a:r>
              <a:rPr lang="nb-NO" dirty="0" err="1"/>
              <a:t>frequiencies</a:t>
            </a:r>
            <a:r>
              <a:rPr lang="nb-NO" dirty="0"/>
              <a:t> and databases</a:t>
            </a:r>
          </a:p>
          <a:p>
            <a:endParaRPr lang="nb-NO" dirty="0"/>
          </a:p>
          <a:p>
            <a:r>
              <a:rPr lang="nb-NO" dirty="0"/>
              <a:t>To </a:t>
            </a:r>
            <a:r>
              <a:rPr lang="nb-NO" dirty="0" err="1"/>
              <a:t>get</a:t>
            </a:r>
            <a:r>
              <a:rPr lang="nb-NO" dirty="0"/>
              <a:t> more series </a:t>
            </a:r>
            <a:r>
              <a:rPr lang="nb-NO" dirty="0" err="1"/>
              <a:t>with</a:t>
            </a:r>
            <a:r>
              <a:rPr lang="nb-NO" dirty="0"/>
              <a:t> </a:t>
            </a:r>
            <a:r>
              <a:rPr lang="nb-NO" b="1" dirty="0" err="1"/>
              <a:t>getfame</a:t>
            </a:r>
            <a:r>
              <a:rPr lang="nb-NO" b="1" dirty="0"/>
              <a:t> –e </a:t>
            </a:r>
            <a:r>
              <a:rPr lang="nb-NO" dirty="0" err="1"/>
              <a:t>simply</a:t>
            </a:r>
            <a:r>
              <a:rPr lang="nb-NO" dirty="0"/>
              <a:t> loop </a:t>
            </a:r>
            <a:r>
              <a:rPr lang="nb-NO" dirty="0" err="1"/>
              <a:t>through</a:t>
            </a:r>
            <a:r>
              <a:rPr lang="nb-NO" dirty="0"/>
              <a:t> </a:t>
            </a:r>
            <a:r>
              <a:rPr lang="nb-NO" dirty="0" err="1"/>
              <a:t>expressions</a:t>
            </a:r>
            <a:r>
              <a:rPr lang="nb-NO" dirty="0"/>
              <a:t> and </a:t>
            </a:r>
            <a:r>
              <a:rPr lang="nb-NO" dirty="0" err="1"/>
              <a:t>add</a:t>
            </a:r>
            <a:r>
              <a:rPr lang="nb-NO" dirty="0"/>
              <a:t> </a:t>
            </a:r>
            <a:r>
              <a:rPr lang="nb-NO" dirty="0" err="1"/>
              <a:t>results</a:t>
            </a:r>
            <a:r>
              <a:rPr lang="nb-NO" dirty="0"/>
              <a:t> to same </a:t>
            </a:r>
            <a:r>
              <a:rPr lang="nb-NO" dirty="0" err="1"/>
              <a:t>charts</a:t>
            </a:r>
            <a:r>
              <a:rPr lang="nb-NO" dirty="0"/>
              <a:t> or </a:t>
            </a:r>
            <a:r>
              <a:rPr lang="nb-NO" dirty="0" err="1"/>
              <a:t>dataset</a:t>
            </a:r>
            <a:r>
              <a:rPr lang="nb-NO" dirty="0"/>
              <a:t>.</a:t>
            </a:r>
          </a:p>
          <a:p>
            <a:endParaRPr lang="nb-NO" dirty="0"/>
          </a:p>
          <a:p>
            <a:r>
              <a:rPr lang="nb-NO" b="1" dirty="0" err="1"/>
              <a:t>getfame</a:t>
            </a:r>
            <a:r>
              <a:rPr lang="nb-NO" b="1" dirty="0"/>
              <a:t> –n </a:t>
            </a:r>
            <a:r>
              <a:rPr lang="nb-NO" dirty="0"/>
              <a:t>is </a:t>
            </a:r>
            <a:r>
              <a:rPr lang="nb-NO" dirty="0" err="1"/>
              <a:t>powerful</a:t>
            </a:r>
            <a:r>
              <a:rPr lang="nb-NO" dirty="0"/>
              <a:t> </a:t>
            </a:r>
            <a:r>
              <a:rPr lang="nb-NO" dirty="0" err="1"/>
              <a:t>when</a:t>
            </a:r>
            <a:r>
              <a:rPr lang="nb-NO" dirty="0"/>
              <a:t> </a:t>
            </a:r>
            <a:r>
              <a:rPr lang="nb-NO" dirty="0" err="1"/>
              <a:t>combining</a:t>
            </a:r>
            <a:r>
              <a:rPr lang="nb-NO" dirty="0"/>
              <a:t> </a:t>
            </a:r>
            <a:r>
              <a:rPr lang="nb-NO" b="1" i="1" dirty="0"/>
              <a:t>grep | more |head </a:t>
            </a:r>
            <a:r>
              <a:rPr lang="nb-NO" dirty="0"/>
              <a:t>to </a:t>
            </a:r>
            <a:r>
              <a:rPr lang="nb-NO" dirty="0" err="1"/>
              <a:t>search</a:t>
            </a:r>
            <a:r>
              <a:rPr lang="nb-NO" dirty="0"/>
              <a:t> for series/</a:t>
            </a:r>
            <a:r>
              <a:rPr lang="nb-NO" dirty="0" err="1"/>
              <a:t>formulas</a:t>
            </a:r>
            <a:r>
              <a:rPr lang="nb-NO" dirty="0"/>
              <a:t> </a:t>
            </a:r>
            <a:r>
              <a:rPr lang="nb-NO" dirty="0" err="1"/>
              <a:t>names</a:t>
            </a:r>
            <a:r>
              <a:rPr lang="nb-NO" dirty="0"/>
              <a:t> or metadata</a:t>
            </a:r>
          </a:p>
        </p:txBody>
      </p:sp>
      <p:pic>
        <p:nvPicPr>
          <p:cNvPr id="4" name="Bilde 3">
            <a:extLst>
              <a:ext uri="{FF2B5EF4-FFF2-40B4-BE49-F238E27FC236}">
                <a16:creationId xmlns:a16="http://schemas.microsoft.com/office/drawing/2014/main" id="{F47DC29A-2C69-04C2-DB3A-08673614FED2}"/>
              </a:ext>
            </a:extLst>
          </p:cNvPr>
          <p:cNvPicPr>
            <a:picLocks noChangeAspect="1"/>
          </p:cNvPicPr>
          <p:nvPr/>
        </p:nvPicPr>
        <p:blipFill>
          <a:blip r:embed="rId2"/>
          <a:stretch>
            <a:fillRect/>
          </a:stretch>
        </p:blipFill>
        <p:spPr>
          <a:xfrm>
            <a:off x="0" y="0"/>
            <a:ext cx="12192000" cy="480665"/>
          </a:xfrm>
          <a:prstGeom prst="rect">
            <a:avLst/>
          </a:prstGeom>
        </p:spPr>
      </p:pic>
    </p:spTree>
    <p:extLst>
      <p:ext uri="{BB962C8B-B14F-4D97-AF65-F5344CB8AC3E}">
        <p14:creationId xmlns:p14="http://schemas.microsoft.com/office/powerpoint/2010/main" val="716172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82BE6D-765F-37CF-21DB-CBFC985456DD}"/>
            </a:ext>
          </a:extLst>
        </p:cNvPr>
        <p:cNvGrpSpPr/>
        <p:nvPr/>
      </p:nvGrpSpPr>
      <p:grpSpPr>
        <a:xfrm>
          <a:off x="0" y="0"/>
          <a:ext cx="0" cy="0"/>
          <a:chOff x="0" y="0"/>
          <a:chExt cx="0" cy="0"/>
        </a:xfrm>
      </p:grpSpPr>
      <p:sp>
        <p:nvSpPr>
          <p:cNvPr id="2" name="Tittel 1">
            <a:extLst>
              <a:ext uri="{FF2B5EF4-FFF2-40B4-BE49-F238E27FC236}">
                <a16:creationId xmlns:a16="http://schemas.microsoft.com/office/drawing/2014/main" id="{26391806-BB77-0F79-01F1-7BB377FAB9B2}"/>
              </a:ext>
            </a:extLst>
          </p:cNvPr>
          <p:cNvSpPr>
            <a:spLocks noGrp="1"/>
          </p:cNvSpPr>
          <p:nvPr>
            <p:ph type="title"/>
          </p:nvPr>
        </p:nvSpPr>
        <p:spPr/>
        <p:txBody>
          <a:bodyPr/>
          <a:lstStyle/>
          <a:p>
            <a:r>
              <a:rPr lang="nb-NO" b="1" dirty="0" err="1"/>
              <a:t>Observations</a:t>
            </a:r>
            <a:r>
              <a:rPr lang="nb-NO" b="1" dirty="0"/>
              <a:t> &amp; </a:t>
            </a:r>
            <a:r>
              <a:rPr lang="nb-NO" b="1" dirty="0" err="1"/>
              <a:t>Comments</a:t>
            </a:r>
            <a:endParaRPr lang="nb-NO" b="1" dirty="0"/>
          </a:p>
        </p:txBody>
      </p:sp>
      <p:sp>
        <p:nvSpPr>
          <p:cNvPr id="3" name="Plassholder for innhold 2">
            <a:extLst>
              <a:ext uri="{FF2B5EF4-FFF2-40B4-BE49-F238E27FC236}">
                <a16:creationId xmlns:a16="http://schemas.microsoft.com/office/drawing/2014/main" id="{21A972F6-0EBB-03BB-5116-6494997CC484}"/>
              </a:ext>
            </a:extLst>
          </p:cNvPr>
          <p:cNvSpPr>
            <a:spLocks noGrp="1"/>
          </p:cNvSpPr>
          <p:nvPr>
            <p:ph idx="1"/>
          </p:nvPr>
        </p:nvSpPr>
        <p:spPr>
          <a:xfrm>
            <a:off x="838199" y="1690688"/>
            <a:ext cx="10669859" cy="4802187"/>
          </a:xfrm>
        </p:spPr>
        <p:txBody>
          <a:bodyPr>
            <a:normAutofit lnSpcReduction="10000"/>
          </a:bodyPr>
          <a:lstStyle/>
          <a:p>
            <a:r>
              <a:rPr lang="nb-NO" dirty="0" err="1"/>
              <a:t>Possible</a:t>
            </a:r>
            <a:r>
              <a:rPr lang="nb-NO" dirty="0"/>
              <a:t> to introduce </a:t>
            </a:r>
            <a:r>
              <a:rPr lang="nb-NO" dirty="0" err="1"/>
              <a:t>powerful</a:t>
            </a:r>
            <a:r>
              <a:rPr lang="nb-NO" dirty="0"/>
              <a:t> and </a:t>
            </a:r>
            <a:r>
              <a:rPr lang="nb-NO" dirty="0" err="1"/>
              <a:t>modern</a:t>
            </a:r>
            <a:r>
              <a:rPr lang="nb-NO" dirty="0"/>
              <a:t> </a:t>
            </a:r>
            <a:r>
              <a:rPr lang="nb-NO" dirty="0" err="1"/>
              <a:t>visualizations</a:t>
            </a:r>
            <a:r>
              <a:rPr lang="nb-NO" dirty="0"/>
              <a:t> </a:t>
            </a:r>
            <a:r>
              <a:rPr lang="nb-NO" dirty="0" err="1"/>
              <a:t>tools</a:t>
            </a:r>
            <a:r>
              <a:rPr lang="nb-NO" dirty="0"/>
              <a:t> like </a:t>
            </a:r>
            <a:r>
              <a:rPr lang="nb-NO" dirty="0">
                <a:hlinkClick r:id="rId2"/>
              </a:rPr>
              <a:t>www.highcharts.com</a:t>
            </a:r>
            <a:r>
              <a:rPr lang="nb-NO" dirty="0"/>
              <a:t> The JSON output is </a:t>
            </a:r>
            <a:r>
              <a:rPr lang="nb-NO" dirty="0" err="1"/>
              <a:t>designed</a:t>
            </a:r>
            <a:r>
              <a:rPr lang="nb-NO" dirty="0"/>
              <a:t> for </a:t>
            </a:r>
            <a:r>
              <a:rPr lang="nb-NO" dirty="0" err="1"/>
              <a:t>highcharts</a:t>
            </a:r>
            <a:r>
              <a:rPr lang="nb-NO" dirty="0"/>
              <a:t>.</a:t>
            </a:r>
          </a:p>
          <a:p>
            <a:endParaRPr lang="nb-NO" dirty="0"/>
          </a:p>
          <a:p>
            <a:r>
              <a:rPr lang="nb-NO" dirty="0" err="1"/>
              <a:t>Reduce</a:t>
            </a:r>
            <a:r>
              <a:rPr lang="nb-NO" dirty="0"/>
              <a:t> </a:t>
            </a:r>
            <a:r>
              <a:rPr lang="nb-NO" dirty="0" err="1"/>
              <a:t>the</a:t>
            </a:r>
            <a:r>
              <a:rPr lang="nb-NO" dirty="0"/>
              <a:t> </a:t>
            </a:r>
            <a:r>
              <a:rPr lang="nb-NO" dirty="0" err="1"/>
              <a:t>barrier</a:t>
            </a:r>
            <a:r>
              <a:rPr lang="nb-NO" dirty="0"/>
              <a:t> to </a:t>
            </a:r>
            <a:r>
              <a:rPr lang="nb-NO" dirty="0" err="1"/>
              <a:t>use</a:t>
            </a:r>
            <a:r>
              <a:rPr lang="nb-NO" dirty="0"/>
              <a:t> data in FAME, and </a:t>
            </a:r>
            <a:r>
              <a:rPr lang="nb-NO" dirty="0" err="1"/>
              <a:t>the</a:t>
            </a:r>
            <a:r>
              <a:rPr lang="nb-NO" dirty="0"/>
              <a:t> </a:t>
            </a:r>
            <a:r>
              <a:rPr lang="nb-NO" dirty="0" err="1"/>
              <a:t>power</a:t>
            </a:r>
            <a:r>
              <a:rPr lang="nb-NO" dirty="0"/>
              <a:t> </a:t>
            </a:r>
            <a:r>
              <a:rPr lang="nb-NO" dirty="0" err="1"/>
              <a:t>of</a:t>
            </a:r>
            <a:r>
              <a:rPr lang="nb-NO" dirty="0"/>
              <a:t> FAME, </a:t>
            </a:r>
            <a:r>
              <a:rPr lang="nb-NO" dirty="0" err="1"/>
              <a:t>when</a:t>
            </a:r>
            <a:r>
              <a:rPr lang="nb-NO" dirty="0"/>
              <a:t> </a:t>
            </a:r>
            <a:r>
              <a:rPr lang="nb-NO" dirty="0" err="1"/>
              <a:t>simply</a:t>
            </a:r>
            <a:r>
              <a:rPr lang="nb-NO" dirty="0"/>
              <a:t> calling </a:t>
            </a:r>
            <a:r>
              <a:rPr lang="nb-NO" b="1" dirty="0" err="1"/>
              <a:t>getfame</a:t>
            </a:r>
            <a:r>
              <a:rPr lang="nb-NO" b="1" dirty="0"/>
              <a:t> </a:t>
            </a:r>
            <a:r>
              <a:rPr lang="nb-NO" dirty="0"/>
              <a:t>from Python or R </a:t>
            </a:r>
          </a:p>
          <a:p>
            <a:endParaRPr lang="nb-NO" dirty="0"/>
          </a:p>
          <a:p>
            <a:r>
              <a:rPr lang="nb-NO" dirty="0"/>
              <a:t>With </a:t>
            </a:r>
            <a:r>
              <a:rPr lang="nb-NO" dirty="0" err="1"/>
              <a:t>the</a:t>
            </a:r>
            <a:r>
              <a:rPr lang="nb-NO" dirty="0"/>
              <a:t> </a:t>
            </a:r>
            <a:r>
              <a:rPr lang="nb-NO" b="1" dirty="0" err="1"/>
              <a:t>getfame</a:t>
            </a:r>
            <a:r>
              <a:rPr lang="nb-NO" dirty="0"/>
              <a:t> </a:t>
            </a:r>
            <a:r>
              <a:rPr lang="nb-NO" dirty="0" err="1"/>
              <a:t>json</a:t>
            </a:r>
            <a:r>
              <a:rPr lang="nb-NO" dirty="0"/>
              <a:t> </a:t>
            </a:r>
            <a:r>
              <a:rPr lang="nb-NO" dirty="0" err="1"/>
              <a:t>api</a:t>
            </a:r>
            <a:r>
              <a:rPr lang="nb-NO" dirty="0"/>
              <a:t> </a:t>
            </a:r>
            <a:r>
              <a:rPr lang="nb-NO" dirty="0" err="1"/>
              <a:t>you</a:t>
            </a:r>
            <a:r>
              <a:rPr lang="nb-NO" dirty="0"/>
              <a:t> have all </a:t>
            </a:r>
            <a:r>
              <a:rPr lang="nb-NO" dirty="0" err="1"/>
              <a:t>functionality</a:t>
            </a:r>
            <a:r>
              <a:rPr lang="nb-NO" dirty="0"/>
              <a:t> </a:t>
            </a:r>
            <a:r>
              <a:rPr lang="nb-NO" dirty="0" err="1"/>
              <a:t>needed</a:t>
            </a:r>
            <a:r>
              <a:rPr lang="nb-NO" dirty="0"/>
              <a:t> to </a:t>
            </a:r>
            <a:r>
              <a:rPr lang="nb-NO" dirty="0" err="1"/>
              <a:t>build</a:t>
            </a:r>
            <a:r>
              <a:rPr lang="nb-NO" dirty="0"/>
              <a:t> a GUI (like </a:t>
            </a:r>
            <a:r>
              <a:rPr lang="nb-NO" dirty="0" err="1"/>
              <a:t>myfame</a:t>
            </a:r>
            <a:r>
              <a:rPr lang="nb-NO" dirty="0"/>
              <a:t>)  in DASH, Visual Studio, QT …</a:t>
            </a:r>
          </a:p>
          <a:p>
            <a:endParaRPr lang="nb-NO" dirty="0"/>
          </a:p>
          <a:p>
            <a:r>
              <a:rPr lang="nb-NO" b="1" dirty="0" err="1"/>
              <a:t>getfame</a:t>
            </a:r>
            <a:r>
              <a:rPr lang="nb-NO" dirty="0"/>
              <a:t> </a:t>
            </a:r>
            <a:r>
              <a:rPr lang="nb-NO" dirty="0" err="1"/>
              <a:t>can</a:t>
            </a:r>
            <a:r>
              <a:rPr lang="nb-NO" dirty="0"/>
              <a:t> be run i </a:t>
            </a:r>
            <a:r>
              <a:rPr lang="nb-NO" b="1" dirty="0" err="1"/>
              <a:t>q</a:t>
            </a:r>
            <a:r>
              <a:rPr lang="nb-NO" dirty="0" err="1"/>
              <a:t>uiet</a:t>
            </a:r>
            <a:r>
              <a:rPr lang="nb-NO" dirty="0"/>
              <a:t> (silent) mode, </a:t>
            </a:r>
            <a:r>
              <a:rPr lang="nb-NO" dirty="0" err="1"/>
              <a:t>no</a:t>
            </a:r>
            <a:r>
              <a:rPr lang="nb-NO" dirty="0"/>
              <a:t> output is not </a:t>
            </a:r>
            <a:r>
              <a:rPr lang="nb-NO" dirty="0" err="1"/>
              <a:t>shown</a:t>
            </a:r>
            <a:r>
              <a:rPr lang="nb-NO" dirty="0"/>
              <a:t> </a:t>
            </a:r>
            <a:r>
              <a:rPr lang="nb-NO" dirty="0" err="1"/>
              <a:t>on</a:t>
            </a:r>
            <a:r>
              <a:rPr lang="nb-NO" dirty="0"/>
              <a:t> </a:t>
            </a:r>
            <a:r>
              <a:rPr lang="nb-NO" dirty="0" err="1"/>
              <a:t>the</a:t>
            </a:r>
            <a:r>
              <a:rPr lang="nb-NO" dirty="0"/>
              <a:t> screen:  </a:t>
            </a:r>
            <a:r>
              <a:rPr lang="nb-NO" b="1" dirty="0" err="1"/>
              <a:t>getfame</a:t>
            </a:r>
            <a:r>
              <a:rPr lang="nb-NO" b="1" dirty="0"/>
              <a:t> –</a:t>
            </a:r>
            <a:r>
              <a:rPr lang="nb-NO" b="1" dirty="0" err="1"/>
              <a:t>nq</a:t>
            </a:r>
            <a:r>
              <a:rPr lang="nb-NO" b="1" dirty="0"/>
              <a:t>    </a:t>
            </a:r>
            <a:r>
              <a:rPr lang="nb-NO" b="1" dirty="0" err="1"/>
              <a:t>getfame</a:t>
            </a:r>
            <a:r>
              <a:rPr lang="nb-NO" b="1" dirty="0"/>
              <a:t> –</a:t>
            </a:r>
            <a:r>
              <a:rPr lang="nb-NO" b="1" dirty="0" err="1"/>
              <a:t>sq</a:t>
            </a:r>
            <a:r>
              <a:rPr lang="nb-NO" b="1" dirty="0"/>
              <a:t>    </a:t>
            </a:r>
            <a:r>
              <a:rPr lang="nb-NO" b="1" dirty="0" err="1"/>
              <a:t>getfame</a:t>
            </a:r>
            <a:r>
              <a:rPr lang="nb-NO" b="1" dirty="0"/>
              <a:t> -</a:t>
            </a:r>
            <a:r>
              <a:rPr lang="nb-NO" b="1" dirty="0" err="1"/>
              <a:t>eg</a:t>
            </a:r>
            <a:r>
              <a:rPr lang="nb-NO" b="1" dirty="0"/>
              <a:t> </a:t>
            </a:r>
          </a:p>
          <a:p>
            <a:endParaRPr lang="nb-NO" dirty="0"/>
          </a:p>
        </p:txBody>
      </p:sp>
      <p:pic>
        <p:nvPicPr>
          <p:cNvPr id="4" name="Bilde 3">
            <a:extLst>
              <a:ext uri="{FF2B5EF4-FFF2-40B4-BE49-F238E27FC236}">
                <a16:creationId xmlns:a16="http://schemas.microsoft.com/office/drawing/2014/main" id="{E84478FF-A73F-5BB5-84A8-76C3123306F8}"/>
              </a:ext>
            </a:extLst>
          </p:cNvPr>
          <p:cNvPicPr>
            <a:picLocks noChangeAspect="1"/>
          </p:cNvPicPr>
          <p:nvPr/>
        </p:nvPicPr>
        <p:blipFill>
          <a:blip r:embed="rId3"/>
          <a:stretch>
            <a:fillRect/>
          </a:stretch>
        </p:blipFill>
        <p:spPr>
          <a:xfrm>
            <a:off x="0" y="0"/>
            <a:ext cx="12192000" cy="480665"/>
          </a:xfrm>
          <a:prstGeom prst="rect">
            <a:avLst/>
          </a:prstGeom>
        </p:spPr>
      </p:pic>
    </p:spTree>
    <p:extLst>
      <p:ext uri="{BB962C8B-B14F-4D97-AF65-F5344CB8AC3E}">
        <p14:creationId xmlns:p14="http://schemas.microsoft.com/office/powerpoint/2010/main" val="2350609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FBB0316-D0CD-3606-DC7C-96F54FD658B0}"/>
              </a:ext>
            </a:extLst>
          </p:cNvPr>
          <p:cNvSpPr>
            <a:spLocks noGrp="1"/>
          </p:cNvSpPr>
          <p:nvPr>
            <p:ph type="title"/>
          </p:nvPr>
        </p:nvSpPr>
        <p:spPr>
          <a:xfrm>
            <a:off x="115335" y="365125"/>
            <a:ext cx="11238465" cy="1325563"/>
          </a:xfrm>
        </p:spPr>
        <p:txBody>
          <a:bodyPr>
            <a:normAutofit/>
          </a:bodyPr>
          <a:lstStyle/>
          <a:p>
            <a:r>
              <a:rPr lang="nb-NO" b="1" dirty="0"/>
              <a:t>1. </a:t>
            </a:r>
            <a:r>
              <a:rPr lang="nb-NO" b="1" dirty="0" err="1"/>
              <a:t>getfame</a:t>
            </a:r>
            <a:r>
              <a:rPr lang="nb-NO" dirty="0"/>
              <a:t> </a:t>
            </a:r>
            <a:r>
              <a:rPr lang="nb-NO" b="1" dirty="0"/>
              <a:t>-n   </a:t>
            </a:r>
            <a:r>
              <a:rPr lang="nb-NO" sz="2200" b="1" dirty="0" err="1"/>
              <a:t>gets</a:t>
            </a:r>
            <a:r>
              <a:rPr lang="nb-NO" sz="2200" b="1" dirty="0"/>
              <a:t> FAME </a:t>
            </a:r>
            <a:r>
              <a:rPr lang="nb-NO" sz="2200" b="1" dirty="0" err="1"/>
              <a:t>names</a:t>
            </a:r>
            <a:r>
              <a:rPr lang="nb-NO" sz="2200" b="1" dirty="0"/>
              <a:t> and metadata</a:t>
            </a:r>
          </a:p>
        </p:txBody>
      </p:sp>
      <p:pic>
        <p:nvPicPr>
          <p:cNvPr id="4" name="Bilde 3">
            <a:extLst>
              <a:ext uri="{FF2B5EF4-FFF2-40B4-BE49-F238E27FC236}">
                <a16:creationId xmlns:a16="http://schemas.microsoft.com/office/drawing/2014/main" id="{97A79418-5D5C-D515-22AF-9C7818E036C6}"/>
              </a:ext>
            </a:extLst>
          </p:cNvPr>
          <p:cNvPicPr>
            <a:picLocks noChangeAspect="1"/>
          </p:cNvPicPr>
          <p:nvPr/>
        </p:nvPicPr>
        <p:blipFill>
          <a:blip r:embed="rId2"/>
          <a:stretch>
            <a:fillRect/>
          </a:stretch>
        </p:blipFill>
        <p:spPr>
          <a:xfrm>
            <a:off x="0" y="0"/>
            <a:ext cx="12192000" cy="480665"/>
          </a:xfrm>
          <a:prstGeom prst="rect">
            <a:avLst/>
          </a:prstGeom>
        </p:spPr>
      </p:pic>
      <p:pic>
        <p:nvPicPr>
          <p:cNvPr id="8" name="Bilde 7">
            <a:extLst>
              <a:ext uri="{FF2B5EF4-FFF2-40B4-BE49-F238E27FC236}">
                <a16:creationId xmlns:a16="http://schemas.microsoft.com/office/drawing/2014/main" id="{88CD9E13-7551-C828-3770-14A14667C05B}"/>
              </a:ext>
            </a:extLst>
          </p:cNvPr>
          <p:cNvPicPr>
            <a:picLocks noChangeAspect="1"/>
          </p:cNvPicPr>
          <p:nvPr/>
        </p:nvPicPr>
        <p:blipFill>
          <a:blip r:embed="rId3"/>
          <a:stretch>
            <a:fillRect/>
          </a:stretch>
        </p:blipFill>
        <p:spPr>
          <a:xfrm>
            <a:off x="115335" y="1502796"/>
            <a:ext cx="12076665" cy="5355203"/>
          </a:xfrm>
          <a:prstGeom prst="rect">
            <a:avLst/>
          </a:prstGeom>
        </p:spPr>
      </p:pic>
    </p:spTree>
    <p:extLst>
      <p:ext uri="{BB962C8B-B14F-4D97-AF65-F5344CB8AC3E}">
        <p14:creationId xmlns:p14="http://schemas.microsoft.com/office/powerpoint/2010/main" val="479301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2B1B45-642F-0577-0698-35F625C979C0}"/>
            </a:ext>
          </a:extLst>
        </p:cNvPr>
        <p:cNvGrpSpPr/>
        <p:nvPr/>
      </p:nvGrpSpPr>
      <p:grpSpPr>
        <a:xfrm>
          <a:off x="0" y="0"/>
          <a:ext cx="0" cy="0"/>
          <a:chOff x="0" y="0"/>
          <a:chExt cx="0" cy="0"/>
        </a:xfrm>
      </p:grpSpPr>
      <p:pic>
        <p:nvPicPr>
          <p:cNvPr id="6" name="Bilde 5">
            <a:extLst>
              <a:ext uri="{FF2B5EF4-FFF2-40B4-BE49-F238E27FC236}">
                <a16:creationId xmlns:a16="http://schemas.microsoft.com/office/drawing/2014/main" id="{C736618E-ADF4-2FC1-B3C3-6564BB0D3A38}"/>
              </a:ext>
            </a:extLst>
          </p:cNvPr>
          <p:cNvPicPr>
            <a:picLocks noChangeAspect="1"/>
          </p:cNvPicPr>
          <p:nvPr/>
        </p:nvPicPr>
        <p:blipFill>
          <a:blip r:embed="rId2"/>
          <a:stretch>
            <a:fillRect/>
          </a:stretch>
        </p:blipFill>
        <p:spPr>
          <a:xfrm>
            <a:off x="0" y="0"/>
            <a:ext cx="12192000" cy="480665"/>
          </a:xfrm>
          <a:prstGeom prst="rect">
            <a:avLst/>
          </a:prstGeom>
        </p:spPr>
      </p:pic>
      <p:sp>
        <p:nvSpPr>
          <p:cNvPr id="2" name="Tittel 1">
            <a:extLst>
              <a:ext uri="{FF2B5EF4-FFF2-40B4-BE49-F238E27FC236}">
                <a16:creationId xmlns:a16="http://schemas.microsoft.com/office/drawing/2014/main" id="{42ECE60A-9A22-C767-D969-53F4E52C25F0}"/>
              </a:ext>
            </a:extLst>
          </p:cNvPr>
          <p:cNvSpPr>
            <a:spLocks noGrp="1"/>
          </p:cNvSpPr>
          <p:nvPr>
            <p:ph type="title"/>
          </p:nvPr>
        </p:nvSpPr>
        <p:spPr>
          <a:xfrm>
            <a:off x="0" y="365125"/>
            <a:ext cx="12192000" cy="1325563"/>
          </a:xfrm>
        </p:spPr>
        <p:txBody>
          <a:bodyPr>
            <a:normAutofit/>
          </a:bodyPr>
          <a:lstStyle/>
          <a:p>
            <a:r>
              <a:rPr lang="nb-NO" sz="4000" b="1" dirty="0" err="1"/>
              <a:t>getfame</a:t>
            </a:r>
            <a:r>
              <a:rPr lang="nb-NO" sz="4000" b="1" dirty="0"/>
              <a:t> –n </a:t>
            </a:r>
            <a:r>
              <a:rPr lang="nb-NO" sz="4000" dirty="0"/>
              <a:t> </a:t>
            </a:r>
            <a:r>
              <a:rPr lang="nb-NO" sz="2800" dirty="0" err="1"/>
              <a:t>with</a:t>
            </a:r>
            <a:r>
              <a:rPr lang="nb-NO" sz="2800" dirty="0"/>
              <a:t> </a:t>
            </a:r>
            <a:r>
              <a:rPr lang="nb-NO" sz="2800" dirty="0" err="1"/>
              <a:t>identical</a:t>
            </a:r>
            <a:r>
              <a:rPr lang="nb-NO" sz="2800" dirty="0"/>
              <a:t> databases </a:t>
            </a:r>
            <a:r>
              <a:rPr lang="nb-NO" sz="2800" dirty="0" err="1"/>
              <a:t>identical</a:t>
            </a:r>
            <a:r>
              <a:rPr lang="nb-NO" sz="2800" dirty="0"/>
              <a:t> </a:t>
            </a:r>
            <a:r>
              <a:rPr lang="nb-NO" sz="2800" dirty="0" err="1"/>
              <a:t>seriesnames</a:t>
            </a:r>
            <a:r>
              <a:rPr lang="nb-NO" sz="2800" dirty="0"/>
              <a:t> different </a:t>
            </a:r>
            <a:r>
              <a:rPr lang="nb-NO" sz="2800" dirty="0" err="1"/>
              <a:t>places</a:t>
            </a:r>
            <a:r>
              <a:rPr lang="nb-NO" sz="2800" dirty="0"/>
              <a:t>)</a:t>
            </a:r>
          </a:p>
        </p:txBody>
      </p:sp>
      <p:pic>
        <p:nvPicPr>
          <p:cNvPr id="5" name="Bilde 4">
            <a:extLst>
              <a:ext uri="{FF2B5EF4-FFF2-40B4-BE49-F238E27FC236}">
                <a16:creationId xmlns:a16="http://schemas.microsoft.com/office/drawing/2014/main" id="{3F39E6F9-8060-35D7-872A-CD5B7DCAFBBF}"/>
              </a:ext>
            </a:extLst>
          </p:cNvPr>
          <p:cNvPicPr>
            <a:picLocks noChangeAspect="1"/>
          </p:cNvPicPr>
          <p:nvPr/>
        </p:nvPicPr>
        <p:blipFill>
          <a:blip r:embed="rId3"/>
          <a:stretch>
            <a:fillRect/>
          </a:stretch>
        </p:blipFill>
        <p:spPr>
          <a:xfrm>
            <a:off x="350729" y="1799996"/>
            <a:ext cx="11611627" cy="4567405"/>
          </a:xfrm>
          <a:prstGeom prst="rect">
            <a:avLst/>
          </a:prstGeom>
        </p:spPr>
      </p:pic>
    </p:spTree>
    <p:extLst>
      <p:ext uri="{BB962C8B-B14F-4D97-AF65-F5344CB8AC3E}">
        <p14:creationId xmlns:p14="http://schemas.microsoft.com/office/powerpoint/2010/main" val="3287992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338991-3AC3-CC0F-FDAE-AA49C97CEA34}"/>
            </a:ext>
          </a:extLst>
        </p:cNvPr>
        <p:cNvGrpSpPr/>
        <p:nvPr/>
      </p:nvGrpSpPr>
      <p:grpSpPr>
        <a:xfrm>
          <a:off x="0" y="0"/>
          <a:ext cx="0" cy="0"/>
          <a:chOff x="0" y="0"/>
          <a:chExt cx="0" cy="0"/>
        </a:xfrm>
      </p:grpSpPr>
      <p:sp>
        <p:nvSpPr>
          <p:cNvPr id="2" name="Tittel 1">
            <a:extLst>
              <a:ext uri="{FF2B5EF4-FFF2-40B4-BE49-F238E27FC236}">
                <a16:creationId xmlns:a16="http://schemas.microsoft.com/office/drawing/2014/main" id="{606FD6C6-B283-D287-65F4-1FE0ECE32232}"/>
              </a:ext>
            </a:extLst>
          </p:cNvPr>
          <p:cNvSpPr>
            <a:spLocks noGrp="1"/>
          </p:cNvSpPr>
          <p:nvPr>
            <p:ph type="title"/>
          </p:nvPr>
        </p:nvSpPr>
        <p:spPr>
          <a:xfrm>
            <a:off x="187890" y="789139"/>
            <a:ext cx="11899726" cy="2367419"/>
          </a:xfrm>
        </p:spPr>
        <p:txBody>
          <a:bodyPr>
            <a:normAutofit/>
          </a:bodyPr>
          <a:lstStyle/>
          <a:p>
            <a:r>
              <a:rPr lang="nb-NO" b="1" dirty="0" err="1"/>
              <a:t>getfame</a:t>
            </a:r>
            <a:r>
              <a:rPr lang="nb-NO" b="1" dirty="0"/>
              <a:t> -n   </a:t>
            </a:r>
            <a:r>
              <a:rPr lang="nb-NO" sz="2200" b="1" dirty="0" err="1"/>
              <a:t>flexibility</a:t>
            </a:r>
            <a:br>
              <a:rPr lang="nb-NO" sz="2200" b="1" dirty="0"/>
            </a:br>
            <a:br>
              <a:rPr lang="nb-NO" sz="2200" b="1" dirty="0"/>
            </a:br>
            <a:r>
              <a:rPr lang="nb-NO" sz="2000" b="1" dirty="0" err="1"/>
              <a:t>Combine</a:t>
            </a:r>
            <a:r>
              <a:rPr lang="nb-NO" sz="2000" b="1" dirty="0"/>
              <a:t> </a:t>
            </a:r>
            <a:r>
              <a:rPr lang="nb-NO" sz="2000" b="1" dirty="0" err="1"/>
              <a:t>with</a:t>
            </a:r>
            <a:r>
              <a:rPr lang="nb-NO" sz="2000" b="1" dirty="0"/>
              <a:t> </a:t>
            </a:r>
            <a:r>
              <a:rPr lang="nb-NO" sz="2000" b="1" dirty="0" err="1"/>
              <a:t>linux</a:t>
            </a:r>
            <a:r>
              <a:rPr lang="nb-NO" sz="2000" b="1" dirty="0"/>
              <a:t> </a:t>
            </a:r>
            <a:r>
              <a:rPr lang="nb-NO" sz="2000" b="1" dirty="0" err="1"/>
              <a:t>commands</a:t>
            </a:r>
            <a:r>
              <a:rPr lang="nb-NO" sz="2000" b="1" dirty="0"/>
              <a:t> to </a:t>
            </a:r>
            <a:r>
              <a:rPr lang="nb-NO" sz="2000" b="1" dirty="0" err="1"/>
              <a:t>find</a:t>
            </a:r>
            <a:r>
              <a:rPr lang="nb-NO" sz="2000" b="1" dirty="0"/>
              <a:t> </a:t>
            </a:r>
            <a:r>
              <a:rPr lang="nb-NO" sz="2000" b="1" dirty="0" err="1"/>
              <a:t>descriptions</a:t>
            </a:r>
            <a:r>
              <a:rPr lang="nb-NO" sz="2000" b="1" dirty="0"/>
              <a:t>, or series </a:t>
            </a:r>
            <a:r>
              <a:rPr lang="nb-NO" sz="2000" b="1" dirty="0" err="1"/>
              <a:t>with</a:t>
            </a:r>
            <a:r>
              <a:rPr lang="nb-NO" sz="2000" b="1" dirty="0"/>
              <a:t> </a:t>
            </a:r>
            <a:r>
              <a:rPr lang="nb-NO" sz="2000" b="1" dirty="0" err="1"/>
              <a:t>incorrect</a:t>
            </a:r>
            <a:r>
              <a:rPr lang="nb-NO" sz="2000" b="1" dirty="0"/>
              <a:t> </a:t>
            </a:r>
            <a:r>
              <a:rPr lang="nb-NO" sz="2000" b="1" dirty="0" err="1"/>
              <a:t>definitions</a:t>
            </a:r>
            <a:br>
              <a:rPr lang="nb-NO" sz="2000" b="1" dirty="0"/>
            </a:br>
            <a:r>
              <a:rPr lang="nb-NO" sz="2000" b="1" dirty="0"/>
              <a:t>The </a:t>
            </a:r>
            <a:r>
              <a:rPr lang="nb-NO" sz="2000" b="1" dirty="0" err="1"/>
              <a:t>command</a:t>
            </a:r>
            <a:r>
              <a:rPr lang="nb-NO" sz="2000" b="1" dirty="0"/>
              <a:t> </a:t>
            </a:r>
            <a:r>
              <a:rPr lang="nb-NO" sz="2000" b="1" dirty="0" err="1"/>
              <a:t>below</a:t>
            </a:r>
            <a:r>
              <a:rPr lang="nb-NO" sz="2000" b="1" dirty="0"/>
              <a:t> lists all series in </a:t>
            </a:r>
            <a:r>
              <a:rPr lang="nb-NO" sz="2000" b="1" dirty="0" err="1"/>
              <a:t>the</a:t>
            </a:r>
            <a:r>
              <a:rPr lang="nb-NO" sz="2000" b="1" dirty="0"/>
              <a:t> database </a:t>
            </a:r>
            <a:r>
              <a:rPr lang="nb-NO" sz="2000" b="1" dirty="0" err="1"/>
              <a:t>but</a:t>
            </a:r>
            <a:r>
              <a:rPr lang="nb-NO" sz="2000" b="1" dirty="0"/>
              <a:t> </a:t>
            </a:r>
            <a:r>
              <a:rPr lang="nb-NO" sz="2000" b="1" dirty="0" err="1"/>
              <a:t>only</a:t>
            </a:r>
            <a:r>
              <a:rPr lang="nb-NO" sz="2000" b="1" dirty="0"/>
              <a:t> show </a:t>
            </a:r>
            <a:r>
              <a:rPr lang="nb-NO" sz="2000" b="1" dirty="0" err="1"/>
              <a:t>the</a:t>
            </a:r>
            <a:r>
              <a:rPr lang="nb-NO" sz="2000" b="1" dirty="0"/>
              <a:t> </a:t>
            </a:r>
            <a:r>
              <a:rPr lang="nb-NO" sz="2000" b="1" dirty="0" err="1"/>
              <a:t>one</a:t>
            </a:r>
            <a:r>
              <a:rPr lang="nb-NO" sz="2000" b="1" dirty="0"/>
              <a:t> </a:t>
            </a:r>
            <a:r>
              <a:rPr lang="nb-NO" sz="2000" b="1" dirty="0" err="1"/>
              <a:t>with</a:t>
            </a:r>
            <a:r>
              <a:rPr lang="nb-NO" sz="2000" b="1" dirty="0"/>
              <a:t> </a:t>
            </a:r>
            <a:r>
              <a:rPr lang="nb-NO" sz="2000" b="1" dirty="0" err="1"/>
              <a:t>the</a:t>
            </a:r>
            <a:r>
              <a:rPr lang="nb-NO" sz="2000" b="1" dirty="0"/>
              <a:t> </a:t>
            </a:r>
            <a:r>
              <a:rPr lang="nb-NO" sz="2000" b="1" dirty="0" err="1"/>
              <a:t>text</a:t>
            </a:r>
            <a:r>
              <a:rPr lang="nb-NO" sz="2000" b="1" dirty="0"/>
              <a:t> «SUMM»</a:t>
            </a:r>
          </a:p>
        </p:txBody>
      </p:sp>
      <p:pic>
        <p:nvPicPr>
          <p:cNvPr id="4" name="Bilde 3">
            <a:extLst>
              <a:ext uri="{FF2B5EF4-FFF2-40B4-BE49-F238E27FC236}">
                <a16:creationId xmlns:a16="http://schemas.microsoft.com/office/drawing/2014/main" id="{B7804EDB-CABF-9FD5-7B51-48BEFCF0BFA6}"/>
              </a:ext>
            </a:extLst>
          </p:cNvPr>
          <p:cNvPicPr>
            <a:picLocks noChangeAspect="1"/>
          </p:cNvPicPr>
          <p:nvPr/>
        </p:nvPicPr>
        <p:blipFill>
          <a:blip r:embed="rId2"/>
          <a:stretch>
            <a:fillRect/>
          </a:stretch>
        </p:blipFill>
        <p:spPr>
          <a:xfrm>
            <a:off x="0" y="0"/>
            <a:ext cx="12192000" cy="480665"/>
          </a:xfrm>
          <a:prstGeom prst="rect">
            <a:avLst/>
          </a:prstGeom>
        </p:spPr>
      </p:pic>
      <p:pic>
        <p:nvPicPr>
          <p:cNvPr id="5" name="Bilde 4">
            <a:extLst>
              <a:ext uri="{FF2B5EF4-FFF2-40B4-BE49-F238E27FC236}">
                <a16:creationId xmlns:a16="http://schemas.microsoft.com/office/drawing/2014/main" id="{77787F12-A7E4-0FBD-A839-2B56C845646B}"/>
              </a:ext>
            </a:extLst>
          </p:cNvPr>
          <p:cNvPicPr>
            <a:picLocks noChangeAspect="1"/>
          </p:cNvPicPr>
          <p:nvPr/>
        </p:nvPicPr>
        <p:blipFill>
          <a:blip r:embed="rId3"/>
          <a:stretch>
            <a:fillRect/>
          </a:stretch>
        </p:blipFill>
        <p:spPr>
          <a:xfrm>
            <a:off x="0" y="3429000"/>
            <a:ext cx="12192000" cy="1039618"/>
          </a:xfrm>
          <a:prstGeom prst="rect">
            <a:avLst/>
          </a:prstGeom>
        </p:spPr>
      </p:pic>
    </p:spTree>
    <p:extLst>
      <p:ext uri="{BB962C8B-B14F-4D97-AF65-F5344CB8AC3E}">
        <p14:creationId xmlns:p14="http://schemas.microsoft.com/office/powerpoint/2010/main" val="691315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FBB0316-D0CD-3606-DC7C-96F54FD658B0}"/>
              </a:ext>
            </a:extLst>
          </p:cNvPr>
          <p:cNvSpPr>
            <a:spLocks noGrp="1"/>
          </p:cNvSpPr>
          <p:nvPr>
            <p:ph type="title"/>
          </p:nvPr>
        </p:nvSpPr>
        <p:spPr>
          <a:xfrm>
            <a:off x="626302" y="365125"/>
            <a:ext cx="10727498" cy="1325563"/>
          </a:xfrm>
        </p:spPr>
        <p:txBody>
          <a:bodyPr>
            <a:normAutofit/>
          </a:bodyPr>
          <a:lstStyle/>
          <a:p>
            <a:r>
              <a:rPr lang="nb-NO" b="1" dirty="0"/>
              <a:t>2. </a:t>
            </a:r>
            <a:r>
              <a:rPr lang="nb-NO" b="1" dirty="0" err="1"/>
              <a:t>getfame</a:t>
            </a:r>
            <a:r>
              <a:rPr lang="nb-NO" b="1" dirty="0"/>
              <a:t> -s   </a:t>
            </a:r>
            <a:r>
              <a:rPr lang="nb-NO" sz="2200" b="1" dirty="0" err="1"/>
              <a:t>gets</a:t>
            </a:r>
            <a:r>
              <a:rPr lang="nb-NO" sz="2200" b="1" dirty="0"/>
              <a:t> data </a:t>
            </a:r>
            <a:r>
              <a:rPr lang="nb-NO" sz="2200" b="1" dirty="0" err="1"/>
              <a:t>observations</a:t>
            </a:r>
            <a:r>
              <a:rPr lang="nb-NO" sz="2200" b="1" dirty="0"/>
              <a:t> </a:t>
            </a:r>
            <a:r>
              <a:rPr lang="nb-NO" sz="2200" b="1" dirty="0" err="1"/>
              <a:t>with</a:t>
            </a:r>
            <a:r>
              <a:rPr lang="nb-NO" sz="2200" b="1" dirty="0"/>
              <a:t> [</a:t>
            </a:r>
            <a:r>
              <a:rPr lang="nb-NO" sz="2200" b="1" dirty="0" err="1"/>
              <a:t>time,value</a:t>
            </a:r>
            <a:r>
              <a:rPr lang="nb-NO" sz="2200" b="1" dirty="0"/>
              <a:t>] </a:t>
            </a:r>
            <a:r>
              <a:rPr lang="nb-NO" sz="2200" b="1" dirty="0" err="1"/>
              <a:t>touplets</a:t>
            </a:r>
            <a:endParaRPr lang="nb-NO" sz="2200" b="1" dirty="0"/>
          </a:p>
        </p:txBody>
      </p:sp>
      <p:pic>
        <p:nvPicPr>
          <p:cNvPr id="4" name="Bilde 3">
            <a:extLst>
              <a:ext uri="{FF2B5EF4-FFF2-40B4-BE49-F238E27FC236}">
                <a16:creationId xmlns:a16="http://schemas.microsoft.com/office/drawing/2014/main" id="{5B08FFE5-B247-2BCC-E5EB-F2EA107B4F2D}"/>
              </a:ext>
            </a:extLst>
          </p:cNvPr>
          <p:cNvPicPr>
            <a:picLocks noChangeAspect="1"/>
          </p:cNvPicPr>
          <p:nvPr/>
        </p:nvPicPr>
        <p:blipFill>
          <a:blip r:embed="rId2"/>
          <a:stretch>
            <a:fillRect/>
          </a:stretch>
        </p:blipFill>
        <p:spPr>
          <a:xfrm>
            <a:off x="0" y="0"/>
            <a:ext cx="12192000" cy="480665"/>
          </a:xfrm>
          <a:prstGeom prst="rect">
            <a:avLst/>
          </a:prstGeom>
        </p:spPr>
      </p:pic>
      <p:pic>
        <p:nvPicPr>
          <p:cNvPr id="10" name="Bilde 9">
            <a:extLst>
              <a:ext uri="{FF2B5EF4-FFF2-40B4-BE49-F238E27FC236}">
                <a16:creationId xmlns:a16="http://schemas.microsoft.com/office/drawing/2014/main" id="{C8E96579-B6B4-BD04-FC9A-19DDA7A0B941}"/>
              </a:ext>
            </a:extLst>
          </p:cNvPr>
          <p:cNvPicPr>
            <a:picLocks noChangeAspect="1"/>
          </p:cNvPicPr>
          <p:nvPr/>
        </p:nvPicPr>
        <p:blipFill>
          <a:blip r:embed="rId3"/>
          <a:stretch>
            <a:fillRect/>
          </a:stretch>
        </p:blipFill>
        <p:spPr>
          <a:xfrm>
            <a:off x="626302" y="1391380"/>
            <a:ext cx="10515600" cy="5466620"/>
          </a:xfrm>
          <a:prstGeom prst="rect">
            <a:avLst/>
          </a:prstGeom>
        </p:spPr>
      </p:pic>
    </p:spTree>
    <p:extLst>
      <p:ext uri="{BB962C8B-B14F-4D97-AF65-F5344CB8AC3E}">
        <p14:creationId xmlns:p14="http://schemas.microsoft.com/office/powerpoint/2010/main" val="3938681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EB4AAE9-FB2B-9A1F-F651-F56E0C9C90D3}"/>
              </a:ext>
            </a:extLst>
          </p:cNvPr>
          <p:cNvSpPr>
            <a:spLocks noGrp="1"/>
          </p:cNvSpPr>
          <p:nvPr>
            <p:ph type="title"/>
          </p:nvPr>
        </p:nvSpPr>
        <p:spPr>
          <a:xfrm>
            <a:off x="338203" y="480665"/>
            <a:ext cx="11373633" cy="825621"/>
          </a:xfrm>
        </p:spPr>
        <p:txBody>
          <a:bodyPr>
            <a:normAutofit/>
          </a:bodyPr>
          <a:lstStyle/>
          <a:p>
            <a:r>
              <a:rPr lang="nb-NO" b="1" dirty="0" err="1"/>
              <a:t>getfame</a:t>
            </a:r>
            <a:r>
              <a:rPr lang="nb-NO" b="1" dirty="0"/>
              <a:t> -s      </a:t>
            </a:r>
            <a:r>
              <a:rPr lang="nb-NO" sz="3200" b="1" dirty="0" err="1"/>
              <a:t>getfameseries</a:t>
            </a:r>
            <a:r>
              <a:rPr lang="nb-NO" sz="3200" dirty="0"/>
              <a:t> samples</a:t>
            </a:r>
          </a:p>
        </p:txBody>
      </p:sp>
      <p:sp>
        <p:nvSpPr>
          <p:cNvPr id="5" name="Plassholder for innhold 4">
            <a:extLst>
              <a:ext uri="{FF2B5EF4-FFF2-40B4-BE49-F238E27FC236}">
                <a16:creationId xmlns:a16="http://schemas.microsoft.com/office/drawing/2014/main" id="{4BFB3638-FA02-3B27-6449-CC1DE33F5151}"/>
              </a:ext>
            </a:extLst>
          </p:cNvPr>
          <p:cNvSpPr>
            <a:spLocks noGrp="1"/>
          </p:cNvSpPr>
          <p:nvPr>
            <p:ph idx="1"/>
          </p:nvPr>
        </p:nvSpPr>
        <p:spPr>
          <a:xfrm>
            <a:off x="338203" y="1631963"/>
            <a:ext cx="11461315" cy="5071049"/>
          </a:xfrm>
        </p:spPr>
        <p:txBody>
          <a:bodyPr>
            <a:normAutofit lnSpcReduction="10000"/>
          </a:bodyPr>
          <a:lstStyle/>
          <a:p>
            <a:pPr marL="0" indent="0">
              <a:buNone/>
            </a:pPr>
            <a:r>
              <a:rPr lang="nb-NO" sz="1600" b="1" dirty="0">
                <a:solidFill>
                  <a:schemeClr val="tx2">
                    <a:lumMod val="75000"/>
                    <a:lumOff val="25000"/>
                  </a:schemeClr>
                </a:solidFill>
              </a:rPr>
              <a:t>$REFERTID/system/</a:t>
            </a:r>
            <a:r>
              <a:rPr lang="nb-NO" sz="1600" b="1" dirty="0" err="1">
                <a:solidFill>
                  <a:schemeClr val="tx2">
                    <a:lumMod val="75000"/>
                    <a:lumOff val="25000"/>
                  </a:schemeClr>
                </a:solidFill>
              </a:rPr>
              <a:t>myfame</a:t>
            </a:r>
            <a:r>
              <a:rPr lang="nb-NO" sz="1600" b="1" dirty="0">
                <a:solidFill>
                  <a:schemeClr val="tx2">
                    <a:lumMod val="75000"/>
                    <a:lumOff val="25000"/>
                  </a:schemeClr>
                </a:solidFill>
              </a:rPr>
              <a:t>/</a:t>
            </a:r>
            <a:r>
              <a:rPr lang="nb-NO" sz="1600" b="1" dirty="0" err="1">
                <a:solidFill>
                  <a:schemeClr val="tx2">
                    <a:lumMod val="75000"/>
                    <a:lumOff val="25000"/>
                  </a:schemeClr>
                </a:solidFill>
              </a:rPr>
              <a:t>api</a:t>
            </a:r>
            <a:r>
              <a:rPr lang="nb-NO" sz="1600" b="1" dirty="0">
                <a:solidFill>
                  <a:schemeClr val="tx2">
                    <a:lumMod val="75000"/>
                    <a:lumOff val="25000"/>
                  </a:schemeClr>
                </a:solidFill>
              </a:rPr>
              <a:t>/</a:t>
            </a:r>
            <a:r>
              <a:rPr lang="nb-NO" sz="1600" b="1" dirty="0" err="1">
                <a:solidFill>
                  <a:schemeClr val="tx2">
                    <a:lumMod val="75000"/>
                    <a:lumOff val="25000"/>
                  </a:schemeClr>
                </a:solidFill>
              </a:rPr>
              <a:t>getfame</a:t>
            </a:r>
            <a:r>
              <a:rPr lang="nb-NO" sz="1600" b="1" dirty="0">
                <a:solidFill>
                  <a:schemeClr val="tx2">
                    <a:lumMod val="75000"/>
                    <a:lumOff val="25000"/>
                  </a:schemeClr>
                </a:solidFill>
              </a:rPr>
              <a:t> -s  /</a:t>
            </a:r>
            <a:r>
              <a:rPr lang="nb-NO" sz="1600" b="1" dirty="0" err="1">
                <a:solidFill>
                  <a:schemeClr val="tx2">
                    <a:lumMod val="75000"/>
                    <a:lumOff val="25000"/>
                  </a:schemeClr>
                </a:solidFill>
              </a:rPr>
              <a:t>ssb</a:t>
            </a:r>
            <a:r>
              <a:rPr lang="nb-NO" sz="1600" b="1" dirty="0">
                <a:solidFill>
                  <a:schemeClr val="tx2">
                    <a:lumMod val="75000"/>
                    <a:lumOff val="25000"/>
                  </a:schemeClr>
                </a:solidFill>
              </a:rPr>
              <a:t>/bruker/</a:t>
            </a:r>
            <a:r>
              <a:rPr lang="nb-NO" sz="1600" b="1" dirty="0" err="1">
                <a:solidFill>
                  <a:schemeClr val="tx2">
                    <a:lumMod val="75000"/>
                    <a:lumOff val="25000"/>
                  </a:schemeClr>
                </a:solidFill>
              </a:rPr>
              <a:t>refertid</a:t>
            </a:r>
            <a:r>
              <a:rPr lang="nb-NO" sz="1600" b="1" dirty="0">
                <a:solidFill>
                  <a:schemeClr val="tx2">
                    <a:lumMod val="75000"/>
                    <a:lumOff val="25000"/>
                  </a:schemeClr>
                </a:solidFill>
              </a:rPr>
              <a:t>/data/</a:t>
            </a:r>
            <a:r>
              <a:rPr lang="nb-NO" sz="1600" b="1" dirty="0" err="1">
                <a:solidFill>
                  <a:schemeClr val="tx2">
                    <a:lumMod val="75000"/>
                    <a:lumOff val="25000"/>
                  </a:schemeClr>
                </a:solidFill>
              </a:rPr>
              <a:t>kpi_publ.db</a:t>
            </a:r>
            <a:r>
              <a:rPr lang="nb-NO" sz="1600" b="1" dirty="0">
                <a:solidFill>
                  <a:schemeClr val="tx2">
                    <a:lumMod val="75000"/>
                    <a:lumOff val="25000"/>
                  </a:schemeClr>
                </a:solidFill>
              </a:rPr>
              <a:t>   "</a:t>
            </a:r>
            <a:r>
              <a:rPr lang="nb-NO" sz="1600" b="1" dirty="0" err="1">
                <a:solidFill>
                  <a:schemeClr val="tx2">
                    <a:lumMod val="75000"/>
                    <a:lumOff val="25000"/>
                  </a:schemeClr>
                </a:solidFill>
              </a:rPr>
              <a:t>total.ipr</a:t>
            </a:r>
            <a:r>
              <a:rPr lang="nb-NO" sz="1600" b="1" dirty="0">
                <a:solidFill>
                  <a:schemeClr val="tx2">
                    <a:lumMod val="75000"/>
                    <a:lumOff val="25000"/>
                  </a:schemeClr>
                </a:solidFill>
              </a:rPr>
              <a:t>" </a:t>
            </a:r>
          </a:p>
          <a:p>
            <a:pPr marL="0" indent="0">
              <a:buNone/>
            </a:pPr>
            <a:endParaRPr lang="nb-NO" sz="1600" b="1" dirty="0">
              <a:solidFill>
                <a:schemeClr val="tx2">
                  <a:lumMod val="75000"/>
                  <a:lumOff val="25000"/>
                </a:schemeClr>
              </a:solidFill>
            </a:endParaRPr>
          </a:p>
          <a:p>
            <a:pPr marL="0" indent="0">
              <a:buNone/>
            </a:pPr>
            <a:r>
              <a:rPr lang="nb-NO" sz="1600" b="1" dirty="0" err="1">
                <a:solidFill>
                  <a:schemeClr val="tx2">
                    <a:lumMod val="75000"/>
                    <a:lumOff val="25000"/>
                  </a:schemeClr>
                </a:solidFill>
              </a:rPr>
              <a:t>getfame</a:t>
            </a:r>
            <a:r>
              <a:rPr lang="nb-NO" sz="1600" b="1" dirty="0">
                <a:solidFill>
                  <a:schemeClr val="tx2">
                    <a:lumMod val="75000"/>
                    <a:lumOff val="25000"/>
                  </a:schemeClr>
                </a:solidFill>
              </a:rPr>
              <a:t> -s  /</a:t>
            </a:r>
            <a:r>
              <a:rPr lang="nb-NO" sz="1600" b="1" dirty="0" err="1">
                <a:solidFill>
                  <a:schemeClr val="tx2">
                    <a:lumMod val="75000"/>
                    <a:lumOff val="25000"/>
                  </a:schemeClr>
                </a:solidFill>
              </a:rPr>
              <a:t>ssb</a:t>
            </a:r>
            <a:r>
              <a:rPr lang="nb-NO" sz="1600" b="1" dirty="0">
                <a:solidFill>
                  <a:schemeClr val="tx2">
                    <a:lumMod val="75000"/>
                    <a:lumOff val="25000"/>
                  </a:schemeClr>
                </a:solidFill>
              </a:rPr>
              <a:t>/bruker/</a:t>
            </a:r>
            <a:r>
              <a:rPr lang="nb-NO" sz="1600" b="1" dirty="0" err="1">
                <a:solidFill>
                  <a:schemeClr val="tx2">
                    <a:lumMod val="75000"/>
                    <a:lumOff val="25000"/>
                  </a:schemeClr>
                </a:solidFill>
              </a:rPr>
              <a:t>refertid</a:t>
            </a:r>
            <a:r>
              <a:rPr lang="nb-NO" sz="1600" b="1" dirty="0">
                <a:solidFill>
                  <a:schemeClr val="tx2">
                    <a:lumMod val="75000"/>
                    <a:lumOff val="25000"/>
                  </a:schemeClr>
                </a:solidFill>
              </a:rPr>
              <a:t>/data/</a:t>
            </a:r>
            <a:r>
              <a:rPr lang="nb-NO" sz="1600" b="1" dirty="0" err="1">
                <a:solidFill>
                  <a:schemeClr val="tx2">
                    <a:lumMod val="75000"/>
                    <a:lumOff val="25000"/>
                  </a:schemeClr>
                </a:solidFill>
              </a:rPr>
              <a:t>kpi_publ.db</a:t>
            </a:r>
            <a:r>
              <a:rPr lang="nb-NO" sz="1600" b="1" dirty="0">
                <a:solidFill>
                  <a:schemeClr val="tx2">
                    <a:lumMod val="75000"/>
                    <a:lumOff val="25000"/>
                  </a:schemeClr>
                </a:solidFill>
              </a:rPr>
              <a:t>  "</a:t>
            </a:r>
            <a:r>
              <a:rPr lang="nb-NO" sz="1600" b="1" dirty="0" err="1">
                <a:solidFill>
                  <a:schemeClr val="tx2">
                    <a:lumMod val="75000"/>
                    <a:lumOff val="25000"/>
                  </a:schemeClr>
                </a:solidFill>
              </a:rPr>
              <a:t>total.ipr</a:t>
            </a:r>
            <a:r>
              <a:rPr lang="nb-NO" sz="1600" b="1" dirty="0">
                <a:solidFill>
                  <a:schemeClr val="tx2">
                    <a:lumMod val="75000"/>
                    <a:lumOff val="25000"/>
                  </a:schemeClr>
                </a:solidFill>
              </a:rPr>
              <a:t>, K0?IPR "   "date 2024 "</a:t>
            </a:r>
          </a:p>
          <a:p>
            <a:pPr marL="0" indent="0">
              <a:buNone/>
            </a:pPr>
            <a:endParaRPr lang="nb-NO" sz="1600" b="1" dirty="0">
              <a:solidFill>
                <a:schemeClr val="tx2">
                  <a:lumMod val="75000"/>
                  <a:lumOff val="25000"/>
                </a:schemeClr>
              </a:solidFill>
            </a:endParaRPr>
          </a:p>
          <a:p>
            <a:pPr marL="0" indent="0">
              <a:buNone/>
            </a:pPr>
            <a:r>
              <a:rPr lang="nb-NO" sz="1600" b="1" dirty="0" err="1">
                <a:solidFill>
                  <a:schemeClr val="tx2">
                    <a:lumMod val="75000"/>
                    <a:lumOff val="25000"/>
                  </a:schemeClr>
                </a:solidFill>
              </a:rPr>
              <a:t>getfame</a:t>
            </a:r>
            <a:r>
              <a:rPr lang="nb-NO" sz="1600" b="1" dirty="0">
                <a:solidFill>
                  <a:schemeClr val="tx2">
                    <a:lumMod val="75000"/>
                    <a:lumOff val="25000"/>
                  </a:schemeClr>
                </a:solidFill>
              </a:rPr>
              <a:t> -s  /</a:t>
            </a:r>
            <a:r>
              <a:rPr lang="nb-NO" sz="1600" b="1" dirty="0" err="1">
                <a:solidFill>
                  <a:schemeClr val="tx2">
                    <a:lumMod val="75000"/>
                    <a:lumOff val="25000"/>
                  </a:schemeClr>
                </a:solidFill>
              </a:rPr>
              <a:t>ssb</a:t>
            </a:r>
            <a:r>
              <a:rPr lang="nb-NO" sz="1600" b="1" dirty="0">
                <a:solidFill>
                  <a:schemeClr val="tx2">
                    <a:lumMod val="75000"/>
                    <a:lumOff val="25000"/>
                  </a:schemeClr>
                </a:solidFill>
              </a:rPr>
              <a:t>/bruker/</a:t>
            </a:r>
            <a:r>
              <a:rPr lang="nb-NO" sz="1600" b="1" dirty="0" err="1">
                <a:solidFill>
                  <a:schemeClr val="tx2">
                    <a:lumMod val="75000"/>
                    <a:lumOff val="25000"/>
                  </a:schemeClr>
                </a:solidFill>
              </a:rPr>
              <a:t>refertid</a:t>
            </a:r>
            <a:r>
              <a:rPr lang="nb-NO" sz="1600" b="1" dirty="0">
                <a:solidFill>
                  <a:schemeClr val="tx2">
                    <a:lumMod val="75000"/>
                    <a:lumOff val="25000"/>
                  </a:schemeClr>
                </a:solidFill>
              </a:rPr>
              <a:t>/data/</a:t>
            </a:r>
            <a:r>
              <a:rPr lang="nb-NO" sz="1600" b="1" dirty="0" err="1">
                <a:solidFill>
                  <a:schemeClr val="tx2">
                    <a:lumMod val="75000"/>
                    <a:lumOff val="25000"/>
                  </a:schemeClr>
                </a:solidFill>
              </a:rPr>
              <a:t>kpi_publ.db</a:t>
            </a:r>
            <a:r>
              <a:rPr lang="nb-NO" sz="1600" b="1" dirty="0">
                <a:solidFill>
                  <a:schemeClr val="tx2">
                    <a:lumMod val="75000"/>
                    <a:lumOff val="25000"/>
                  </a:schemeClr>
                </a:solidFill>
              </a:rPr>
              <a:t>   </a:t>
            </a:r>
            <a:r>
              <a:rPr lang="nb-NO" sz="1600" b="1" dirty="0" err="1">
                <a:solidFill>
                  <a:schemeClr val="tx2">
                    <a:lumMod val="75000"/>
                    <a:lumOff val="25000"/>
                  </a:schemeClr>
                </a:solidFill>
              </a:rPr>
              <a:t>total.ipr</a:t>
            </a:r>
            <a:r>
              <a:rPr lang="nb-NO" sz="1600" b="1" dirty="0">
                <a:solidFill>
                  <a:schemeClr val="tx2">
                    <a:lumMod val="75000"/>
                    <a:lumOff val="25000"/>
                  </a:schemeClr>
                </a:solidFill>
              </a:rPr>
              <a:t>  "</a:t>
            </a:r>
            <a:r>
              <a:rPr lang="nb-NO" sz="1600" b="1" dirty="0" err="1">
                <a:solidFill>
                  <a:schemeClr val="tx2">
                    <a:lumMod val="75000"/>
                    <a:lumOff val="25000"/>
                  </a:schemeClr>
                </a:solidFill>
              </a:rPr>
              <a:t>freq</a:t>
            </a:r>
            <a:r>
              <a:rPr lang="nb-NO" sz="1600" b="1" dirty="0">
                <a:solidFill>
                  <a:schemeClr val="tx2">
                    <a:lumMod val="75000"/>
                    <a:lumOff val="25000"/>
                  </a:schemeClr>
                </a:solidFill>
              </a:rPr>
              <a:t> m; date </a:t>
            </a:r>
            <a:r>
              <a:rPr lang="nb-NO" sz="1600" b="1" dirty="0" err="1">
                <a:solidFill>
                  <a:schemeClr val="tx2">
                    <a:lumMod val="75000"/>
                    <a:lumOff val="25000"/>
                  </a:schemeClr>
                </a:solidFill>
              </a:rPr>
              <a:t>thisday</a:t>
            </a:r>
            <a:r>
              <a:rPr lang="nb-NO" sz="1600" b="1" dirty="0">
                <a:solidFill>
                  <a:schemeClr val="tx2">
                    <a:lumMod val="75000"/>
                    <a:lumOff val="25000"/>
                  </a:schemeClr>
                </a:solidFill>
              </a:rPr>
              <a:t>(m)-5 to *  "</a:t>
            </a:r>
          </a:p>
          <a:p>
            <a:pPr marL="0" indent="0">
              <a:buNone/>
            </a:pPr>
            <a:endParaRPr lang="nb-NO" sz="1600" b="1" dirty="0">
              <a:solidFill>
                <a:schemeClr val="tx2">
                  <a:lumMod val="75000"/>
                  <a:lumOff val="25000"/>
                </a:schemeClr>
              </a:solidFill>
            </a:endParaRPr>
          </a:p>
          <a:p>
            <a:pPr marL="0" indent="0">
              <a:buNone/>
            </a:pPr>
            <a:r>
              <a:rPr lang="nb-NO" sz="1600" b="1" dirty="0" err="1">
                <a:solidFill>
                  <a:schemeClr val="tx2">
                    <a:lumMod val="75000"/>
                    <a:lumOff val="25000"/>
                  </a:schemeClr>
                </a:solidFill>
              </a:rPr>
              <a:t>getfame</a:t>
            </a:r>
            <a:r>
              <a:rPr lang="nb-NO" sz="1600" b="1" dirty="0">
                <a:solidFill>
                  <a:schemeClr val="tx2">
                    <a:lumMod val="75000"/>
                    <a:lumOff val="25000"/>
                  </a:schemeClr>
                </a:solidFill>
              </a:rPr>
              <a:t> -s   $REFERTID/data/</a:t>
            </a:r>
            <a:r>
              <a:rPr lang="nb-NO" sz="1600" b="1" dirty="0" err="1">
                <a:solidFill>
                  <a:schemeClr val="tx2">
                    <a:lumMod val="75000"/>
                    <a:lumOff val="25000"/>
                  </a:schemeClr>
                </a:solidFill>
              </a:rPr>
              <a:t>fornavn.db</a:t>
            </a:r>
            <a:r>
              <a:rPr lang="nb-NO" sz="1600" b="1" dirty="0">
                <a:solidFill>
                  <a:schemeClr val="tx2">
                    <a:lumMod val="75000"/>
                    <a:lumOff val="25000"/>
                  </a:schemeClr>
                </a:solidFill>
              </a:rPr>
              <a:t>  "?ERIK,KRISTIN,JIM? "   "date 2010 to 2012 "</a:t>
            </a:r>
          </a:p>
          <a:p>
            <a:pPr marL="0" indent="0">
              <a:buNone/>
            </a:pPr>
            <a:endParaRPr lang="nb-NO" sz="1600" b="1" dirty="0">
              <a:solidFill>
                <a:schemeClr val="tx2">
                  <a:lumMod val="75000"/>
                  <a:lumOff val="25000"/>
                </a:schemeClr>
              </a:solidFill>
            </a:endParaRPr>
          </a:p>
          <a:p>
            <a:pPr marL="0" indent="0">
              <a:buNone/>
            </a:pPr>
            <a:r>
              <a:rPr lang="nb-NO" sz="1600" b="1" dirty="0" err="1">
                <a:solidFill>
                  <a:schemeClr val="tx2">
                    <a:lumMod val="75000"/>
                    <a:lumOff val="25000"/>
                  </a:schemeClr>
                </a:solidFill>
              </a:rPr>
              <a:t>getfame</a:t>
            </a:r>
            <a:r>
              <a:rPr lang="nb-NO" sz="1600" b="1" dirty="0">
                <a:solidFill>
                  <a:schemeClr val="tx2">
                    <a:lumMod val="75000"/>
                    <a:lumOff val="25000"/>
                  </a:schemeClr>
                </a:solidFill>
              </a:rPr>
              <a:t> -s " /</a:t>
            </a:r>
            <a:r>
              <a:rPr lang="nb-NO" sz="1600" b="1" dirty="0" err="1">
                <a:solidFill>
                  <a:schemeClr val="tx2">
                    <a:lumMod val="75000"/>
                    <a:lumOff val="25000"/>
                  </a:schemeClr>
                </a:solidFill>
              </a:rPr>
              <a:t>ssb</a:t>
            </a:r>
            <a:r>
              <a:rPr lang="nb-NO" sz="1600" b="1" dirty="0">
                <a:solidFill>
                  <a:schemeClr val="tx2">
                    <a:lumMod val="75000"/>
                    <a:lumOff val="25000"/>
                  </a:schemeClr>
                </a:solidFill>
              </a:rPr>
              <a:t>/bruker/</a:t>
            </a:r>
            <a:r>
              <a:rPr lang="nb-NO" sz="1600" b="1" dirty="0" err="1">
                <a:solidFill>
                  <a:schemeClr val="tx2">
                    <a:lumMod val="75000"/>
                    <a:lumOff val="25000"/>
                  </a:schemeClr>
                </a:solidFill>
              </a:rPr>
              <a:t>refertid</a:t>
            </a:r>
            <a:r>
              <a:rPr lang="nb-NO" sz="1600" b="1" dirty="0">
                <a:solidFill>
                  <a:schemeClr val="tx2">
                    <a:lumMod val="75000"/>
                    <a:lumOff val="25000"/>
                  </a:schemeClr>
                </a:solidFill>
              </a:rPr>
              <a:t>/data/</a:t>
            </a:r>
            <a:r>
              <a:rPr lang="nb-NO" sz="1600" b="1" dirty="0" err="1">
                <a:solidFill>
                  <a:schemeClr val="tx2">
                    <a:lumMod val="75000"/>
                    <a:lumOff val="25000"/>
                  </a:schemeClr>
                </a:solidFill>
              </a:rPr>
              <a:t>fornavn.db</a:t>
            </a:r>
            <a:r>
              <a:rPr lang="nb-NO" sz="1600" b="1" dirty="0">
                <a:solidFill>
                  <a:schemeClr val="tx2">
                    <a:lumMod val="75000"/>
                    <a:lumOff val="25000"/>
                  </a:schemeClr>
                </a:solidFill>
              </a:rPr>
              <a:t>"   "?JAN?"      "date 2000 to 2005 "</a:t>
            </a:r>
          </a:p>
          <a:p>
            <a:pPr marL="0" indent="0">
              <a:buNone/>
            </a:pPr>
            <a:endParaRPr lang="nb-NO" sz="1600" b="1" dirty="0">
              <a:solidFill>
                <a:schemeClr val="tx2">
                  <a:lumMod val="75000"/>
                  <a:lumOff val="25000"/>
                </a:schemeClr>
              </a:solidFill>
            </a:endParaRPr>
          </a:p>
          <a:p>
            <a:pPr marL="0" indent="0">
              <a:buNone/>
            </a:pPr>
            <a:r>
              <a:rPr lang="nb-NO" sz="1600" b="1" dirty="0" err="1">
                <a:solidFill>
                  <a:schemeClr val="tx2">
                    <a:lumMod val="75000"/>
                    <a:lumOff val="25000"/>
                  </a:schemeClr>
                </a:solidFill>
              </a:rPr>
              <a:t>getfame</a:t>
            </a:r>
            <a:r>
              <a:rPr lang="nb-NO" sz="1600" b="1" dirty="0">
                <a:solidFill>
                  <a:schemeClr val="tx2">
                    <a:lumMod val="75000"/>
                    <a:lumOff val="25000"/>
                  </a:schemeClr>
                </a:solidFill>
              </a:rPr>
              <a:t> -s " /</a:t>
            </a:r>
            <a:r>
              <a:rPr lang="nb-NO" sz="1600" b="1" dirty="0" err="1">
                <a:solidFill>
                  <a:schemeClr val="tx2">
                    <a:lumMod val="75000"/>
                    <a:lumOff val="25000"/>
                  </a:schemeClr>
                </a:solidFill>
              </a:rPr>
              <a:t>ssb</a:t>
            </a:r>
            <a:r>
              <a:rPr lang="nb-NO" sz="1600" b="1" dirty="0">
                <a:solidFill>
                  <a:schemeClr val="tx2">
                    <a:lumMod val="75000"/>
                    <a:lumOff val="25000"/>
                  </a:schemeClr>
                </a:solidFill>
              </a:rPr>
              <a:t>/bruker/</a:t>
            </a:r>
            <a:r>
              <a:rPr lang="nb-NO" sz="1600" b="1" dirty="0" err="1">
                <a:solidFill>
                  <a:schemeClr val="tx2">
                    <a:lumMod val="75000"/>
                    <a:lumOff val="25000"/>
                  </a:schemeClr>
                </a:solidFill>
              </a:rPr>
              <a:t>refertid</a:t>
            </a:r>
            <a:r>
              <a:rPr lang="nb-NO" sz="1600" b="1" dirty="0">
                <a:solidFill>
                  <a:schemeClr val="tx2">
                    <a:lumMod val="75000"/>
                    <a:lumOff val="25000"/>
                  </a:schemeClr>
                </a:solidFill>
              </a:rPr>
              <a:t>/data/</a:t>
            </a:r>
            <a:r>
              <a:rPr lang="nb-NO" sz="1600" b="1" dirty="0" err="1">
                <a:solidFill>
                  <a:schemeClr val="tx2">
                    <a:lumMod val="75000"/>
                    <a:lumOff val="25000"/>
                  </a:schemeClr>
                </a:solidFill>
              </a:rPr>
              <a:t>fornavn.db</a:t>
            </a:r>
            <a:r>
              <a:rPr lang="nb-NO" sz="1600" b="1" dirty="0">
                <a:solidFill>
                  <a:schemeClr val="tx2">
                    <a:lumMod val="75000"/>
                    <a:lumOff val="25000"/>
                  </a:schemeClr>
                </a:solidFill>
              </a:rPr>
              <a:t>"   "JI? "  "date 2000 to *; </a:t>
            </a:r>
            <a:r>
              <a:rPr lang="nb-NO" sz="1600" b="1" dirty="0" err="1">
                <a:solidFill>
                  <a:schemeClr val="tx2">
                    <a:lumMod val="75000"/>
                    <a:lumOff val="25000"/>
                  </a:schemeClr>
                </a:solidFill>
              </a:rPr>
              <a:t>deci</a:t>
            </a:r>
            <a:r>
              <a:rPr lang="nb-NO" sz="1600" b="1" dirty="0">
                <a:solidFill>
                  <a:schemeClr val="tx2">
                    <a:lumMod val="75000"/>
                    <a:lumOff val="25000"/>
                  </a:schemeClr>
                </a:solidFill>
              </a:rPr>
              <a:t> 1 "</a:t>
            </a:r>
          </a:p>
          <a:p>
            <a:pPr marL="0" indent="0">
              <a:buNone/>
            </a:pPr>
            <a:endParaRPr lang="nb-NO" sz="1600" b="1" dirty="0">
              <a:solidFill>
                <a:schemeClr val="tx2">
                  <a:lumMod val="75000"/>
                  <a:lumOff val="25000"/>
                </a:schemeClr>
              </a:solidFill>
            </a:endParaRPr>
          </a:p>
          <a:p>
            <a:pPr marL="0" indent="0">
              <a:buNone/>
            </a:pPr>
            <a:r>
              <a:rPr lang="nb-NO" sz="1600" b="1" dirty="0" err="1">
                <a:solidFill>
                  <a:schemeClr val="tx2">
                    <a:lumMod val="75000"/>
                    <a:lumOff val="25000"/>
                  </a:schemeClr>
                </a:solidFill>
              </a:rPr>
              <a:t>getfame</a:t>
            </a:r>
            <a:r>
              <a:rPr lang="nb-NO" sz="1600" b="1" dirty="0">
                <a:solidFill>
                  <a:schemeClr val="tx2">
                    <a:lumMod val="75000"/>
                    <a:lumOff val="25000"/>
                  </a:schemeClr>
                </a:solidFill>
              </a:rPr>
              <a:t> -s  "</a:t>
            </a:r>
            <a:r>
              <a:rPr lang="nb-NO" sz="1600" b="1" dirty="0" err="1">
                <a:solidFill>
                  <a:schemeClr val="tx2">
                    <a:lumMod val="75000"/>
                    <a:lumOff val="25000"/>
                  </a:schemeClr>
                </a:solidFill>
              </a:rPr>
              <a:t>fornavn.db</a:t>
            </a:r>
            <a:r>
              <a:rPr lang="nb-NO" sz="1600" b="1" dirty="0">
                <a:solidFill>
                  <a:schemeClr val="tx2">
                    <a:lumMod val="75000"/>
                    <a:lumOff val="25000"/>
                  </a:schemeClr>
                </a:solidFill>
              </a:rPr>
              <a:t>, </a:t>
            </a:r>
            <a:r>
              <a:rPr lang="nb-NO" sz="1600" b="1" dirty="0" err="1">
                <a:solidFill>
                  <a:schemeClr val="tx2">
                    <a:lumMod val="75000"/>
                    <a:lumOff val="25000"/>
                  </a:schemeClr>
                </a:solidFill>
              </a:rPr>
              <a:t>name.db</a:t>
            </a:r>
            <a:r>
              <a:rPr lang="nb-NO" sz="1600" b="1" dirty="0">
                <a:solidFill>
                  <a:schemeClr val="tx2">
                    <a:lumMod val="75000"/>
                    <a:lumOff val="25000"/>
                  </a:schemeClr>
                </a:solidFill>
              </a:rPr>
              <a:t>"    "JI? ,MATT?"  "date 2000 to * ; </a:t>
            </a:r>
            <a:r>
              <a:rPr lang="nb-NO" sz="1600" b="1" dirty="0" err="1">
                <a:solidFill>
                  <a:schemeClr val="tx2">
                    <a:lumMod val="75000"/>
                    <a:lumOff val="25000"/>
                  </a:schemeClr>
                </a:solidFill>
              </a:rPr>
              <a:t>deci</a:t>
            </a:r>
            <a:r>
              <a:rPr lang="nb-NO" sz="1600" b="1" dirty="0">
                <a:solidFill>
                  <a:schemeClr val="tx2">
                    <a:lumMod val="75000"/>
                    <a:lumOff val="25000"/>
                  </a:schemeClr>
                </a:solidFill>
              </a:rPr>
              <a:t> 2 "</a:t>
            </a:r>
          </a:p>
          <a:p>
            <a:pPr marL="0" indent="0">
              <a:buNone/>
            </a:pPr>
            <a:endParaRPr lang="nb-NO" sz="1600" b="1" dirty="0">
              <a:solidFill>
                <a:schemeClr val="tx2">
                  <a:lumMod val="75000"/>
                  <a:lumOff val="25000"/>
                </a:schemeClr>
              </a:solidFill>
            </a:endParaRPr>
          </a:p>
          <a:p>
            <a:pPr marL="0" indent="0">
              <a:buNone/>
            </a:pPr>
            <a:r>
              <a:rPr lang="nb-NO" sz="1600" b="1" dirty="0" err="1">
                <a:solidFill>
                  <a:schemeClr val="tx2">
                    <a:lumMod val="75000"/>
                    <a:lumOff val="25000"/>
                  </a:schemeClr>
                </a:solidFill>
              </a:rPr>
              <a:t>getfame</a:t>
            </a:r>
            <a:r>
              <a:rPr lang="nb-NO" sz="1600" b="1" dirty="0">
                <a:solidFill>
                  <a:schemeClr val="tx2">
                    <a:lumMod val="75000"/>
                    <a:lumOff val="25000"/>
                  </a:schemeClr>
                </a:solidFill>
              </a:rPr>
              <a:t> -s  "pi1.db, cpi2.db,cpi_form.db"  "</a:t>
            </a:r>
            <a:r>
              <a:rPr lang="nb-NO" sz="1600" b="1" dirty="0" err="1">
                <a:solidFill>
                  <a:schemeClr val="tx2">
                    <a:lumMod val="75000"/>
                    <a:lumOff val="25000"/>
                  </a:schemeClr>
                </a:solidFill>
              </a:rPr>
              <a:t>Total.ipr</a:t>
            </a:r>
            <a:r>
              <a:rPr lang="nb-NO" sz="1600" b="1" dirty="0">
                <a:solidFill>
                  <a:schemeClr val="tx2">
                    <a:lumMod val="75000"/>
                    <a:lumOff val="25000"/>
                  </a:schemeClr>
                </a:solidFill>
              </a:rPr>
              <a:t>"  "date 2025 ; </a:t>
            </a:r>
            <a:r>
              <a:rPr lang="nb-NO" sz="1600" b="1" dirty="0" err="1">
                <a:solidFill>
                  <a:schemeClr val="tx2">
                    <a:lumMod val="75000"/>
                    <a:lumOff val="25000"/>
                  </a:schemeClr>
                </a:solidFill>
              </a:rPr>
              <a:t>deci</a:t>
            </a:r>
            <a:r>
              <a:rPr lang="nb-NO" sz="1600" b="1" dirty="0">
                <a:solidFill>
                  <a:schemeClr val="tx2">
                    <a:lumMod val="75000"/>
                    <a:lumOff val="25000"/>
                  </a:schemeClr>
                </a:solidFill>
              </a:rPr>
              <a:t> 2"</a:t>
            </a:r>
          </a:p>
          <a:p>
            <a:pPr marL="0" indent="0">
              <a:buNone/>
            </a:pPr>
            <a:endParaRPr lang="nb-NO" sz="1600" dirty="0"/>
          </a:p>
          <a:p>
            <a:pPr marL="0" indent="0">
              <a:buNone/>
            </a:pPr>
            <a:endParaRPr lang="nb-NO" sz="1600" dirty="0"/>
          </a:p>
        </p:txBody>
      </p:sp>
      <p:pic>
        <p:nvPicPr>
          <p:cNvPr id="3" name="Bilde 2">
            <a:extLst>
              <a:ext uri="{FF2B5EF4-FFF2-40B4-BE49-F238E27FC236}">
                <a16:creationId xmlns:a16="http://schemas.microsoft.com/office/drawing/2014/main" id="{924E70D1-F787-CF00-A366-631EF200E95D}"/>
              </a:ext>
            </a:extLst>
          </p:cNvPr>
          <p:cNvPicPr>
            <a:picLocks noChangeAspect="1"/>
          </p:cNvPicPr>
          <p:nvPr/>
        </p:nvPicPr>
        <p:blipFill>
          <a:blip r:embed="rId2"/>
          <a:stretch>
            <a:fillRect/>
          </a:stretch>
        </p:blipFill>
        <p:spPr>
          <a:xfrm>
            <a:off x="0" y="0"/>
            <a:ext cx="12192000" cy="480665"/>
          </a:xfrm>
          <a:prstGeom prst="rect">
            <a:avLst/>
          </a:prstGeom>
        </p:spPr>
      </p:pic>
    </p:spTree>
    <p:extLst>
      <p:ext uri="{BB962C8B-B14F-4D97-AF65-F5344CB8AC3E}">
        <p14:creationId xmlns:p14="http://schemas.microsoft.com/office/powerpoint/2010/main" val="3638135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Bilde 7">
            <a:extLst>
              <a:ext uri="{FF2B5EF4-FFF2-40B4-BE49-F238E27FC236}">
                <a16:creationId xmlns:a16="http://schemas.microsoft.com/office/drawing/2014/main" id="{478AF894-65A6-247D-0128-5D808F635C3D}"/>
              </a:ext>
            </a:extLst>
          </p:cNvPr>
          <p:cNvPicPr>
            <a:picLocks noChangeAspect="1"/>
          </p:cNvPicPr>
          <p:nvPr/>
        </p:nvPicPr>
        <p:blipFill>
          <a:blip r:embed="rId2"/>
          <a:stretch>
            <a:fillRect/>
          </a:stretch>
        </p:blipFill>
        <p:spPr>
          <a:xfrm>
            <a:off x="0" y="0"/>
            <a:ext cx="12192000" cy="480665"/>
          </a:xfrm>
          <a:prstGeom prst="rect">
            <a:avLst/>
          </a:prstGeom>
        </p:spPr>
      </p:pic>
      <p:sp>
        <p:nvSpPr>
          <p:cNvPr id="2" name="Tittel 1">
            <a:extLst>
              <a:ext uri="{FF2B5EF4-FFF2-40B4-BE49-F238E27FC236}">
                <a16:creationId xmlns:a16="http://schemas.microsoft.com/office/drawing/2014/main" id="{F71DAE6D-9316-D37D-18E2-EBA9AA3C02A3}"/>
              </a:ext>
            </a:extLst>
          </p:cNvPr>
          <p:cNvSpPr>
            <a:spLocks noGrp="1"/>
          </p:cNvSpPr>
          <p:nvPr>
            <p:ph type="title"/>
          </p:nvPr>
        </p:nvSpPr>
        <p:spPr>
          <a:xfrm>
            <a:off x="178420" y="634458"/>
            <a:ext cx="11418848" cy="669074"/>
          </a:xfrm>
        </p:spPr>
        <p:txBody>
          <a:bodyPr>
            <a:normAutofit/>
          </a:bodyPr>
          <a:lstStyle/>
          <a:p>
            <a:r>
              <a:rPr lang="nb-NO" sz="4000" b="1" dirty="0" err="1"/>
              <a:t>getfame</a:t>
            </a:r>
            <a:r>
              <a:rPr lang="nb-NO" sz="4000" b="1" dirty="0"/>
              <a:t> –s      </a:t>
            </a:r>
            <a:r>
              <a:rPr lang="nb-NO" sz="4000" dirty="0"/>
              <a:t>used from om </a:t>
            </a:r>
            <a:r>
              <a:rPr lang="nb-NO" sz="4000" dirty="0" err="1"/>
              <a:t>JupyterLab</a:t>
            </a:r>
            <a:r>
              <a:rPr lang="nb-NO" sz="4000" dirty="0"/>
              <a:t> </a:t>
            </a:r>
            <a:r>
              <a:rPr lang="nb-NO" sz="4000" dirty="0" err="1"/>
              <a:t>with</a:t>
            </a:r>
            <a:r>
              <a:rPr lang="nb-NO" sz="4000" dirty="0"/>
              <a:t> Python3:</a:t>
            </a:r>
          </a:p>
        </p:txBody>
      </p:sp>
      <p:pic>
        <p:nvPicPr>
          <p:cNvPr id="4" name="Bilde 3">
            <a:extLst>
              <a:ext uri="{FF2B5EF4-FFF2-40B4-BE49-F238E27FC236}">
                <a16:creationId xmlns:a16="http://schemas.microsoft.com/office/drawing/2014/main" id="{1010BAAF-5858-FBD1-837B-F8969328F551}"/>
              </a:ext>
            </a:extLst>
          </p:cNvPr>
          <p:cNvPicPr>
            <a:picLocks noChangeAspect="1"/>
          </p:cNvPicPr>
          <p:nvPr/>
        </p:nvPicPr>
        <p:blipFill>
          <a:blip r:embed="rId3"/>
          <a:stretch>
            <a:fillRect/>
          </a:stretch>
        </p:blipFill>
        <p:spPr>
          <a:xfrm>
            <a:off x="624469" y="1554977"/>
            <a:ext cx="9846790" cy="4377472"/>
          </a:xfrm>
          <a:prstGeom prst="rect">
            <a:avLst/>
          </a:prstGeom>
        </p:spPr>
      </p:pic>
    </p:spTree>
    <p:extLst>
      <p:ext uri="{BB962C8B-B14F-4D97-AF65-F5344CB8AC3E}">
        <p14:creationId xmlns:p14="http://schemas.microsoft.com/office/powerpoint/2010/main" val="3928922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FBB0316-D0CD-3606-DC7C-96F54FD658B0}"/>
              </a:ext>
            </a:extLst>
          </p:cNvPr>
          <p:cNvSpPr>
            <a:spLocks noGrp="1"/>
          </p:cNvSpPr>
          <p:nvPr>
            <p:ph type="title"/>
          </p:nvPr>
        </p:nvSpPr>
        <p:spPr/>
        <p:txBody>
          <a:bodyPr>
            <a:normAutofit/>
          </a:bodyPr>
          <a:lstStyle/>
          <a:p>
            <a:r>
              <a:rPr lang="nb-NO" b="1" dirty="0"/>
              <a:t>3. </a:t>
            </a:r>
            <a:r>
              <a:rPr lang="nb-NO" b="1" dirty="0" err="1"/>
              <a:t>getfame</a:t>
            </a:r>
            <a:r>
              <a:rPr lang="nb-NO" b="1" dirty="0"/>
              <a:t> -e   </a:t>
            </a:r>
            <a:r>
              <a:rPr lang="nb-NO" sz="2200" dirty="0" err="1"/>
              <a:t>getfameexpression</a:t>
            </a:r>
            <a:br>
              <a:rPr lang="nb-NO" sz="2200" dirty="0"/>
            </a:br>
            <a:r>
              <a:rPr lang="nb-NO" sz="2200" dirty="0" err="1">
                <a:highlight>
                  <a:srgbClr val="FF0000"/>
                </a:highlight>
              </a:rPr>
              <a:t>advanced</a:t>
            </a:r>
            <a:r>
              <a:rPr lang="nb-NO" sz="2200" dirty="0">
                <a:highlight>
                  <a:srgbClr val="FF0000"/>
                </a:highlight>
              </a:rPr>
              <a:t> mode</a:t>
            </a:r>
          </a:p>
        </p:txBody>
      </p:sp>
      <p:sp>
        <p:nvSpPr>
          <p:cNvPr id="3" name="Plassholder for innhold 2">
            <a:extLst>
              <a:ext uri="{FF2B5EF4-FFF2-40B4-BE49-F238E27FC236}">
                <a16:creationId xmlns:a16="http://schemas.microsoft.com/office/drawing/2014/main" id="{1D8DFEB6-340A-CDF1-38CC-64302108E5DC}"/>
              </a:ext>
            </a:extLst>
          </p:cNvPr>
          <p:cNvSpPr>
            <a:spLocks noGrp="1"/>
          </p:cNvSpPr>
          <p:nvPr>
            <p:ph idx="1"/>
          </p:nvPr>
        </p:nvSpPr>
        <p:spPr>
          <a:xfrm>
            <a:off x="838199" y="1825625"/>
            <a:ext cx="11078817" cy="4667250"/>
          </a:xfrm>
        </p:spPr>
        <p:txBody>
          <a:bodyPr>
            <a:normAutofit lnSpcReduction="10000"/>
          </a:bodyPr>
          <a:lstStyle/>
          <a:p>
            <a:r>
              <a:rPr lang="nb-NO" sz="2400" dirty="0"/>
              <a:t>Data-</a:t>
            </a:r>
            <a:r>
              <a:rPr lang="nb-NO" sz="2400" dirty="0" err="1"/>
              <a:t>observations</a:t>
            </a:r>
            <a:r>
              <a:rPr lang="nb-NO" sz="2400" dirty="0"/>
              <a:t>, from FAME database(s) given </a:t>
            </a:r>
            <a:r>
              <a:rPr lang="nb-NO" sz="2400" dirty="0" err="1"/>
              <a:t>one</a:t>
            </a:r>
            <a:r>
              <a:rPr lang="nb-NO" sz="2400" dirty="0"/>
              <a:t> FAME-</a:t>
            </a:r>
            <a:r>
              <a:rPr lang="nb-NO" sz="2400" b="1" dirty="0" err="1"/>
              <a:t>expression</a:t>
            </a:r>
            <a:r>
              <a:rPr lang="nb-NO" sz="2400" b="1" dirty="0"/>
              <a:t>:</a:t>
            </a:r>
            <a:endParaRPr lang="nb-NO" sz="2400" dirty="0"/>
          </a:p>
          <a:p>
            <a:pPr marL="0" indent="0">
              <a:buNone/>
            </a:pPr>
            <a:endParaRPr lang="nb-NO" sz="2600" dirty="0">
              <a:latin typeface="Courier New" panose="02070309020205020404" pitchFamily="49" charset="0"/>
              <a:cs typeface="Courier New" panose="02070309020205020404" pitchFamily="49" charset="0"/>
            </a:endParaRPr>
          </a:p>
          <a:p>
            <a:pPr marL="0" indent="0">
              <a:buNone/>
            </a:pPr>
            <a:endParaRPr lang="nb-NO" sz="2600" b="1" dirty="0">
              <a:solidFill>
                <a:schemeClr val="tx2">
                  <a:lumMod val="75000"/>
                  <a:lumOff val="25000"/>
                </a:schemeClr>
              </a:solidFill>
              <a:latin typeface="Courier New" panose="02070309020205020404" pitchFamily="49" charset="0"/>
              <a:cs typeface="Courier New" panose="02070309020205020404" pitchFamily="49" charset="0"/>
            </a:endParaRPr>
          </a:p>
          <a:p>
            <a:pPr marL="0" indent="0">
              <a:buNone/>
            </a:pPr>
            <a:r>
              <a:rPr lang="nb-NO" sz="1800" b="1" dirty="0" err="1">
                <a:solidFill>
                  <a:schemeClr val="tx2">
                    <a:lumMod val="75000"/>
                    <a:lumOff val="25000"/>
                  </a:schemeClr>
                </a:solidFill>
                <a:cs typeface="Courier New" panose="02070309020205020404" pitchFamily="49" charset="0"/>
              </a:rPr>
              <a:t>getfame</a:t>
            </a:r>
            <a:r>
              <a:rPr lang="nb-NO" sz="1800" b="1" dirty="0">
                <a:solidFill>
                  <a:schemeClr val="tx2">
                    <a:lumMod val="75000"/>
                    <a:lumOff val="25000"/>
                  </a:schemeClr>
                </a:solidFill>
                <a:cs typeface="Courier New" panose="02070309020205020404" pitchFamily="49" charset="0"/>
              </a:rPr>
              <a:t> -e  "$REFERTID/data/</a:t>
            </a:r>
            <a:r>
              <a:rPr lang="nb-NO" sz="1800" b="1" dirty="0" err="1">
                <a:solidFill>
                  <a:schemeClr val="tx2">
                    <a:lumMod val="75000"/>
                    <a:lumOff val="25000"/>
                  </a:schemeClr>
                </a:solidFill>
                <a:cs typeface="Courier New" panose="02070309020205020404" pitchFamily="49" charset="0"/>
              </a:rPr>
              <a:t>fornavn.db</a:t>
            </a:r>
            <a:r>
              <a:rPr lang="nb-NO" sz="1800" b="1" dirty="0">
                <a:solidFill>
                  <a:schemeClr val="tx2">
                    <a:lumMod val="75000"/>
                    <a:lumOff val="25000"/>
                  </a:schemeClr>
                </a:solidFill>
                <a:cs typeface="Courier New" panose="02070309020205020404" pitchFamily="49" charset="0"/>
              </a:rPr>
              <a:t> "  "mave(ERIK,2)"  "date 2000 to 2010"</a:t>
            </a:r>
          </a:p>
          <a:p>
            <a:pPr marL="0" indent="0">
              <a:buNone/>
            </a:pPr>
            <a:r>
              <a:rPr lang="nb-NO" sz="1800" b="1" dirty="0" err="1">
                <a:solidFill>
                  <a:schemeClr val="tx2">
                    <a:lumMod val="75000"/>
                    <a:lumOff val="25000"/>
                  </a:schemeClr>
                </a:solidFill>
                <a:cs typeface="Courier New" panose="02070309020205020404" pitchFamily="49" charset="0"/>
              </a:rPr>
              <a:t>getfame</a:t>
            </a:r>
            <a:r>
              <a:rPr lang="nb-NO" sz="1800" b="1" dirty="0">
                <a:solidFill>
                  <a:schemeClr val="tx2">
                    <a:lumMod val="75000"/>
                    <a:lumOff val="25000"/>
                  </a:schemeClr>
                </a:solidFill>
                <a:cs typeface="Courier New" panose="02070309020205020404" pitchFamily="49" charset="0"/>
              </a:rPr>
              <a:t> -e  "$REFERTID/data/</a:t>
            </a:r>
            <a:r>
              <a:rPr lang="nb-NO" sz="1800" b="1" dirty="0" err="1">
                <a:solidFill>
                  <a:schemeClr val="tx2">
                    <a:lumMod val="75000"/>
                    <a:lumOff val="25000"/>
                  </a:schemeClr>
                </a:solidFill>
                <a:cs typeface="Courier New" panose="02070309020205020404" pitchFamily="49" charset="0"/>
              </a:rPr>
              <a:t>fornavn.db</a:t>
            </a:r>
            <a:r>
              <a:rPr lang="nb-NO" sz="1800" b="1" dirty="0">
                <a:solidFill>
                  <a:schemeClr val="tx2">
                    <a:lumMod val="75000"/>
                    <a:lumOff val="25000"/>
                  </a:schemeClr>
                </a:solidFill>
                <a:cs typeface="Courier New" panose="02070309020205020404" pitchFamily="49" charset="0"/>
              </a:rPr>
              <a:t> "  "</a:t>
            </a:r>
            <a:r>
              <a:rPr lang="nb-NO" sz="1800" b="1" dirty="0" err="1">
                <a:solidFill>
                  <a:schemeClr val="tx2">
                    <a:lumMod val="75000"/>
                    <a:lumOff val="25000"/>
                  </a:schemeClr>
                </a:solidFill>
                <a:cs typeface="Courier New" panose="02070309020205020404" pitchFamily="49" charset="0"/>
              </a:rPr>
              <a:t>Lsum</a:t>
            </a:r>
            <a:r>
              <a:rPr lang="nb-NO" sz="1800" b="1" dirty="0">
                <a:solidFill>
                  <a:schemeClr val="tx2">
                    <a:lumMod val="75000"/>
                    <a:lumOff val="25000"/>
                  </a:schemeClr>
                </a:solidFill>
                <a:cs typeface="Courier New" panose="02070309020205020404" pitchFamily="49" charset="0"/>
              </a:rPr>
              <a:t>(ERIK,EIRIK)"  "date 2000 to *"</a:t>
            </a:r>
          </a:p>
          <a:p>
            <a:pPr marL="0" indent="0">
              <a:buNone/>
            </a:pPr>
            <a:r>
              <a:rPr lang="nb-NO" sz="1800" b="1" dirty="0" err="1">
                <a:solidFill>
                  <a:schemeClr val="tx2">
                    <a:lumMod val="75000"/>
                    <a:lumOff val="25000"/>
                  </a:schemeClr>
                </a:solidFill>
                <a:cs typeface="Courier New" panose="02070309020205020404" pitchFamily="49" charset="0"/>
              </a:rPr>
              <a:t>getfame</a:t>
            </a:r>
            <a:r>
              <a:rPr lang="nb-NO" sz="1800" b="1" dirty="0">
                <a:solidFill>
                  <a:schemeClr val="tx2">
                    <a:lumMod val="75000"/>
                    <a:lumOff val="25000"/>
                  </a:schemeClr>
                </a:solidFill>
                <a:cs typeface="Courier New" panose="02070309020205020404" pitchFamily="49" charset="0"/>
              </a:rPr>
              <a:t> -e  "$REFERTID/data/</a:t>
            </a:r>
            <a:r>
              <a:rPr lang="nb-NO" sz="1800" b="1" dirty="0" err="1">
                <a:solidFill>
                  <a:schemeClr val="tx2">
                    <a:lumMod val="75000"/>
                    <a:lumOff val="25000"/>
                  </a:schemeClr>
                </a:solidFill>
                <a:cs typeface="Courier New" panose="02070309020205020404" pitchFamily="49" charset="0"/>
              </a:rPr>
              <a:t>fornavn.db</a:t>
            </a:r>
            <a:r>
              <a:rPr lang="nb-NO" sz="1800" b="1" dirty="0">
                <a:solidFill>
                  <a:schemeClr val="tx2">
                    <a:lumMod val="75000"/>
                    <a:lumOff val="25000"/>
                  </a:schemeClr>
                </a:solidFill>
                <a:cs typeface="Courier New" panose="02070309020205020404" pitchFamily="49" charset="0"/>
              </a:rPr>
              <a:t> "  "ERIK+EIRIK"  "date 2000 to *"</a:t>
            </a:r>
          </a:p>
          <a:p>
            <a:pPr marL="0" indent="0">
              <a:buNone/>
            </a:pPr>
            <a:r>
              <a:rPr lang="nb-NO" sz="1800" b="1" dirty="0" err="1">
                <a:solidFill>
                  <a:schemeClr val="tx2">
                    <a:lumMod val="75000"/>
                    <a:lumOff val="25000"/>
                  </a:schemeClr>
                </a:solidFill>
                <a:cs typeface="Courier New" panose="02070309020205020404" pitchFamily="49" charset="0"/>
              </a:rPr>
              <a:t>getfame</a:t>
            </a:r>
            <a:r>
              <a:rPr lang="nb-NO" sz="1800" b="1" dirty="0">
                <a:solidFill>
                  <a:schemeClr val="tx2">
                    <a:lumMod val="75000"/>
                    <a:lumOff val="25000"/>
                  </a:schemeClr>
                </a:solidFill>
                <a:cs typeface="Courier New" panose="02070309020205020404" pitchFamily="49" charset="0"/>
              </a:rPr>
              <a:t> –e "$REFERTID/data/</a:t>
            </a:r>
            <a:r>
              <a:rPr lang="nb-NO" sz="1800" b="1" dirty="0" err="1">
                <a:solidFill>
                  <a:schemeClr val="tx2">
                    <a:lumMod val="75000"/>
                    <a:lumOff val="25000"/>
                  </a:schemeClr>
                </a:solidFill>
                <a:cs typeface="Courier New" panose="02070309020205020404" pitchFamily="49" charset="0"/>
              </a:rPr>
              <a:t>kpi_publ.db</a:t>
            </a:r>
            <a:r>
              <a:rPr lang="nb-NO" sz="1800" b="1" dirty="0">
                <a:solidFill>
                  <a:schemeClr val="tx2">
                    <a:lumMod val="75000"/>
                    <a:lumOff val="25000"/>
                  </a:schemeClr>
                </a:solidFill>
                <a:cs typeface="Courier New" panose="02070309020205020404" pitchFamily="49" charset="0"/>
              </a:rPr>
              <a:t>, </a:t>
            </a:r>
            <a:r>
              <a:rPr lang="nb-NO" sz="1800" b="1" dirty="0" err="1">
                <a:solidFill>
                  <a:schemeClr val="tx2">
                    <a:lumMod val="75000"/>
                    <a:lumOff val="25000"/>
                  </a:schemeClr>
                </a:solidFill>
                <a:cs typeface="Courier New" panose="02070309020205020404" pitchFamily="49" charset="0"/>
              </a:rPr>
              <a:t>mycpi.db</a:t>
            </a:r>
            <a:r>
              <a:rPr lang="nb-NO" sz="1800" b="1" dirty="0">
                <a:solidFill>
                  <a:schemeClr val="tx2">
                    <a:lumMod val="75000"/>
                    <a:lumOff val="25000"/>
                  </a:schemeClr>
                </a:solidFill>
                <a:cs typeface="Courier New" panose="02070309020205020404" pitchFamily="49" charset="0"/>
              </a:rPr>
              <a:t> " "</a:t>
            </a:r>
            <a:r>
              <a:rPr lang="nb-NO" sz="1800" b="1" dirty="0" err="1">
                <a:solidFill>
                  <a:schemeClr val="tx2">
                    <a:lumMod val="75000"/>
                    <a:lumOff val="25000"/>
                  </a:schemeClr>
                </a:solidFill>
                <a:cs typeface="Courier New" panose="02070309020205020404" pitchFamily="49" charset="0"/>
              </a:rPr>
              <a:t>convert</a:t>
            </a:r>
            <a:r>
              <a:rPr lang="nb-NO" sz="1800" b="1" dirty="0">
                <a:solidFill>
                  <a:schemeClr val="tx2">
                    <a:lumMod val="75000"/>
                    <a:lumOff val="25000"/>
                  </a:schemeClr>
                </a:solidFill>
                <a:cs typeface="Courier New" panose="02070309020205020404" pitchFamily="49" charset="0"/>
              </a:rPr>
              <a:t>(</a:t>
            </a:r>
            <a:r>
              <a:rPr lang="nb-NO" sz="1800" b="1" dirty="0" err="1">
                <a:solidFill>
                  <a:schemeClr val="tx2">
                    <a:lumMod val="75000"/>
                    <a:lumOff val="25000"/>
                  </a:schemeClr>
                </a:solidFill>
                <a:cs typeface="Courier New" panose="02070309020205020404" pitchFamily="49" charset="0"/>
              </a:rPr>
              <a:t>total.ipr,annual,constant</a:t>
            </a:r>
            <a:r>
              <a:rPr lang="nb-NO" sz="1800" b="1" dirty="0">
                <a:solidFill>
                  <a:schemeClr val="tx2">
                    <a:lumMod val="75000"/>
                    <a:lumOff val="25000"/>
                  </a:schemeClr>
                </a:solidFill>
                <a:cs typeface="Courier New" panose="02070309020205020404" pitchFamily="49" charset="0"/>
              </a:rPr>
              <a:t>) "  "date *; </a:t>
            </a:r>
            <a:r>
              <a:rPr lang="nb-NO" sz="1800" b="1" dirty="0" err="1">
                <a:solidFill>
                  <a:schemeClr val="tx2">
                    <a:lumMod val="75000"/>
                    <a:lumOff val="25000"/>
                  </a:schemeClr>
                </a:solidFill>
                <a:cs typeface="Courier New" panose="02070309020205020404" pitchFamily="49" charset="0"/>
              </a:rPr>
              <a:t>deci</a:t>
            </a:r>
            <a:r>
              <a:rPr lang="nb-NO" sz="1800" b="1" dirty="0">
                <a:solidFill>
                  <a:schemeClr val="tx2">
                    <a:lumMod val="75000"/>
                    <a:lumOff val="25000"/>
                  </a:schemeClr>
                </a:solidFill>
                <a:cs typeface="Courier New" panose="02070309020205020404" pitchFamily="49" charset="0"/>
              </a:rPr>
              <a:t> 1 "</a:t>
            </a:r>
          </a:p>
          <a:p>
            <a:pPr marL="0" indent="0">
              <a:buNone/>
            </a:pPr>
            <a:r>
              <a:rPr lang="nb-NO" sz="1800" b="1" dirty="0" err="1">
                <a:solidFill>
                  <a:schemeClr val="tx2">
                    <a:lumMod val="75000"/>
                    <a:lumOff val="25000"/>
                  </a:schemeClr>
                </a:solidFill>
                <a:cs typeface="Courier New" panose="02070309020205020404" pitchFamily="49" charset="0"/>
              </a:rPr>
              <a:t>getfame</a:t>
            </a:r>
            <a:r>
              <a:rPr lang="nb-NO" sz="1800" b="1" dirty="0">
                <a:solidFill>
                  <a:schemeClr val="tx2">
                    <a:lumMod val="75000"/>
                    <a:lumOff val="25000"/>
                  </a:schemeClr>
                </a:solidFill>
                <a:cs typeface="Courier New" panose="02070309020205020404" pitchFamily="49" charset="0"/>
              </a:rPr>
              <a:t> -e  "$REFERTID/data/</a:t>
            </a:r>
            <a:r>
              <a:rPr lang="nb-NO" sz="1800" b="1" dirty="0" err="1">
                <a:solidFill>
                  <a:schemeClr val="tx2">
                    <a:lumMod val="75000"/>
                    <a:lumOff val="25000"/>
                  </a:schemeClr>
                </a:solidFill>
                <a:cs typeface="Courier New" panose="02070309020205020404" pitchFamily="49" charset="0"/>
              </a:rPr>
              <a:t>kpi_publ.db</a:t>
            </a:r>
            <a:r>
              <a:rPr lang="nb-NO" sz="1800" b="1" dirty="0">
                <a:solidFill>
                  <a:schemeClr val="tx2">
                    <a:lumMod val="75000"/>
                    <a:lumOff val="25000"/>
                  </a:schemeClr>
                </a:solidFill>
                <a:cs typeface="Courier New" panose="02070309020205020404" pitchFamily="49" charset="0"/>
              </a:rPr>
              <a:t>, </a:t>
            </a:r>
            <a:r>
              <a:rPr lang="nb-NO" sz="1800" b="1" dirty="0" err="1">
                <a:solidFill>
                  <a:schemeClr val="tx2">
                    <a:lumMod val="75000"/>
                    <a:lumOff val="25000"/>
                  </a:schemeClr>
                </a:solidFill>
                <a:cs typeface="Courier New" panose="02070309020205020404" pitchFamily="49" charset="0"/>
              </a:rPr>
              <a:t>mycpi.db</a:t>
            </a:r>
            <a:r>
              <a:rPr lang="nb-NO" sz="1800" b="1" dirty="0">
                <a:solidFill>
                  <a:schemeClr val="tx2">
                    <a:lumMod val="75000"/>
                    <a:lumOff val="25000"/>
                  </a:schemeClr>
                </a:solidFill>
                <a:cs typeface="Courier New" panose="02070309020205020404" pitchFamily="49" charset="0"/>
              </a:rPr>
              <a:t> "  "PCT(mycpi’K09.IPR)"  "date 2025; </a:t>
            </a:r>
            <a:r>
              <a:rPr lang="nb-NO" sz="1800" b="1" dirty="0" err="1">
                <a:solidFill>
                  <a:schemeClr val="tx2">
                    <a:lumMod val="75000"/>
                    <a:lumOff val="25000"/>
                  </a:schemeClr>
                </a:solidFill>
                <a:cs typeface="Courier New" panose="02070309020205020404" pitchFamily="49" charset="0"/>
              </a:rPr>
              <a:t>deci</a:t>
            </a:r>
            <a:r>
              <a:rPr lang="nb-NO" sz="1800" b="1" dirty="0">
                <a:solidFill>
                  <a:schemeClr val="tx2">
                    <a:lumMod val="75000"/>
                    <a:lumOff val="25000"/>
                  </a:schemeClr>
                </a:solidFill>
                <a:cs typeface="Courier New" panose="02070309020205020404" pitchFamily="49" charset="0"/>
              </a:rPr>
              <a:t> 1 "</a:t>
            </a:r>
          </a:p>
          <a:p>
            <a:pPr marL="0" indent="0">
              <a:buNone/>
            </a:pPr>
            <a:r>
              <a:rPr lang="nb-NO" sz="1800" b="1" dirty="0" err="1">
                <a:solidFill>
                  <a:schemeClr val="tx2">
                    <a:lumMod val="75000"/>
                    <a:lumOff val="25000"/>
                  </a:schemeClr>
                </a:solidFill>
              </a:rPr>
              <a:t>getfame</a:t>
            </a:r>
            <a:r>
              <a:rPr lang="nb-NO" sz="1800" b="1" dirty="0">
                <a:solidFill>
                  <a:schemeClr val="tx2">
                    <a:lumMod val="75000"/>
                    <a:lumOff val="25000"/>
                  </a:schemeClr>
                </a:solidFill>
              </a:rPr>
              <a:t> -e   "cpi1.db,cpi2.db,cpi_form.db" "cpi1’Total.ipr"  "date 2025 ; </a:t>
            </a:r>
            <a:r>
              <a:rPr lang="nb-NO" sz="1800" b="1" dirty="0" err="1">
                <a:solidFill>
                  <a:schemeClr val="tx2">
                    <a:lumMod val="75000"/>
                    <a:lumOff val="25000"/>
                  </a:schemeClr>
                </a:solidFill>
              </a:rPr>
              <a:t>deci</a:t>
            </a:r>
            <a:r>
              <a:rPr lang="nb-NO" sz="1800" b="1" dirty="0">
                <a:solidFill>
                  <a:schemeClr val="tx2">
                    <a:lumMod val="75000"/>
                    <a:lumOff val="25000"/>
                  </a:schemeClr>
                </a:solidFill>
              </a:rPr>
              <a:t> 2"</a:t>
            </a:r>
          </a:p>
          <a:p>
            <a:pPr marL="0" indent="0">
              <a:buNone/>
            </a:pPr>
            <a:endParaRPr lang="nb-NO" sz="1800" b="1" dirty="0">
              <a:solidFill>
                <a:schemeClr val="accent1"/>
              </a:solidFill>
              <a:cs typeface="Courier New" panose="02070309020205020404" pitchFamily="49" charset="0"/>
            </a:endParaRPr>
          </a:p>
          <a:p>
            <a:pPr marL="0" indent="0">
              <a:buNone/>
            </a:pPr>
            <a:endParaRPr lang="nb-NO" sz="1400" b="1" dirty="0">
              <a:solidFill>
                <a:schemeClr val="accent1"/>
              </a:solidFill>
              <a:cs typeface="Courier New" panose="02070309020205020404" pitchFamily="49" charset="0"/>
            </a:endParaRPr>
          </a:p>
          <a:p>
            <a:pPr marL="0" indent="0">
              <a:buNone/>
            </a:pPr>
            <a:r>
              <a:rPr lang="nb-NO" sz="1800" dirty="0"/>
              <a:t>Be </a:t>
            </a:r>
            <a:r>
              <a:rPr lang="nb-NO" sz="1800" dirty="0" err="1"/>
              <a:t>aware</a:t>
            </a:r>
            <a:r>
              <a:rPr lang="nb-NO" sz="1800" dirty="0"/>
              <a:t> to </a:t>
            </a:r>
            <a:r>
              <a:rPr lang="nb-NO" sz="1800" b="1" dirty="0"/>
              <a:t>double </a:t>
            </a:r>
            <a:r>
              <a:rPr lang="nb-NO" sz="1800" b="1" dirty="0" err="1"/>
              <a:t>quote</a:t>
            </a:r>
            <a:r>
              <a:rPr lang="nb-NO" sz="1800" b="1" dirty="0"/>
              <a:t> arguments </a:t>
            </a:r>
            <a:r>
              <a:rPr lang="nb-NO" sz="1800" dirty="0" err="1"/>
              <a:t>when</a:t>
            </a:r>
            <a:r>
              <a:rPr lang="nb-NO" sz="1800" dirty="0"/>
              <a:t> </a:t>
            </a:r>
            <a:r>
              <a:rPr lang="nb-NO" sz="1800" dirty="0" err="1"/>
              <a:t>they</a:t>
            </a:r>
            <a:r>
              <a:rPr lang="nb-NO" sz="1800" dirty="0"/>
              <a:t> </a:t>
            </a:r>
            <a:r>
              <a:rPr lang="nb-NO" sz="1800" dirty="0" err="1"/>
              <a:t>contain</a:t>
            </a:r>
            <a:r>
              <a:rPr lang="nb-NO" sz="1800" dirty="0"/>
              <a:t> </a:t>
            </a:r>
            <a:r>
              <a:rPr lang="nb-NO" sz="1800" dirty="0" err="1"/>
              <a:t>special</a:t>
            </a:r>
            <a:r>
              <a:rPr lang="nb-NO" sz="1800" dirty="0"/>
              <a:t> </a:t>
            </a:r>
            <a:r>
              <a:rPr lang="nb-NO" sz="1800" dirty="0" err="1"/>
              <a:t>char</a:t>
            </a:r>
            <a:r>
              <a:rPr lang="nb-NO" sz="1800" dirty="0"/>
              <a:t> like : ,  (  ‘ ; </a:t>
            </a:r>
          </a:p>
        </p:txBody>
      </p:sp>
      <p:pic>
        <p:nvPicPr>
          <p:cNvPr id="4" name="Bilde 3">
            <a:extLst>
              <a:ext uri="{FF2B5EF4-FFF2-40B4-BE49-F238E27FC236}">
                <a16:creationId xmlns:a16="http://schemas.microsoft.com/office/drawing/2014/main" id="{97A7F2F8-A445-0AFB-C8D6-92CFC42C317C}"/>
              </a:ext>
            </a:extLst>
          </p:cNvPr>
          <p:cNvPicPr>
            <a:picLocks noChangeAspect="1"/>
          </p:cNvPicPr>
          <p:nvPr/>
        </p:nvPicPr>
        <p:blipFill>
          <a:blip r:embed="rId2"/>
          <a:stretch>
            <a:fillRect/>
          </a:stretch>
        </p:blipFill>
        <p:spPr>
          <a:xfrm>
            <a:off x="0" y="0"/>
            <a:ext cx="12192000" cy="480665"/>
          </a:xfrm>
          <a:prstGeom prst="rect">
            <a:avLst/>
          </a:prstGeom>
        </p:spPr>
      </p:pic>
    </p:spTree>
    <p:extLst>
      <p:ext uri="{BB962C8B-B14F-4D97-AF65-F5344CB8AC3E}">
        <p14:creationId xmlns:p14="http://schemas.microsoft.com/office/powerpoint/2010/main" val="3213616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e 5">
            <a:extLst>
              <a:ext uri="{FF2B5EF4-FFF2-40B4-BE49-F238E27FC236}">
                <a16:creationId xmlns:a16="http://schemas.microsoft.com/office/drawing/2014/main" id="{1794A1B9-8DCE-9482-B646-E116785D6B93}"/>
              </a:ext>
            </a:extLst>
          </p:cNvPr>
          <p:cNvPicPr>
            <a:picLocks noChangeAspect="1"/>
          </p:cNvPicPr>
          <p:nvPr/>
        </p:nvPicPr>
        <p:blipFill>
          <a:blip r:embed="rId2"/>
          <a:stretch>
            <a:fillRect/>
          </a:stretch>
        </p:blipFill>
        <p:spPr>
          <a:xfrm>
            <a:off x="0" y="0"/>
            <a:ext cx="12192000" cy="480665"/>
          </a:xfrm>
          <a:prstGeom prst="rect">
            <a:avLst/>
          </a:prstGeom>
        </p:spPr>
      </p:pic>
      <p:sp>
        <p:nvSpPr>
          <p:cNvPr id="2" name="Tittel 1">
            <a:extLst>
              <a:ext uri="{FF2B5EF4-FFF2-40B4-BE49-F238E27FC236}">
                <a16:creationId xmlns:a16="http://schemas.microsoft.com/office/drawing/2014/main" id="{F7C9CB55-F147-6224-AF03-5DF84EF49653}"/>
              </a:ext>
            </a:extLst>
          </p:cNvPr>
          <p:cNvSpPr>
            <a:spLocks noGrp="1"/>
          </p:cNvSpPr>
          <p:nvPr>
            <p:ph type="title"/>
          </p:nvPr>
        </p:nvSpPr>
        <p:spPr>
          <a:xfrm>
            <a:off x="838200" y="365125"/>
            <a:ext cx="10515600" cy="1325563"/>
          </a:xfrm>
        </p:spPr>
        <p:txBody>
          <a:bodyPr>
            <a:normAutofit/>
          </a:bodyPr>
          <a:lstStyle/>
          <a:p>
            <a:r>
              <a:rPr lang="nb-NO" sz="4000" b="1" dirty="0" err="1"/>
              <a:t>getfame</a:t>
            </a:r>
            <a:r>
              <a:rPr lang="nb-NO" sz="4000" b="1" dirty="0"/>
              <a:t> –e  </a:t>
            </a:r>
            <a:r>
              <a:rPr lang="nb-NO" sz="2800" b="1" dirty="0" err="1"/>
              <a:t>gets</a:t>
            </a:r>
            <a:r>
              <a:rPr lang="nb-NO" sz="2800" b="1" dirty="0"/>
              <a:t> a </a:t>
            </a:r>
            <a:r>
              <a:rPr lang="nb-NO" sz="2800" b="1" dirty="0" err="1"/>
              <a:t>fame-expression</a:t>
            </a:r>
            <a:endParaRPr lang="nb-NO" sz="2800" dirty="0"/>
          </a:p>
        </p:txBody>
      </p:sp>
      <p:pic>
        <p:nvPicPr>
          <p:cNvPr id="4" name="Bilde 3">
            <a:extLst>
              <a:ext uri="{FF2B5EF4-FFF2-40B4-BE49-F238E27FC236}">
                <a16:creationId xmlns:a16="http://schemas.microsoft.com/office/drawing/2014/main" id="{8783EA3C-0810-9F1A-E488-E744FFCE3BF5}"/>
              </a:ext>
            </a:extLst>
          </p:cNvPr>
          <p:cNvPicPr>
            <a:picLocks noChangeAspect="1"/>
          </p:cNvPicPr>
          <p:nvPr/>
        </p:nvPicPr>
        <p:blipFill>
          <a:blip r:embed="rId3"/>
          <a:stretch>
            <a:fillRect/>
          </a:stretch>
        </p:blipFill>
        <p:spPr>
          <a:xfrm>
            <a:off x="974671" y="1449122"/>
            <a:ext cx="10261176" cy="5284678"/>
          </a:xfrm>
          <a:prstGeom prst="rect">
            <a:avLst/>
          </a:prstGeom>
        </p:spPr>
      </p:pic>
    </p:spTree>
    <p:extLst>
      <p:ext uri="{BB962C8B-B14F-4D97-AF65-F5344CB8AC3E}">
        <p14:creationId xmlns:p14="http://schemas.microsoft.com/office/powerpoint/2010/main" val="3607782396"/>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816</TotalTime>
  <Words>931</Words>
  <Application>Microsoft Office PowerPoint</Application>
  <PresentationFormat>Widescreen</PresentationFormat>
  <Paragraphs>72</Paragraphs>
  <Slides>16</Slides>
  <Notes>0</Notes>
  <HiddenSlides>0</HiddenSlides>
  <MMClips>0</MMClips>
  <ScaleCrop>false</ScaleCrop>
  <HeadingPairs>
    <vt:vector size="6" baseType="variant">
      <vt:variant>
        <vt:lpstr>Brukte skrifter</vt:lpstr>
      </vt:variant>
      <vt:variant>
        <vt:i4>4</vt:i4>
      </vt:variant>
      <vt:variant>
        <vt:lpstr>Tema</vt:lpstr>
      </vt:variant>
      <vt:variant>
        <vt:i4>1</vt:i4>
      </vt:variant>
      <vt:variant>
        <vt:lpstr>Lysbildetitler</vt:lpstr>
      </vt:variant>
      <vt:variant>
        <vt:i4>16</vt:i4>
      </vt:variant>
    </vt:vector>
  </HeadingPairs>
  <TitlesOfParts>
    <vt:vector size="21" baseType="lpstr">
      <vt:lpstr>Aptos</vt:lpstr>
      <vt:lpstr>Aptos Display</vt:lpstr>
      <vt:lpstr>Arial</vt:lpstr>
      <vt:lpstr>Courier New</vt:lpstr>
      <vt:lpstr>Office-tema</vt:lpstr>
      <vt:lpstr>    getfame     -n  names         -s  series         -e  expression</vt:lpstr>
      <vt:lpstr>1. getfame -n   gets FAME names and metadata</vt:lpstr>
      <vt:lpstr>getfame –n  with identical databases identical seriesnames different places)</vt:lpstr>
      <vt:lpstr>getfame -n   flexibility  Combine with linux commands to find descriptions, or series with incorrect definitions The command below lists all series in the database but only show the one with the text «SUMM»</vt:lpstr>
      <vt:lpstr>2. getfame -s   gets data observations with [time,value] touplets</vt:lpstr>
      <vt:lpstr>getfame -s      getfameseries samples</vt:lpstr>
      <vt:lpstr>getfame –s      used from om JupyterLab with Python3:</vt:lpstr>
      <vt:lpstr>3. getfame -e   getfameexpression advanced mode</vt:lpstr>
      <vt:lpstr>getfame –e  gets a fame-expression</vt:lpstr>
      <vt:lpstr>getfame –e   with several  different databases</vt:lpstr>
      <vt:lpstr>Using the power of FAME by   getfame –e  with R from  Jupiterlab  list of expressions</vt:lpstr>
      <vt:lpstr> getfame -e  Result:  different series different frequencies different expressions</vt:lpstr>
      <vt:lpstr>Highchart to view the result in a browser</vt:lpstr>
      <vt:lpstr>Help : getfame –h     or just skip the arguments</vt:lpstr>
      <vt:lpstr>Summary</vt:lpstr>
      <vt:lpstr>Observations &amp; Comments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Søberg, Erik</dc:creator>
  <cp:lastModifiedBy>Søberg, Erik</cp:lastModifiedBy>
  <cp:revision>42</cp:revision>
  <dcterms:created xsi:type="dcterms:W3CDTF">2024-09-24T11:11:21Z</dcterms:created>
  <dcterms:modified xsi:type="dcterms:W3CDTF">2025-09-06T11:07:12Z</dcterms:modified>
</cp:coreProperties>
</file>