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2" r:id="rId3"/>
    <p:sldId id="257" r:id="rId4"/>
    <p:sldId id="258" r:id="rId5"/>
    <p:sldId id="259" r:id="rId6"/>
    <p:sldId id="260" r:id="rId7"/>
    <p:sldId id="261" r:id="rId8"/>
    <p:sldId id="262" r:id="rId9"/>
    <p:sldId id="270" r:id="rId10"/>
    <p:sldId id="271" r:id="rId11"/>
    <p:sldId id="263" r:id="rId12"/>
    <p:sldId id="264" r:id="rId13"/>
    <p:sldId id="265" r:id="rId14"/>
    <p:sldId id="266" r:id="rId15"/>
    <p:sldId id="267" r:id="rId16"/>
    <p:sldId id="273" r:id="rId17"/>
    <p:sldId id="274" r:id="rId18"/>
    <p:sldId id="268" r:id="rId19"/>
    <p:sldId id="269" r:id="rId20"/>
    <p:sldId id="275" r:id="rId21"/>
    <p:sldId id="276" r:id="rId22"/>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59" d="100"/>
          <a:sy n="59" d="100"/>
        </p:scale>
        <p:origin x="78" y="15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6E24BCD-943B-4277-B355-4C74986ABDD2}"/>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endParaRPr lang="de-AT"/>
          </a:p>
        </p:txBody>
      </p:sp>
      <p:sp>
        <p:nvSpPr>
          <p:cNvPr id="3" name="Untertitel 2">
            <a:extLst>
              <a:ext uri="{FF2B5EF4-FFF2-40B4-BE49-F238E27FC236}">
                <a16:creationId xmlns:a16="http://schemas.microsoft.com/office/drawing/2014/main" id="{008F8381-E929-44F4-B454-3B98033EC6F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de-AT"/>
          </a:p>
        </p:txBody>
      </p:sp>
      <p:sp>
        <p:nvSpPr>
          <p:cNvPr id="4" name="Datumsplatzhalter 3">
            <a:extLst>
              <a:ext uri="{FF2B5EF4-FFF2-40B4-BE49-F238E27FC236}">
                <a16:creationId xmlns:a16="http://schemas.microsoft.com/office/drawing/2014/main" id="{F1A7B67C-D656-4112-B66B-E94425E4405E}"/>
              </a:ext>
            </a:extLst>
          </p:cNvPr>
          <p:cNvSpPr>
            <a:spLocks noGrp="1"/>
          </p:cNvSpPr>
          <p:nvPr>
            <p:ph type="dt" sz="half" idx="10"/>
          </p:nvPr>
        </p:nvSpPr>
        <p:spPr/>
        <p:txBody>
          <a:bodyPr/>
          <a:lstStyle/>
          <a:p>
            <a:fld id="{9C2C3376-9886-40DB-8A99-AA0FF2BAFE6C}" type="datetimeFigureOut">
              <a:rPr lang="de-AT" smtClean="0"/>
              <a:t>16.03.2022</a:t>
            </a:fld>
            <a:endParaRPr lang="de-AT"/>
          </a:p>
        </p:txBody>
      </p:sp>
      <p:sp>
        <p:nvSpPr>
          <p:cNvPr id="5" name="Fußzeilenplatzhalter 4">
            <a:extLst>
              <a:ext uri="{FF2B5EF4-FFF2-40B4-BE49-F238E27FC236}">
                <a16:creationId xmlns:a16="http://schemas.microsoft.com/office/drawing/2014/main" id="{E1EEFA86-2B08-48E9-A781-F930B633D852}"/>
              </a:ext>
            </a:extLst>
          </p:cNvPr>
          <p:cNvSpPr>
            <a:spLocks noGrp="1"/>
          </p:cNvSpPr>
          <p:nvPr>
            <p:ph type="ftr" sz="quarter" idx="11"/>
          </p:nvPr>
        </p:nvSpPr>
        <p:spPr/>
        <p:txBody>
          <a:bodyPr/>
          <a:lstStyle/>
          <a:p>
            <a:endParaRPr lang="de-AT"/>
          </a:p>
        </p:txBody>
      </p:sp>
      <p:sp>
        <p:nvSpPr>
          <p:cNvPr id="6" name="Foliennummernplatzhalter 5">
            <a:extLst>
              <a:ext uri="{FF2B5EF4-FFF2-40B4-BE49-F238E27FC236}">
                <a16:creationId xmlns:a16="http://schemas.microsoft.com/office/drawing/2014/main" id="{9FAEF1C1-CCB1-4B6C-9EF6-A847B05B00CB}"/>
              </a:ext>
            </a:extLst>
          </p:cNvPr>
          <p:cNvSpPr>
            <a:spLocks noGrp="1"/>
          </p:cNvSpPr>
          <p:nvPr>
            <p:ph type="sldNum" sz="quarter" idx="12"/>
          </p:nvPr>
        </p:nvSpPr>
        <p:spPr/>
        <p:txBody>
          <a:bodyPr/>
          <a:lstStyle/>
          <a:p>
            <a:fld id="{D32937C2-2CEA-498E-8335-BD9DB5D7F2D9}" type="slidenum">
              <a:rPr lang="de-AT" smtClean="0"/>
              <a:t>‹Nr.›</a:t>
            </a:fld>
            <a:endParaRPr lang="de-AT"/>
          </a:p>
        </p:txBody>
      </p:sp>
    </p:spTree>
    <p:extLst>
      <p:ext uri="{BB962C8B-B14F-4D97-AF65-F5344CB8AC3E}">
        <p14:creationId xmlns:p14="http://schemas.microsoft.com/office/powerpoint/2010/main" val="6305849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29B2F12-8188-455D-BCC3-743C34AFCDAE}"/>
              </a:ext>
            </a:extLst>
          </p:cNvPr>
          <p:cNvSpPr>
            <a:spLocks noGrp="1"/>
          </p:cNvSpPr>
          <p:nvPr>
            <p:ph type="title"/>
          </p:nvPr>
        </p:nvSpPr>
        <p:spPr/>
        <p:txBody>
          <a:bodyPr/>
          <a:lstStyle/>
          <a:p>
            <a:r>
              <a:rPr lang="de-DE"/>
              <a:t>Mastertitelformat bearbeiten</a:t>
            </a:r>
            <a:endParaRPr lang="de-AT"/>
          </a:p>
        </p:txBody>
      </p:sp>
      <p:sp>
        <p:nvSpPr>
          <p:cNvPr id="3" name="Vertikaler Textplatzhalter 2">
            <a:extLst>
              <a:ext uri="{FF2B5EF4-FFF2-40B4-BE49-F238E27FC236}">
                <a16:creationId xmlns:a16="http://schemas.microsoft.com/office/drawing/2014/main" id="{25CE5BFF-A9A5-44C5-ADC0-B69F3C181DC6}"/>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4" name="Datumsplatzhalter 3">
            <a:extLst>
              <a:ext uri="{FF2B5EF4-FFF2-40B4-BE49-F238E27FC236}">
                <a16:creationId xmlns:a16="http://schemas.microsoft.com/office/drawing/2014/main" id="{5BED9B9E-9788-443F-A249-D9AEC607D2D3}"/>
              </a:ext>
            </a:extLst>
          </p:cNvPr>
          <p:cNvSpPr>
            <a:spLocks noGrp="1"/>
          </p:cNvSpPr>
          <p:nvPr>
            <p:ph type="dt" sz="half" idx="10"/>
          </p:nvPr>
        </p:nvSpPr>
        <p:spPr/>
        <p:txBody>
          <a:bodyPr/>
          <a:lstStyle/>
          <a:p>
            <a:fld id="{9C2C3376-9886-40DB-8A99-AA0FF2BAFE6C}" type="datetimeFigureOut">
              <a:rPr lang="de-AT" smtClean="0"/>
              <a:t>16.03.2022</a:t>
            </a:fld>
            <a:endParaRPr lang="de-AT"/>
          </a:p>
        </p:txBody>
      </p:sp>
      <p:sp>
        <p:nvSpPr>
          <p:cNvPr id="5" name="Fußzeilenplatzhalter 4">
            <a:extLst>
              <a:ext uri="{FF2B5EF4-FFF2-40B4-BE49-F238E27FC236}">
                <a16:creationId xmlns:a16="http://schemas.microsoft.com/office/drawing/2014/main" id="{EF68AD86-2982-4465-943A-CF1D31D2E1BF}"/>
              </a:ext>
            </a:extLst>
          </p:cNvPr>
          <p:cNvSpPr>
            <a:spLocks noGrp="1"/>
          </p:cNvSpPr>
          <p:nvPr>
            <p:ph type="ftr" sz="quarter" idx="11"/>
          </p:nvPr>
        </p:nvSpPr>
        <p:spPr/>
        <p:txBody>
          <a:bodyPr/>
          <a:lstStyle/>
          <a:p>
            <a:endParaRPr lang="de-AT"/>
          </a:p>
        </p:txBody>
      </p:sp>
      <p:sp>
        <p:nvSpPr>
          <p:cNvPr id="6" name="Foliennummernplatzhalter 5">
            <a:extLst>
              <a:ext uri="{FF2B5EF4-FFF2-40B4-BE49-F238E27FC236}">
                <a16:creationId xmlns:a16="http://schemas.microsoft.com/office/drawing/2014/main" id="{E290FC75-6B8D-428C-8CE5-B4868EC43E7A}"/>
              </a:ext>
            </a:extLst>
          </p:cNvPr>
          <p:cNvSpPr>
            <a:spLocks noGrp="1"/>
          </p:cNvSpPr>
          <p:nvPr>
            <p:ph type="sldNum" sz="quarter" idx="12"/>
          </p:nvPr>
        </p:nvSpPr>
        <p:spPr/>
        <p:txBody>
          <a:bodyPr/>
          <a:lstStyle/>
          <a:p>
            <a:fld id="{D32937C2-2CEA-498E-8335-BD9DB5D7F2D9}" type="slidenum">
              <a:rPr lang="de-AT" smtClean="0"/>
              <a:t>‹Nr.›</a:t>
            </a:fld>
            <a:endParaRPr lang="de-AT"/>
          </a:p>
        </p:txBody>
      </p:sp>
    </p:spTree>
    <p:extLst>
      <p:ext uri="{BB962C8B-B14F-4D97-AF65-F5344CB8AC3E}">
        <p14:creationId xmlns:p14="http://schemas.microsoft.com/office/powerpoint/2010/main" val="9030915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4831B726-FC58-4F2D-BEC5-A398C6D990B1}"/>
              </a:ext>
            </a:extLst>
          </p:cNvPr>
          <p:cNvSpPr>
            <a:spLocks noGrp="1"/>
          </p:cNvSpPr>
          <p:nvPr>
            <p:ph type="title" orient="vert"/>
          </p:nvPr>
        </p:nvSpPr>
        <p:spPr>
          <a:xfrm>
            <a:off x="8724900" y="365125"/>
            <a:ext cx="2628900" cy="5811838"/>
          </a:xfrm>
        </p:spPr>
        <p:txBody>
          <a:bodyPr vert="eaVert"/>
          <a:lstStyle/>
          <a:p>
            <a:r>
              <a:rPr lang="de-DE"/>
              <a:t>Mastertitelformat bearbeiten</a:t>
            </a:r>
            <a:endParaRPr lang="de-AT"/>
          </a:p>
        </p:txBody>
      </p:sp>
      <p:sp>
        <p:nvSpPr>
          <p:cNvPr id="3" name="Vertikaler Textplatzhalter 2">
            <a:extLst>
              <a:ext uri="{FF2B5EF4-FFF2-40B4-BE49-F238E27FC236}">
                <a16:creationId xmlns:a16="http://schemas.microsoft.com/office/drawing/2014/main" id="{1A30B4A4-1D5A-4B48-9BBA-E21D40C839F6}"/>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4" name="Datumsplatzhalter 3">
            <a:extLst>
              <a:ext uri="{FF2B5EF4-FFF2-40B4-BE49-F238E27FC236}">
                <a16:creationId xmlns:a16="http://schemas.microsoft.com/office/drawing/2014/main" id="{9F2733C1-3F2E-45F3-886F-9B43C598DFA5}"/>
              </a:ext>
            </a:extLst>
          </p:cNvPr>
          <p:cNvSpPr>
            <a:spLocks noGrp="1"/>
          </p:cNvSpPr>
          <p:nvPr>
            <p:ph type="dt" sz="half" idx="10"/>
          </p:nvPr>
        </p:nvSpPr>
        <p:spPr/>
        <p:txBody>
          <a:bodyPr/>
          <a:lstStyle/>
          <a:p>
            <a:fld id="{9C2C3376-9886-40DB-8A99-AA0FF2BAFE6C}" type="datetimeFigureOut">
              <a:rPr lang="de-AT" smtClean="0"/>
              <a:t>16.03.2022</a:t>
            </a:fld>
            <a:endParaRPr lang="de-AT"/>
          </a:p>
        </p:txBody>
      </p:sp>
      <p:sp>
        <p:nvSpPr>
          <p:cNvPr id="5" name="Fußzeilenplatzhalter 4">
            <a:extLst>
              <a:ext uri="{FF2B5EF4-FFF2-40B4-BE49-F238E27FC236}">
                <a16:creationId xmlns:a16="http://schemas.microsoft.com/office/drawing/2014/main" id="{FF6A955B-2915-4FB3-8BD9-487DB9DB812A}"/>
              </a:ext>
            </a:extLst>
          </p:cNvPr>
          <p:cNvSpPr>
            <a:spLocks noGrp="1"/>
          </p:cNvSpPr>
          <p:nvPr>
            <p:ph type="ftr" sz="quarter" idx="11"/>
          </p:nvPr>
        </p:nvSpPr>
        <p:spPr/>
        <p:txBody>
          <a:bodyPr/>
          <a:lstStyle/>
          <a:p>
            <a:endParaRPr lang="de-AT"/>
          </a:p>
        </p:txBody>
      </p:sp>
      <p:sp>
        <p:nvSpPr>
          <p:cNvPr id="6" name="Foliennummernplatzhalter 5">
            <a:extLst>
              <a:ext uri="{FF2B5EF4-FFF2-40B4-BE49-F238E27FC236}">
                <a16:creationId xmlns:a16="http://schemas.microsoft.com/office/drawing/2014/main" id="{D659FCBF-EF76-44A2-A40E-3B8E83CF44FE}"/>
              </a:ext>
            </a:extLst>
          </p:cNvPr>
          <p:cNvSpPr>
            <a:spLocks noGrp="1"/>
          </p:cNvSpPr>
          <p:nvPr>
            <p:ph type="sldNum" sz="quarter" idx="12"/>
          </p:nvPr>
        </p:nvSpPr>
        <p:spPr/>
        <p:txBody>
          <a:bodyPr/>
          <a:lstStyle/>
          <a:p>
            <a:fld id="{D32937C2-2CEA-498E-8335-BD9DB5D7F2D9}" type="slidenum">
              <a:rPr lang="de-AT" smtClean="0"/>
              <a:t>‹Nr.›</a:t>
            </a:fld>
            <a:endParaRPr lang="de-AT"/>
          </a:p>
        </p:txBody>
      </p:sp>
    </p:spTree>
    <p:extLst>
      <p:ext uri="{BB962C8B-B14F-4D97-AF65-F5344CB8AC3E}">
        <p14:creationId xmlns:p14="http://schemas.microsoft.com/office/powerpoint/2010/main" val="38711522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C30BC71-5D5B-405B-BBA2-B09750FCDF37}"/>
              </a:ext>
            </a:extLst>
          </p:cNvPr>
          <p:cNvSpPr>
            <a:spLocks noGrp="1"/>
          </p:cNvSpPr>
          <p:nvPr>
            <p:ph type="title"/>
          </p:nvPr>
        </p:nvSpPr>
        <p:spPr/>
        <p:txBody>
          <a:bodyPr/>
          <a:lstStyle/>
          <a:p>
            <a:r>
              <a:rPr lang="de-DE"/>
              <a:t>Mastertitelformat bearbeiten</a:t>
            </a:r>
            <a:endParaRPr lang="de-AT"/>
          </a:p>
        </p:txBody>
      </p:sp>
      <p:sp>
        <p:nvSpPr>
          <p:cNvPr id="3" name="Inhaltsplatzhalter 2">
            <a:extLst>
              <a:ext uri="{FF2B5EF4-FFF2-40B4-BE49-F238E27FC236}">
                <a16:creationId xmlns:a16="http://schemas.microsoft.com/office/drawing/2014/main" id="{D1962996-D78D-464B-B9D6-AACE175ACB08}"/>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4" name="Datumsplatzhalter 3">
            <a:extLst>
              <a:ext uri="{FF2B5EF4-FFF2-40B4-BE49-F238E27FC236}">
                <a16:creationId xmlns:a16="http://schemas.microsoft.com/office/drawing/2014/main" id="{78131EEA-98C7-4E7E-AF37-37E2599983A6}"/>
              </a:ext>
            </a:extLst>
          </p:cNvPr>
          <p:cNvSpPr>
            <a:spLocks noGrp="1"/>
          </p:cNvSpPr>
          <p:nvPr>
            <p:ph type="dt" sz="half" idx="10"/>
          </p:nvPr>
        </p:nvSpPr>
        <p:spPr/>
        <p:txBody>
          <a:bodyPr/>
          <a:lstStyle/>
          <a:p>
            <a:fld id="{9C2C3376-9886-40DB-8A99-AA0FF2BAFE6C}" type="datetimeFigureOut">
              <a:rPr lang="de-AT" smtClean="0"/>
              <a:t>16.03.2022</a:t>
            </a:fld>
            <a:endParaRPr lang="de-AT"/>
          </a:p>
        </p:txBody>
      </p:sp>
      <p:sp>
        <p:nvSpPr>
          <p:cNvPr id="5" name="Fußzeilenplatzhalter 4">
            <a:extLst>
              <a:ext uri="{FF2B5EF4-FFF2-40B4-BE49-F238E27FC236}">
                <a16:creationId xmlns:a16="http://schemas.microsoft.com/office/drawing/2014/main" id="{DB091F8E-06CB-4730-AA9F-F224CCBF7ED4}"/>
              </a:ext>
            </a:extLst>
          </p:cNvPr>
          <p:cNvSpPr>
            <a:spLocks noGrp="1"/>
          </p:cNvSpPr>
          <p:nvPr>
            <p:ph type="ftr" sz="quarter" idx="11"/>
          </p:nvPr>
        </p:nvSpPr>
        <p:spPr/>
        <p:txBody>
          <a:bodyPr/>
          <a:lstStyle/>
          <a:p>
            <a:endParaRPr lang="de-AT"/>
          </a:p>
        </p:txBody>
      </p:sp>
      <p:sp>
        <p:nvSpPr>
          <p:cNvPr id="6" name="Foliennummernplatzhalter 5">
            <a:extLst>
              <a:ext uri="{FF2B5EF4-FFF2-40B4-BE49-F238E27FC236}">
                <a16:creationId xmlns:a16="http://schemas.microsoft.com/office/drawing/2014/main" id="{34105468-8C6A-474C-ABBD-045AD7692251}"/>
              </a:ext>
            </a:extLst>
          </p:cNvPr>
          <p:cNvSpPr>
            <a:spLocks noGrp="1"/>
          </p:cNvSpPr>
          <p:nvPr>
            <p:ph type="sldNum" sz="quarter" idx="12"/>
          </p:nvPr>
        </p:nvSpPr>
        <p:spPr/>
        <p:txBody>
          <a:bodyPr/>
          <a:lstStyle/>
          <a:p>
            <a:fld id="{D32937C2-2CEA-498E-8335-BD9DB5D7F2D9}" type="slidenum">
              <a:rPr lang="de-AT" smtClean="0"/>
              <a:t>‹Nr.›</a:t>
            </a:fld>
            <a:endParaRPr lang="de-AT"/>
          </a:p>
        </p:txBody>
      </p:sp>
    </p:spTree>
    <p:extLst>
      <p:ext uri="{BB962C8B-B14F-4D97-AF65-F5344CB8AC3E}">
        <p14:creationId xmlns:p14="http://schemas.microsoft.com/office/powerpoint/2010/main" val="1221943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FD03DDE-0027-42DA-9F29-97C257876CC1}"/>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endParaRPr lang="de-AT"/>
          </a:p>
        </p:txBody>
      </p:sp>
      <p:sp>
        <p:nvSpPr>
          <p:cNvPr id="3" name="Textplatzhalter 2">
            <a:extLst>
              <a:ext uri="{FF2B5EF4-FFF2-40B4-BE49-F238E27FC236}">
                <a16:creationId xmlns:a16="http://schemas.microsoft.com/office/drawing/2014/main" id="{42BB61F7-3B9F-4633-B083-1C692FC93B1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7236D42B-4BFD-4034-BC0E-60794C26576E}"/>
              </a:ext>
            </a:extLst>
          </p:cNvPr>
          <p:cNvSpPr>
            <a:spLocks noGrp="1"/>
          </p:cNvSpPr>
          <p:nvPr>
            <p:ph type="dt" sz="half" idx="10"/>
          </p:nvPr>
        </p:nvSpPr>
        <p:spPr/>
        <p:txBody>
          <a:bodyPr/>
          <a:lstStyle/>
          <a:p>
            <a:fld id="{9C2C3376-9886-40DB-8A99-AA0FF2BAFE6C}" type="datetimeFigureOut">
              <a:rPr lang="de-AT" smtClean="0"/>
              <a:t>16.03.2022</a:t>
            </a:fld>
            <a:endParaRPr lang="de-AT"/>
          </a:p>
        </p:txBody>
      </p:sp>
      <p:sp>
        <p:nvSpPr>
          <p:cNvPr id="5" name="Fußzeilenplatzhalter 4">
            <a:extLst>
              <a:ext uri="{FF2B5EF4-FFF2-40B4-BE49-F238E27FC236}">
                <a16:creationId xmlns:a16="http://schemas.microsoft.com/office/drawing/2014/main" id="{7CD776D3-B669-46B3-9745-117EEFDE91BF}"/>
              </a:ext>
            </a:extLst>
          </p:cNvPr>
          <p:cNvSpPr>
            <a:spLocks noGrp="1"/>
          </p:cNvSpPr>
          <p:nvPr>
            <p:ph type="ftr" sz="quarter" idx="11"/>
          </p:nvPr>
        </p:nvSpPr>
        <p:spPr/>
        <p:txBody>
          <a:bodyPr/>
          <a:lstStyle/>
          <a:p>
            <a:endParaRPr lang="de-AT"/>
          </a:p>
        </p:txBody>
      </p:sp>
      <p:sp>
        <p:nvSpPr>
          <p:cNvPr id="6" name="Foliennummernplatzhalter 5">
            <a:extLst>
              <a:ext uri="{FF2B5EF4-FFF2-40B4-BE49-F238E27FC236}">
                <a16:creationId xmlns:a16="http://schemas.microsoft.com/office/drawing/2014/main" id="{1105885D-26C3-425A-BFF5-C4B6FD4BC4DE}"/>
              </a:ext>
            </a:extLst>
          </p:cNvPr>
          <p:cNvSpPr>
            <a:spLocks noGrp="1"/>
          </p:cNvSpPr>
          <p:nvPr>
            <p:ph type="sldNum" sz="quarter" idx="12"/>
          </p:nvPr>
        </p:nvSpPr>
        <p:spPr/>
        <p:txBody>
          <a:bodyPr/>
          <a:lstStyle/>
          <a:p>
            <a:fld id="{D32937C2-2CEA-498E-8335-BD9DB5D7F2D9}" type="slidenum">
              <a:rPr lang="de-AT" smtClean="0"/>
              <a:t>‹Nr.›</a:t>
            </a:fld>
            <a:endParaRPr lang="de-AT"/>
          </a:p>
        </p:txBody>
      </p:sp>
    </p:spTree>
    <p:extLst>
      <p:ext uri="{BB962C8B-B14F-4D97-AF65-F5344CB8AC3E}">
        <p14:creationId xmlns:p14="http://schemas.microsoft.com/office/powerpoint/2010/main" val="604496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CEE11F3-C345-41FB-AF46-03814D6B9695}"/>
              </a:ext>
            </a:extLst>
          </p:cNvPr>
          <p:cNvSpPr>
            <a:spLocks noGrp="1"/>
          </p:cNvSpPr>
          <p:nvPr>
            <p:ph type="title"/>
          </p:nvPr>
        </p:nvSpPr>
        <p:spPr/>
        <p:txBody>
          <a:bodyPr/>
          <a:lstStyle/>
          <a:p>
            <a:r>
              <a:rPr lang="de-DE"/>
              <a:t>Mastertitelformat bearbeiten</a:t>
            </a:r>
            <a:endParaRPr lang="de-AT"/>
          </a:p>
        </p:txBody>
      </p:sp>
      <p:sp>
        <p:nvSpPr>
          <p:cNvPr id="3" name="Inhaltsplatzhalter 2">
            <a:extLst>
              <a:ext uri="{FF2B5EF4-FFF2-40B4-BE49-F238E27FC236}">
                <a16:creationId xmlns:a16="http://schemas.microsoft.com/office/drawing/2014/main" id="{198FDCDD-D629-4E24-9B49-988612340710}"/>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4" name="Inhaltsplatzhalter 3">
            <a:extLst>
              <a:ext uri="{FF2B5EF4-FFF2-40B4-BE49-F238E27FC236}">
                <a16:creationId xmlns:a16="http://schemas.microsoft.com/office/drawing/2014/main" id="{1E56577D-86BB-4BEF-BC07-A9CF7F6F0EA2}"/>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5" name="Datumsplatzhalter 4">
            <a:extLst>
              <a:ext uri="{FF2B5EF4-FFF2-40B4-BE49-F238E27FC236}">
                <a16:creationId xmlns:a16="http://schemas.microsoft.com/office/drawing/2014/main" id="{F63D9937-CC09-4718-A494-4330A6C79681}"/>
              </a:ext>
            </a:extLst>
          </p:cNvPr>
          <p:cNvSpPr>
            <a:spLocks noGrp="1"/>
          </p:cNvSpPr>
          <p:nvPr>
            <p:ph type="dt" sz="half" idx="10"/>
          </p:nvPr>
        </p:nvSpPr>
        <p:spPr/>
        <p:txBody>
          <a:bodyPr/>
          <a:lstStyle/>
          <a:p>
            <a:fld id="{9C2C3376-9886-40DB-8A99-AA0FF2BAFE6C}" type="datetimeFigureOut">
              <a:rPr lang="de-AT" smtClean="0"/>
              <a:t>16.03.2022</a:t>
            </a:fld>
            <a:endParaRPr lang="de-AT"/>
          </a:p>
        </p:txBody>
      </p:sp>
      <p:sp>
        <p:nvSpPr>
          <p:cNvPr id="6" name="Fußzeilenplatzhalter 5">
            <a:extLst>
              <a:ext uri="{FF2B5EF4-FFF2-40B4-BE49-F238E27FC236}">
                <a16:creationId xmlns:a16="http://schemas.microsoft.com/office/drawing/2014/main" id="{8AB09100-4FF6-403A-9D2E-D1EE56204139}"/>
              </a:ext>
            </a:extLst>
          </p:cNvPr>
          <p:cNvSpPr>
            <a:spLocks noGrp="1"/>
          </p:cNvSpPr>
          <p:nvPr>
            <p:ph type="ftr" sz="quarter" idx="11"/>
          </p:nvPr>
        </p:nvSpPr>
        <p:spPr/>
        <p:txBody>
          <a:bodyPr/>
          <a:lstStyle/>
          <a:p>
            <a:endParaRPr lang="de-AT"/>
          </a:p>
        </p:txBody>
      </p:sp>
      <p:sp>
        <p:nvSpPr>
          <p:cNvPr id="7" name="Foliennummernplatzhalter 6">
            <a:extLst>
              <a:ext uri="{FF2B5EF4-FFF2-40B4-BE49-F238E27FC236}">
                <a16:creationId xmlns:a16="http://schemas.microsoft.com/office/drawing/2014/main" id="{EDBC3F30-A360-4809-996C-A4063402BF18}"/>
              </a:ext>
            </a:extLst>
          </p:cNvPr>
          <p:cNvSpPr>
            <a:spLocks noGrp="1"/>
          </p:cNvSpPr>
          <p:nvPr>
            <p:ph type="sldNum" sz="quarter" idx="12"/>
          </p:nvPr>
        </p:nvSpPr>
        <p:spPr/>
        <p:txBody>
          <a:bodyPr/>
          <a:lstStyle/>
          <a:p>
            <a:fld id="{D32937C2-2CEA-498E-8335-BD9DB5D7F2D9}" type="slidenum">
              <a:rPr lang="de-AT" smtClean="0"/>
              <a:t>‹Nr.›</a:t>
            </a:fld>
            <a:endParaRPr lang="de-AT"/>
          </a:p>
        </p:txBody>
      </p:sp>
    </p:spTree>
    <p:extLst>
      <p:ext uri="{BB962C8B-B14F-4D97-AF65-F5344CB8AC3E}">
        <p14:creationId xmlns:p14="http://schemas.microsoft.com/office/powerpoint/2010/main" val="1578893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09485DA-C40A-42CF-BF8C-7EBD36598DA1}"/>
              </a:ext>
            </a:extLst>
          </p:cNvPr>
          <p:cNvSpPr>
            <a:spLocks noGrp="1"/>
          </p:cNvSpPr>
          <p:nvPr>
            <p:ph type="title"/>
          </p:nvPr>
        </p:nvSpPr>
        <p:spPr>
          <a:xfrm>
            <a:off x="839788" y="365125"/>
            <a:ext cx="10515600" cy="1325563"/>
          </a:xfrm>
        </p:spPr>
        <p:txBody>
          <a:bodyPr/>
          <a:lstStyle/>
          <a:p>
            <a:r>
              <a:rPr lang="de-DE"/>
              <a:t>Mastertitelformat bearbeiten</a:t>
            </a:r>
            <a:endParaRPr lang="de-AT"/>
          </a:p>
        </p:txBody>
      </p:sp>
      <p:sp>
        <p:nvSpPr>
          <p:cNvPr id="3" name="Textplatzhalter 2">
            <a:extLst>
              <a:ext uri="{FF2B5EF4-FFF2-40B4-BE49-F238E27FC236}">
                <a16:creationId xmlns:a16="http://schemas.microsoft.com/office/drawing/2014/main" id="{3FF97C8C-0A1A-4C3C-BC7B-8F3D725568C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CD683683-5B3C-43C3-A73A-08FB87571C0C}"/>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5" name="Textplatzhalter 4">
            <a:extLst>
              <a:ext uri="{FF2B5EF4-FFF2-40B4-BE49-F238E27FC236}">
                <a16:creationId xmlns:a16="http://schemas.microsoft.com/office/drawing/2014/main" id="{53C1E747-ABE7-4027-B542-89AE2D76955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2CCFFD77-675D-475B-9B92-D43B549B29E5}"/>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7" name="Datumsplatzhalter 6">
            <a:extLst>
              <a:ext uri="{FF2B5EF4-FFF2-40B4-BE49-F238E27FC236}">
                <a16:creationId xmlns:a16="http://schemas.microsoft.com/office/drawing/2014/main" id="{EB3C17F0-B0C2-486E-9F5D-26EF5DC00148}"/>
              </a:ext>
            </a:extLst>
          </p:cNvPr>
          <p:cNvSpPr>
            <a:spLocks noGrp="1"/>
          </p:cNvSpPr>
          <p:nvPr>
            <p:ph type="dt" sz="half" idx="10"/>
          </p:nvPr>
        </p:nvSpPr>
        <p:spPr/>
        <p:txBody>
          <a:bodyPr/>
          <a:lstStyle/>
          <a:p>
            <a:fld id="{9C2C3376-9886-40DB-8A99-AA0FF2BAFE6C}" type="datetimeFigureOut">
              <a:rPr lang="de-AT" smtClean="0"/>
              <a:t>16.03.2022</a:t>
            </a:fld>
            <a:endParaRPr lang="de-AT"/>
          </a:p>
        </p:txBody>
      </p:sp>
      <p:sp>
        <p:nvSpPr>
          <p:cNvPr id="8" name="Fußzeilenplatzhalter 7">
            <a:extLst>
              <a:ext uri="{FF2B5EF4-FFF2-40B4-BE49-F238E27FC236}">
                <a16:creationId xmlns:a16="http://schemas.microsoft.com/office/drawing/2014/main" id="{293F96EE-D31C-455E-B41C-1B0FE94FD8CC}"/>
              </a:ext>
            </a:extLst>
          </p:cNvPr>
          <p:cNvSpPr>
            <a:spLocks noGrp="1"/>
          </p:cNvSpPr>
          <p:nvPr>
            <p:ph type="ftr" sz="quarter" idx="11"/>
          </p:nvPr>
        </p:nvSpPr>
        <p:spPr/>
        <p:txBody>
          <a:bodyPr/>
          <a:lstStyle/>
          <a:p>
            <a:endParaRPr lang="de-AT"/>
          </a:p>
        </p:txBody>
      </p:sp>
      <p:sp>
        <p:nvSpPr>
          <p:cNvPr id="9" name="Foliennummernplatzhalter 8">
            <a:extLst>
              <a:ext uri="{FF2B5EF4-FFF2-40B4-BE49-F238E27FC236}">
                <a16:creationId xmlns:a16="http://schemas.microsoft.com/office/drawing/2014/main" id="{677BAE0F-B15B-4F69-B51F-F3A3F203F82A}"/>
              </a:ext>
            </a:extLst>
          </p:cNvPr>
          <p:cNvSpPr>
            <a:spLocks noGrp="1"/>
          </p:cNvSpPr>
          <p:nvPr>
            <p:ph type="sldNum" sz="quarter" idx="12"/>
          </p:nvPr>
        </p:nvSpPr>
        <p:spPr/>
        <p:txBody>
          <a:bodyPr/>
          <a:lstStyle/>
          <a:p>
            <a:fld id="{D32937C2-2CEA-498E-8335-BD9DB5D7F2D9}" type="slidenum">
              <a:rPr lang="de-AT" smtClean="0"/>
              <a:t>‹Nr.›</a:t>
            </a:fld>
            <a:endParaRPr lang="de-AT"/>
          </a:p>
        </p:txBody>
      </p:sp>
    </p:spTree>
    <p:extLst>
      <p:ext uri="{BB962C8B-B14F-4D97-AF65-F5344CB8AC3E}">
        <p14:creationId xmlns:p14="http://schemas.microsoft.com/office/powerpoint/2010/main" val="5748790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7DD6A3A-EF5F-4576-AD32-78B7186128CC}"/>
              </a:ext>
            </a:extLst>
          </p:cNvPr>
          <p:cNvSpPr>
            <a:spLocks noGrp="1"/>
          </p:cNvSpPr>
          <p:nvPr>
            <p:ph type="title"/>
          </p:nvPr>
        </p:nvSpPr>
        <p:spPr/>
        <p:txBody>
          <a:bodyPr/>
          <a:lstStyle/>
          <a:p>
            <a:r>
              <a:rPr lang="de-DE"/>
              <a:t>Mastertitelformat bearbeiten</a:t>
            </a:r>
            <a:endParaRPr lang="de-AT"/>
          </a:p>
        </p:txBody>
      </p:sp>
      <p:sp>
        <p:nvSpPr>
          <p:cNvPr id="3" name="Datumsplatzhalter 2">
            <a:extLst>
              <a:ext uri="{FF2B5EF4-FFF2-40B4-BE49-F238E27FC236}">
                <a16:creationId xmlns:a16="http://schemas.microsoft.com/office/drawing/2014/main" id="{320C6B10-B28B-4C50-BA40-A3F02BBA5D66}"/>
              </a:ext>
            </a:extLst>
          </p:cNvPr>
          <p:cNvSpPr>
            <a:spLocks noGrp="1"/>
          </p:cNvSpPr>
          <p:nvPr>
            <p:ph type="dt" sz="half" idx="10"/>
          </p:nvPr>
        </p:nvSpPr>
        <p:spPr/>
        <p:txBody>
          <a:bodyPr/>
          <a:lstStyle/>
          <a:p>
            <a:fld id="{9C2C3376-9886-40DB-8A99-AA0FF2BAFE6C}" type="datetimeFigureOut">
              <a:rPr lang="de-AT" smtClean="0"/>
              <a:t>16.03.2022</a:t>
            </a:fld>
            <a:endParaRPr lang="de-AT"/>
          </a:p>
        </p:txBody>
      </p:sp>
      <p:sp>
        <p:nvSpPr>
          <p:cNvPr id="4" name="Fußzeilenplatzhalter 3">
            <a:extLst>
              <a:ext uri="{FF2B5EF4-FFF2-40B4-BE49-F238E27FC236}">
                <a16:creationId xmlns:a16="http://schemas.microsoft.com/office/drawing/2014/main" id="{5243F9FA-0D7A-4A55-B54D-C079970307E8}"/>
              </a:ext>
            </a:extLst>
          </p:cNvPr>
          <p:cNvSpPr>
            <a:spLocks noGrp="1"/>
          </p:cNvSpPr>
          <p:nvPr>
            <p:ph type="ftr" sz="quarter" idx="11"/>
          </p:nvPr>
        </p:nvSpPr>
        <p:spPr/>
        <p:txBody>
          <a:bodyPr/>
          <a:lstStyle/>
          <a:p>
            <a:endParaRPr lang="de-AT"/>
          </a:p>
        </p:txBody>
      </p:sp>
      <p:sp>
        <p:nvSpPr>
          <p:cNvPr id="5" name="Foliennummernplatzhalter 4">
            <a:extLst>
              <a:ext uri="{FF2B5EF4-FFF2-40B4-BE49-F238E27FC236}">
                <a16:creationId xmlns:a16="http://schemas.microsoft.com/office/drawing/2014/main" id="{5E19F115-EF7F-4B69-8DBD-5D8EB439FF54}"/>
              </a:ext>
            </a:extLst>
          </p:cNvPr>
          <p:cNvSpPr>
            <a:spLocks noGrp="1"/>
          </p:cNvSpPr>
          <p:nvPr>
            <p:ph type="sldNum" sz="quarter" idx="12"/>
          </p:nvPr>
        </p:nvSpPr>
        <p:spPr/>
        <p:txBody>
          <a:bodyPr/>
          <a:lstStyle/>
          <a:p>
            <a:fld id="{D32937C2-2CEA-498E-8335-BD9DB5D7F2D9}" type="slidenum">
              <a:rPr lang="de-AT" smtClean="0"/>
              <a:t>‹Nr.›</a:t>
            </a:fld>
            <a:endParaRPr lang="de-AT"/>
          </a:p>
        </p:txBody>
      </p:sp>
    </p:spTree>
    <p:extLst>
      <p:ext uri="{BB962C8B-B14F-4D97-AF65-F5344CB8AC3E}">
        <p14:creationId xmlns:p14="http://schemas.microsoft.com/office/powerpoint/2010/main" val="1339307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4ADE1650-89BB-43BE-A2C8-331BC83346F1}"/>
              </a:ext>
            </a:extLst>
          </p:cNvPr>
          <p:cNvSpPr>
            <a:spLocks noGrp="1"/>
          </p:cNvSpPr>
          <p:nvPr>
            <p:ph type="dt" sz="half" idx="10"/>
          </p:nvPr>
        </p:nvSpPr>
        <p:spPr/>
        <p:txBody>
          <a:bodyPr/>
          <a:lstStyle/>
          <a:p>
            <a:fld id="{9C2C3376-9886-40DB-8A99-AA0FF2BAFE6C}" type="datetimeFigureOut">
              <a:rPr lang="de-AT" smtClean="0"/>
              <a:t>16.03.2022</a:t>
            </a:fld>
            <a:endParaRPr lang="de-AT"/>
          </a:p>
        </p:txBody>
      </p:sp>
      <p:sp>
        <p:nvSpPr>
          <p:cNvPr id="3" name="Fußzeilenplatzhalter 2">
            <a:extLst>
              <a:ext uri="{FF2B5EF4-FFF2-40B4-BE49-F238E27FC236}">
                <a16:creationId xmlns:a16="http://schemas.microsoft.com/office/drawing/2014/main" id="{4062BF68-D160-469F-93A9-69849822BF0E}"/>
              </a:ext>
            </a:extLst>
          </p:cNvPr>
          <p:cNvSpPr>
            <a:spLocks noGrp="1"/>
          </p:cNvSpPr>
          <p:nvPr>
            <p:ph type="ftr" sz="quarter" idx="11"/>
          </p:nvPr>
        </p:nvSpPr>
        <p:spPr/>
        <p:txBody>
          <a:bodyPr/>
          <a:lstStyle/>
          <a:p>
            <a:endParaRPr lang="de-AT"/>
          </a:p>
        </p:txBody>
      </p:sp>
      <p:sp>
        <p:nvSpPr>
          <p:cNvPr id="4" name="Foliennummernplatzhalter 3">
            <a:extLst>
              <a:ext uri="{FF2B5EF4-FFF2-40B4-BE49-F238E27FC236}">
                <a16:creationId xmlns:a16="http://schemas.microsoft.com/office/drawing/2014/main" id="{91C4A767-4891-4C7C-A385-25895D2B60DE}"/>
              </a:ext>
            </a:extLst>
          </p:cNvPr>
          <p:cNvSpPr>
            <a:spLocks noGrp="1"/>
          </p:cNvSpPr>
          <p:nvPr>
            <p:ph type="sldNum" sz="quarter" idx="12"/>
          </p:nvPr>
        </p:nvSpPr>
        <p:spPr/>
        <p:txBody>
          <a:bodyPr/>
          <a:lstStyle/>
          <a:p>
            <a:fld id="{D32937C2-2CEA-498E-8335-BD9DB5D7F2D9}" type="slidenum">
              <a:rPr lang="de-AT" smtClean="0"/>
              <a:t>‹Nr.›</a:t>
            </a:fld>
            <a:endParaRPr lang="de-AT"/>
          </a:p>
        </p:txBody>
      </p:sp>
    </p:spTree>
    <p:extLst>
      <p:ext uri="{BB962C8B-B14F-4D97-AF65-F5344CB8AC3E}">
        <p14:creationId xmlns:p14="http://schemas.microsoft.com/office/powerpoint/2010/main" val="19765016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189AB85-BC8C-43FB-9E40-F91C1A25435B}"/>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de-AT"/>
          </a:p>
        </p:txBody>
      </p:sp>
      <p:sp>
        <p:nvSpPr>
          <p:cNvPr id="3" name="Inhaltsplatzhalter 2">
            <a:extLst>
              <a:ext uri="{FF2B5EF4-FFF2-40B4-BE49-F238E27FC236}">
                <a16:creationId xmlns:a16="http://schemas.microsoft.com/office/drawing/2014/main" id="{607618B7-FD5C-4CF4-A407-5AF7379113B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4" name="Textplatzhalter 3">
            <a:extLst>
              <a:ext uri="{FF2B5EF4-FFF2-40B4-BE49-F238E27FC236}">
                <a16:creationId xmlns:a16="http://schemas.microsoft.com/office/drawing/2014/main" id="{D89D6CE1-C797-4B9A-81E5-D1170EFDCFB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EF9B94BA-27B3-4357-933F-98251E4F88E5}"/>
              </a:ext>
            </a:extLst>
          </p:cNvPr>
          <p:cNvSpPr>
            <a:spLocks noGrp="1"/>
          </p:cNvSpPr>
          <p:nvPr>
            <p:ph type="dt" sz="half" idx="10"/>
          </p:nvPr>
        </p:nvSpPr>
        <p:spPr/>
        <p:txBody>
          <a:bodyPr/>
          <a:lstStyle/>
          <a:p>
            <a:fld id="{9C2C3376-9886-40DB-8A99-AA0FF2BAFE6C}" type="datetimeFigureOut">
              <a:rPr lang="de-AT" smtClean="0"/>
              <a:t>16.03.2022</a:t>
            </a:fld>
            <a:endParaRPr lang="de-AT"/>
          </a:p>
        </p:txBody>
      </p:sp>
      <p:sp>
        <p:nvSpPr>
          <p:cNvPr id="6" name="Fußzeilenplatzhalter 5">
            <a:extLst>
              <a:ext uri="{FF2B5EF4-FFF2-40B4-BE49-F238E27FC236}">
                <a16:creationId xmlns:a16="http://schemas.microsoft.com/office/drawing/2014/main" id="{BE89EEA6-3190-4801-A4C6-B0667F887A99}"/>
              </a:ext>
            </a:extLst>
          </p:cNvPr>
          <p:cNvSpPr>
            <a:spLocks noGrp="1"/>
          </p:cNvSpPr>
          <p:nvPr>
            <p:ph type="ftr" sz="quarter" idx="11"/>
          </p:nvPr>
        </p:nvSpPr>
        <p:spPr/>
        <p:txBody>
          <a:bodyPr/>
          <a:lstStyle/>
          <a:p>
            <a:endParaRPr lang="de-AT"/>
          </a:p>
        </p:txBody>
      </p:sp>
      <p:sp>
        <p:nvSpPr>
          <p:cNvPr id="7" name="Foliennummernplatzhalter 6">
            <a:extLst>
              <a:ext uri="{FF2B5EF4-FFF2-40B4-BE49-F238E27FC236}">
                <a16:creationId xmlns:a16="http://schemas.microsoft.com/office/drawing/2014/main" id="{DC264272-1D12-4E5C-9197-C0F9A9F37AAC}"/>
              </a:ext>
            </a:extLst>
          </p:cNvPr>
          <p:cNvSpPr>
            <a:spLocks noGrp="1"/>
          </p:cNvSpPr>
          <p:nvPr>
            <p:ph type="sldNum" sz="quarter" idx="12"/>
          </p:nvPr>
        </p:nvSpPr>
        <p:spPr/>
        <p:txBody>
          <a:bodyPr/>
          <a:lstStyle/>
          <a:p>
            <a:fld id="{D32937C2-2CEA-498E-8335-BD9DB5D7F2D9}" type="slidenum">
              <a:rPr lang="de-AT" smtClean="0"/>
              <a:t>‹Nr.›</a:t>
            </a:fld>
            <a:endParaRPr lang="de-AT"/>
          </a:p>
        </p:txBody>
      </p:sp>
    </p:spTree>
    <p:extLst>
      <p:ext uri="{BB962C8B-B14F-4D97-AF65-F5344CB8AC3E}">
        <p14:creationId xmlns:p14="http://schemas.microsoft.com/office/powerpoint/2010/main" val="37074954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89126AA-0FBD-4069-A270-C6FA21427B81}"/>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de-AT"/>
          </a:p>
        </p:txBody>
      </p:sp>
      <p:sp>
        <p:nvSpPr>
          <p:cNvPr id="3" name="Bildplatzhalter 2">
            <a:extLst>
              <a:ext uri="{FF2B5EF4-FFF2-40B4-BE49-F238E27FC236}">
                <a16:creationId xmlns:a16="http://schemas.microsoft.com/office/drawing/2014/main" id="{6928DEA6-8A41-4467-819D-9A2554D63FC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AT"/>
          </a:p>
        </p:txBody>
      </p:sp>
      <p:sp>
        <p:nvSpPr>
          <p:cNvPr id="4" name="Textplatzhalter 3">
            <a:extLst>
              <a:ext uri="{FF2B5EF4-FFF2-40B4-BE49-F238E27FC236}">
                <a16:creationId xmlns:a16="http://schemas.microsoft.com/office/drawing/2014/main" id="{29D5FD0E-A2DD-4663-86C0-3E89DB4AE9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91741932-53F0-4160-9736-40C78DADE72D}"/>
              </a:ext>
            </a:extLst>
          </p:cNvPr>
          <p:cNvSpPr>
            <a:spLocks noGrp="1"/>
          </p:cNvSpPr>
          <p:nvPr>
            <p:ph type="dt" sz="half" idx="10"/>
          </p:nvPr>
        </p:nvSpPr>
        <p:spPr/>
        <p:txBody>
          <a:bodyPr/>
          <a:lstStyle/>
          <a:p>
            <a:fld id="{9C2C3376-9886-40DB-8A99-AA0FF2BAFE6C}" type="datetimeFigureOut">
              <a:rPr lang="de-AT" smtClean="0"/>
              <a:t>16.03.2022</a:t>
            </a:fld>
            <a:endParaRPr lang="de-AT"/>
          </a:p>
        </p:txBody>
      </p:sp>
      <p:sp>
        <p:nvSpPr>
          <p:cNvPr id="6" name="Fußzeilenplatzhalter 5">
            <a:extLst>
              <a:ext uri="{FF2B5EF4-FFF2-40B4-BE49-F238E27FC236}">
                <a16:creationId xmlns:a16="http://schemas.microsoft.com/office/drawing/2014/main" id="{D3D3515C-6A61-47BA-9C0E-F9A6FA3A9596}"/>
              </a:ext>
            </a:extLst>
          </p:cNvPr>
          <p:cNvSpPr>
            <a:spLocks noGrp="1"/>
          </p:cNvSpPr>
          <p:nvPr>
            <p:ph type="ftr" sz="quarter" idx="11"/>
          </p:nvPr>
        </p:nvSpPr>
        <p:spPr/>
        <p:txBody>
          <a:bodyPr/>
          <a:lstStyle/>
          <a:p>
            <a:endParaRPr lang="de-AT"/>
          </a:p>
        </p:txBody>
      </p:sp>
      <p:sp>
        <p:nvSpPr>
          <p:cNvPr id="7" name="Foliennummernplatzhalter 6">
            <a:extLst>
              <a:ext uri="{FF2B5EF4-FFF2-40B4-BE49-F238E27FC236}">
                <a16:creationId xmlns:a16="http://schemas.microsoft.com/office/drawing/2014/main" id="{66961BB0-9264-4B42-B8E8-B9832B620DA6}"/>
              </a:ext>
            </a:extLst>
          </p:cNvPr>
          <p:cNvSpPr>
            <a:spLocks noGrp="1"/>
          </p:cNvSpPr>
          <p:nvPr>
            <p:ph type="sldNum" sz="quarter" idx="12"/>
          </p:nvPr>
        </p:nvSpPr>
        <p:spPr/>
        <p:txBody>
          <a:bodyPr/>
          <a:lstStyle/>
          <a:p>
            <a:fld id="{D32937C2-2CEA-498E-8335-BD9DB5D7F2D9}" type="slidenum">
              <a:rPr lang="de-AT" smtClean="0"/>
              <a:t>‹Nr.›</a:t>
            </a:fld>
            <a:endParaRPr lang="de-AT"/>
          </a:p>
        </p:txBody>
      </p:sp>
    </p:spTree>
    <p:extLst>
      <p:ext uri="{BB962C8B-B14F-4D97-AF65-F5344CB8AC3E}">
        <p14:creationId xmlns:p14="http://schemas.microsoft.com/office/powerpoint/2010/main" val="3578146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21A9A95E-173E-484A-82CF-0EB1FB4C9B9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endParaRPr lang="de-AT"/>
          </a:p>
        </p:txBody>
      </p:sp>
      <p:sp>
        <p:nvSpPr>
          <p:cNvPr id="3" name="Textplatzhalter 2">
            <a:extLst>
              <a:ext uri="{FF2B5EF4-FFF2-40B4-BE49-F238E27FC236}">
                <a16:creationId xmlns:a16="http://schemas.microsoft.com/office/drawing/2014/main" id="{593DFA98-3463-4FA1-A738-225559282CC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4" name="Datumsplatzhalter 3">
            <a:extLst>
              <a:ext uri="{FF2B5EF4-FFF2-40B4-BE49-F238E27FC236}">
                <a16:creationId xmlns:a16="http://schemas.microsoft.com/office/drawing/2014/main" id="{FE572040-B98E-42F2-BE66-E58BBCA3109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2C3376-9886-40DB-8A99-AA0FF2BAFE6C}" type="datetimeFigureOut">
              <a:rPr lang="de-AT" smtClean="0"/>
              <a:t>16.03.2022</a:t>
            </a:fld>
            <a:endParaRPr lang="de-AT"/>
          </a:p>
        </p:txBody>
      </p:sp>
      <p:sp>
        <p:nvSpPr>
          <p:cNvPr id="5" name="Fußzeilenplatzhalter 4">
            <a:extLst>
              <a:ext uri="{FF2B5EF4-FFF2-40B4-BE49-F238E27FC236}">
                <a16:creationId xmlns:a16="http://schemas.microsoft.com/office/drawing/2014/main" id="{722281F7-520A-4768-9BF5-80D15118DAE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AT"/>
          </a:p>
        </p:txBody>
      </p:sp>
      <p:sp>
        <p:nvSpPr>
          <p:cNvPr id="6" name="Foliennummernplatzhalter 5">
            <a:extLst>
              <a:ext uri="{FF2B5EF4-FFF2-40B4-BE49-F238E27FC236}">
                <a16:creationId xmlns:a16="http://schemas.microsoft.com/office/drawing/2014/main" id="{D2C6042B-174C-461E-A550-6743C76774F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2937C2-2CEA-498E-8335-BD9DB5D7F2D9}" type="slidenum">
              <a:rPr lang="de-AT" smtClean="0"/>
              <a:t>‹Nr.›</a:t>
            </a:fld>
            <a:endParaRPr lang="de-AT"/>
          </a:p>
        </p:txBody>
      </p:sp>
    </p:spTree>
    <p:extLst>
      <p:ext uri="{BB962C8B-B14F-4D97-AF65-F5344CB8AC3E}">
        <p14:creationId xmlns:p14="http://schemas.microsoft.com/office/powerpoint/2010/main" val="30020083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D3B37A8-ADD8-461F-B207-825AB6D3CAB8}"/>
              </a:ext>
            </a:extLst>
          </p:cNvPr>
          <p:cNvSpPr>
            <a:spLocks noGrp="1"/>
          </p:cNvSpPr>
          <p:nvPr>
            <p:ph type="ctrTitle"/>
          </p:nvPr>
        </p:nvSpPr>
        <p:spPr/>
        <p:txBody>
          <a:bodyPr>
            <a:normAutofit/>
          </a:bodyPr>
          <a:lstStyle/>
          <a:p>
            <a:r>
              <a:rPr lang="de-AT" sz="4000" b="1" dirty="0">
                <a:effectLst/>
                <a:latin typeface="Calibri" panose="020F0502020204030204" pitchFamily="34" charset="0"/>
                <a:ea typeface="Calibri" panose="020F0502020204030204" pitchFamily="34" charset="0"/>
                <a:cs typeface="Times New Roman" panose="02020603050405020304" pitchFamily="18" charset="0"/>
              </a:rPr>
              <a:t>Zustandsautomaten / Endlicher Automat</a:t>
            </a:r>
            <a:endParaRPr lang="de-AT" sz="11500" dirty="0"/>
          </a:p>
        </p:txBody>
      </p:sp>
      <p:sp>
        <p:nvSpPr>
          <p:cNvPr id="3" name="Untertitel 2">
            <a:extLst>
              <a:ext uri="{FF2B5EF4-FFF2-40B4-BE49-F238E27FC236}">
                <a16:creationId xmlns:a16="http://schemas.microsoft.com/office/drawing/2014/main" id="{89FB4721-3653-46AD-B34E-E687D8DBFE04}"/>
              </a:ext>
            </a:extLst>
          </p:cNvPr>
          <p:cNvSpPr>
            <a:spLocks noGrp="1"/>
          </p:cNvSpPr>
          <p:nvPr>
            <p:ph type="subTitle" idx="1"/>
          </p:nvPr>
        </p:nvSpPr>
        <p:spPr/>
        <p:txBody>
          <a:bodyPr/>
          <a:lstStyle/>
          <a:p>
            <a:r>
              <a:rPr lang="de-AT" dirty="0"/>
              <a:t>Erik Neulinger</a:t>
            </a:r>
          </a:p>
        </p:txBody>
      </p:sp>
    </p:spTree>
    <p:extLst>
      <p:ext uri="{BB962C8B-B14F-4D97-AF65-F5344CB8AC3E}">
        <p14:creationId xmlns:p14="http://schemas.microsoft.com/office/powerpoint/2010/main" val="6239359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E2AA866-34E7-4E0D-B05F-9BCA199A033D}"/>
              </a:ext>
            </a:extLst>
          </p:cNvPr>
          <p:cNvSpPr>
            <a:spLocks noGrp="1"/>
          </p:cNvSpPr>
          <p:nvPr>
            <p:ph type="title"/>
          </p:nvPr>
        </p:nvSpPr>
        <p:spPr/>
        <p:txBody>
          <a:bodyPr/>
          <a:lstStyle/>
          <a:p>
            <a:r>
              <a:rPr lang="de-AT" dirty="0"/>
              <a:t>Klassifizierung - Transduktion</a:t>
            </a:r>
          </a:p>
        </p:txBody>
      </p:sp>
      <p:sp>
        <p:nvSpPr>
          <p:cNvPr id="3" name="Inhaltsplatzhalter 2">
            <a:extLst>
              <a:ext uri="{FF2B5EF4-FFF2-40B4-BE49-F238E27FC236}">
                <a16:creationId xmlns:a16="http://schemas.microsoft.com/office/drawing/2014/main" id="{1F789CE4-08F5-4FFA-AC7A-715E91348D97}"/>
              </a:ext>
            </a:extLst>
          </p:cNvPr>
          <p:cNvSpPr>
            <a:spLocks noGrp="1"/>
          </p:cNvSpPr>
          <p:nvPr>
            <p:ph idx="1"/>
          </p:nvPr>
        </p:nvSpPr>
        <p:spPr/>
        <p:txBody>
          <a:bodyPr/>
          <a:lstStyle/>
          <a:p>
            <a:endParaRPr lang="de-AT" dirty="0"/>
          </a:p>
        </p:txBody>
      </p:sp>
    </p:spTree>
    <p:extLst>
      <p:ext uri="{BB962C8B-B14F-4D97-AF65-F5344CB8AC3E}">
        <p14:creationId xmlns:p14="http://schemas.microsoft.com/office/powerpoint/2010/main" val="4053333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571A0D-B741-48C4-B619-109AFCD9E97F}"/>
              </a:ext>
            </a:extLst>
          </p:cNvPr>
          <p:cNvSpPr>
            <a:spLocks noGrp="1"/>
          </p:cNvSpPr>
          <p:nvPr>
            <p:ph type="title"/>
          </p:nvPr>
        </p:nvSpPr>
        <p:spPr/>
        <p:txBody>
          <a:bodyPr/>
          <a:lstStyle/>
          <a:p>
            <a:r>
              <a:rPr lang="de-AT" dirty="0"/>
              <a:t>Die Logik des EA</a:t>
            </a:r>
          </a:p>
        </p:txBody>
      </p:sp>
      <p:sp>
        <p:nvSpPr>
          <p:cNvPr id="3" name="Inhaltsplatzhalter 2">
            <a:extLst>
              <a:ext uri="{FF2B5EF4-FFF2-40B4-BE49-F238E27FC236}">
                <a16:creationId xmlns:a16="http://schemas.microsoft.com/office/drawing/2014/main" id="{C7ED9E1D-B422-405F-9240-1FE2C0574DF8}"/>
              </a:ext>
            </a:extLst>
          </p:cNvPr>
          <p:cNvSpPr>
            <a:spLocks noGrp="1"/>
          </p:cNvSpPr>
          <p:nvPr>
            <p:ph idx="1"/>
          </p:nvPr>
        </p:nvSpPr>
        <p:spPr/>
        <p:txBody>
          <a:bodyPr/>
          <a:lstStyle/>
          <a:p>
            <a:r>
              <a:rPr lang="de-DE" dirty="0"/>
              <a:t>Der nächste Zustand und die Ausgabe des EA ist eine Funktion der Eingabe und des aktuellen Zustandes. Die Abbildung zeigt den Ablauf der Logik.</a:t>
            </a:r>
            <a:endParaRPr lang="de-AT" dirty="0"/>
          </a:p>
          <a:p>
            <a:endParaRPr lang="de-AT" dirty="0"/>
          </a:p>
        </p:txBody>
      </p:sp>
      <p:pic>
        <p:nvPicPr>
          <p:cNvPr id="4" name="Grafik 3">
            <a:extLst>
              <a:ext uri="{FF2B5EF4-FFF2-40B4-BE49-F238E27FC236}">
                <a16:creationId xmlns:a16="http://schemas.microsoft.com/office/drawing/2014/main" id="{466B970C-2E33-472A-881A-7E2CDB6FA11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571149" y="3429000"/>
            <a:ext cx="3808730" cy="2077085"/>
          </a:xfrm>
          <a:prstGeom prst="rect">
            <a:avLst/>
          </a:prstGeom>
          <a:noFill/>
          <a:ln>
            <a:noFill/>
          </a:ln>
        </p:spPr>
      </p:pic>
    </p:spTree>
    <p:extLst>
      <p:ext uri="{BB962C8B-B14F-4D97-AF65-F5344CB8AC3E}">
        <p14:creationId xmlns:p14="http://schemas.microsoft.com/office/powerpoint/2010/main" val="22182152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CA3D442-B3B6-4346-B64D-15C0ABA03C05}"/>
              </a:ext>
            </a:extLst>
          </p:cNvPr>
          <p:cNvSpPr>
            <a:spLocks noGrp="1"/>
          </p:cNvSpPr>
          <p:nvPr>
            <p:ph type="title"/>
          </p:nvPr>
        </p:nvSpPr>
        <p:spPr/>
        <p:txBody>
          <a:bodyPr/>
          <a:lstStyle/>
          <a:p>
            <a:r>
              <a:rPr lang="de-AT" dirty="0"/>
              <a:t>Optimierung</a:t>
            </a:r>
          </a:p>
        </p:txBody>
      </p:sp>
      <p:sp>
        <p:nvSpPr>
          <p:cNvPr id="3" name="Inhaltsplatzhalter 2">
            <a:extLst>
              <a:ext uri="{FF2B5EF4-FFF2-40B4-BE49-F238E27FC236}">
                <a16:creationId xmlns:a16="http://schemas.microsoft.com/office/drawing/2014/main" id="{1B6D25C8-8138-42B3-BE2D-A7001BE6FEC7}"/>
              </a:ext>
            </a:extLst>
          </p:cNvPr>
          <p:cNvSpPr>
            <a:spLocks noGrp="1"/>
          </p:cNvSpPr>
          <p:nvPr>
            <p:ph idx="1"/>
          </p:nvPr>
        </p:nvSpPr>
        <p:spPr/>
        <p:txBody>
          <a:bodyPr/>
          <a:lstStyle/>
          <a:p>
            <a:r>
              <a:rPr lang="de-DE" dirty="0"/>
              <a:t>Ein EA wird optimiert, indem die Zustandsmaschine mit der geringsten Anzahl von Zuständen gefunden wird, die die gleiche Funktion erfüllt. Dieses Problem kann zum Beispiel mit Hilfe von Färbungsalgorithmen gelöst werden.</a:t>
            </a:r>
            <a:endParaRPr lang="de-AT" dirty="0"/>
          </a:p>
          <a:p>
            <a:endParaRPr lang="de-AT" dirty="0"/>
          </a:p>
        </p:txBody>
      </p:sp>
    </p:spTree>
    <p:extLst>
      <p:ext uri="{BB962C8B-B14F-4D97-AF65-F5344CB8AC3E}">
        <p14:creationId xmlns:p14="http://schemas.microsoft.com/office/powerpoint/2010/main" val="9931618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348AB6A-B113-4FA0-BB92-DBF3E331DCA8}"/>
              </a:ext>
            </a:extLst>
          </p:cNvPr>
          <p:cNvSpPr>
            <a:spLocks noGrp="1"/>
          </p:cNvSpPr>
          <p:nvPr>
            <p:ph type="title"/>
          </p:nvPr>
        </p:nvSpPr>
        <p:spPr/>
        <p:txBody>
          <a:bodyPr/>
          <a:lstStyle/>
          <a:p>
            <a:r>
              <a:rPr lang="de-AT" dirty="0"/>
              <a:t>Homing-Folgen</a:t>
            </a:r>
          </a:p>
        </p:txBody>
      </p:sp>
      <p:sp>
        <p:nvSpPr>
          <p:cNvPr id="3" name="Inhaltsplatzhalter 2">
            <a:extLst>
              <a:ext uri="{FF2B5EF4-FFF2-40B4-BE49-F238E27FC236}">
                <a16:creationId xmlns:a16="http://schemas.microsoft.com/office/drawing/2014/main" id="{86F7B745-45F6-4AC9-8681-A99D29085FFA}"/>
              </a:ext>
            </a:extLst>
          </p:cNvPr>
          <p:cNvSpPr>
            <a:spLocks noGrp="1"/>
          </p:cNvSpPr>
          <p:nvPr>
            <p:ph idx="1"/>
          </p:nvPr>
        </p:nvSpPr>
        <p:spPr/>
        <p:txBody>
          <a:bodyPr/>
          <a:lstStyle/>
          <a:p>
            <a:r>
              <a:rPr lang="de-DE" dirty="0"/>
              <a:t>Homing-Folgen: (auch Homing-Sequenz) ist eine Folge von Eingaben, sodass sich anhand der Ausgaben bestimmen lässt, in welchem Zustand sich die Maschine danach befindet. Dadurch kann bei stark zusammenhängenden Zustandsmaschinen sehr leicht eine Folge gefunden werden, um wieder zum Initialzustand zurückzukehren, also nach Hause. Jede minimale Zustandsmaschine besitzt eine Homing-Folge. In der Abbildung sehen Sie ein Beispiel von der Maschine.</a:t>
            </a:r>
            <a:endParaRPr lang="de-AT" dirty="0"/>
          </a:p>
          <a:p>
            <a:endParaRPr lang="de-AT" dirty="0"/>
          </a:p>
        </p:txBody>
      </p:sp>
      <p:pic>
        <p:nvPicPr>
          <p:cNvPr id="4" name="Grafik 3">
            <a:extLst>
              <a:ext uri="{FF2B5EF4-FFF2-40B4-BE49-F238E27FC236}">
                <a16:creationId xmlns:a16="http://schemas.microsoft.com/office/drawing/2014/main" id="{02EDD4CC-254C-403E-80DD-2C341394971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437327" y="4591050"/>
            <a:ext cx="2098040" cy="1901825"/>
          </a:xfrm>
          <a:prstGeom prst="rect">
            <a:avLst/>
          </a:prstGeom>
          <a:noFill/>
          <a:ln>
            <a:noFill/>
          </a:ln>
        </p:spPr>
      </p:pic>
    </p:spTree>
    <p:extLst>
      <p:ext uri="{BB962C8B-B14F-4D97-AF65-F5344CB8AC3E}">
        <p14:creationId xmlns:p14="http://schemas.microsoft.com/office/powerpoint/2010/main" val="9555752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5E1AB53-64CF-4AAD-AE75-6E6ECB6A6FA9}"/>
              </a:ext>
            </a:extLst>
          </p:cNvPr>
          <p:cNvSpPr>
            <a:spLocks noGrp="1"/>
          </p:cNvSpPr>
          <p:nvPr>
            <p:ph type="title"/>
          </p:nvPr>
        </p:nvSpPr>
        <p:spPr/>
        <p:txBody>
          <a:bodyPr/>
          <a:lstStyle/>
          <a:p>
            <a:r>
              <a:rPr lang="de-AT" dirty="0"/>
              <a:t>UIO-Folgen</a:t>
            </a:r>
          </a:p>
        </p:txBody>
      </p:sp>
      <p:sp>
        <p:nvSpPr>
          <p:cNvPr id="3" name="Inhaltsplatzhalter 2">
            <a:extLst>
              <a:ext uri="{FF2B5EF4-FFF2-40B4-BE49-F238E27FC236}">
                <a16:creationId xmlns:a16="http://schemas.microsoft.com/office/drawing/2014/main" id="{B9B45C11-A710-409B-AA5B-40F98D1FA030}"/>
              </a:ext>
            </a:extLst>
          </p:cNvPr>
          <p:cNvSpPr>
            <a:spLocks noGrp="1"/>
          </p:cNvSpPr>
          <p:nvPr>
            <p:ph idx="1"/>
          </p:nvPr>
        </p:nvSpPr>
        <p:spPr/>
        <p:txBody>
          <a:bodyPr/>
          <a:lstStyle/>
          <a:p>
            <a:r>
              <a:rPr lang="de-DE" dirty="0"/>
              <a:t>UIO-Folgen (Unique-Input-Output-Folge) ist eine Folge von Eingaben, um anhand der Ausgaben zu bestimmen, aus welchem Zustand man gestartet ist. Eine solche Folge existiert nicht immer, das Problem, eine zu finden ist PSPACE-vollständig.</a:t>
            </a:r>
            <a:endParaRPr lang="de-AT" dirty="0"/>
          </a:p>
          <a:p>
            <a:endParaRPr lang="de-AT" dirty="0"/>
          </a:p>
        </p:txBody>
      </p:sp>
    </p:spTree>
    <p:extLst>
      <p:ext uri="{BB962C8B-B14F-4D97-AF65-F5344CB8AC3E}">
        <p14:creationId xmlns:p14="http://schemas.microsoft.com/office/powerpoint/2010/main" val="33699288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664F2C-2336-4882-9644-D5809AFB1472}"/>
              </a:ext>
            </a:extLst>
          </p:cNvPr>
          <p:cNvSpPr>
            <a:spLocks noGrp="1"/>
          </p:cNvSpPr>
          <p:nvPr>
            <p:ph type="title"/>
          </p:nvPr>
        </p:nvSpPr>
        <p:spPr/>
        <p:txBody>
          <a:bodyPr/>
          <a:lstStyle/>
          <a:p>
            <a:r>
              <a:rPr lang="de-AT" dirty="0"/>
              <a:t>Implementierung - Hardware</a:t>
            </a:r>
          </a:p>
        </p:txBody>
      </p:sp>
      <p:sp>
        <p:nvSpPr>
          <p:cNvPr id="3" name="Inhaltsplatzhalter 2">
            <a:extLst>
              <a:ext uri="{FF2B5EF4-FFF2-40B4-BE49-F238E27FC236}">
                <a16:creationId xmlns:a16="http://schemas.microsoft.com/office/drawing/2014/main" id="{E456DD4E-57E2-468C-A78B-BE704616E79A}"/>
              </a:ext>
            </a:extLst>
          </p:cNvPr>
          <p:cNvSpPr>
            <a:spLocks noGrp="1"/>
          </p:cNvSpPr>
          <p:nvPr>
            <p:ph idx="1"/>
          </p:nvPr>
        </p:nvSpPr>
        <p:spPr/>
        <p:txBody>
          <a:bodyPr/>
          <a:lstStyle/>
          <a:p>
            <a:r>
              <a:rPr lang="de-DE" dirty="0"/>
              <a:t>In digitalen Schaltungen werden EA mit Hilfe von speicherprogrammierbaren Steuerungen, logischen Gattern, Flip-Flops oder Relais gebaut. Eine Hardwareimplementation benötigt normalerweise ein Register, um die Zustandsvariable zu speichern, eine Logikeinheit, die die Zustandsübergänge bestimmt, eine zweite Logikeinheit, die für die Ausgabe verantwortlich ist, sowie einen Taktgeber oder ein Verzögerungsglied, um zwischen vorherigem, aktuellem und nachfolgendem Zustand weiterschalten/unterscheiden zu können.</a:t>
            </a:r>
            <a:endParaRPr lang="de-AT" dirty="0"/>
          </a:p>
        </p:txBody>
      </p:sp>
    </p:spTree>
    <p:extLst>
      <p:ext uri="{BB962C8B-B14F-4D97-AF65-F5344CB8AC3E}">
        <p14:creationId xmlns:p14="http://schemas.microsoft.com/office/powerpoint/2010/main" val="15102863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B1F309B-276A-48A6-8C51-F10CC4EC3CCE}"/>
              </a:ext>
            </a:extLst>
          </p:cNvPr>
          <p:cNvSpPr>
            <a:spLocks noGrp="1"/>
          </p:cNvSpPr>
          <p:nvPr>
            <p:ph type="title"/>
          </p:nvPr>
        </p:nvSpPr>
        <p:spPr/>
        <p:txBody>
          <a:bodyPr/>
          <a:lstStyle/>
          <a:p>
            <a:r>
              <a:rPr lang="de-AT" dirty="0"/>
              <a:t>Implementierung - Software</a:t>
            </a:r>
          </a:p>
        </p:txBody>
      </p:sp>
      <p:sp>
        <p:nvSpPr>
          <p:cNvPr id="3" name="Inhaltsplatzhalter 2">
            <a:extLst>
              <a:ext uri="{FF2B5EF4-FFF2-40B4-BE49-F238E27FC236}">
                <a16:creationId xmlns:a16="http://schemas.microsoft.com/office/drawing/2014/main" id="{83881C1E-5B7F-416F-8E26-2333748D05DB}"/>
              </a:ext>
            </a:extLst>
          </p:cNvPr>
          <p:cNvSpPr>
            <a:spLocks noGrp="1"/>
          </p:cNvSpPr>
          <p:nvPr>
            <p:ph idx="1"/>
          </p:nvPr>
        </p:nvSpPr>
        <p:spPr/>
        <p:txBody>
          <a:bodyPr/>
          <a:lstStyle/>
          <a:p>
            <a:pPr>
              <a:lnSpc>
                <a:spcPct val="107000"/>
              </a:lnSpc>
              <a:spcAft>
                <a:spcPts val="800"/>
              </a:spcAft>
            </a:pPr>
            <a:r>
              <a:rPr lang="de-DE" dirty="0"/>
              <a:t>In der Softwareentwicklung werden meist folgende Konzepte verwendet, um Applikationen mit Hilfe von Zustandsmaschinen zu modellieren bzw. implementieren:</a:t>
            </a:r>
            <a:endParaRPr lang="de-AT" dirty="0"/>
          </a:p>
          <a:p>
            <a:pPr marL="342900" lvl="0" indent="-342900">
              <a:lnSpc>
                <a:spcPct val="107000"/>
              </a:lnSpc>
              <a:buFont typeface="Symbol" panose="05050102010706020507" pitchFamily="18" charset="2"/>
              <a:buChar char=""/>
            </a:pPr>
            <a:r>
              <a:rPr lang="de-DE" dirty="0"/>
              <a:t>Ereignisgesteuerter endlicher Automat</a:t>
            </a:r>
            <a:endParaRPr lang="de-AT" dirty="0"/>
          </a:p>
          <a:p>
            <a:pPr marL="342900" lvl="0" indent="-342900">
              <a:lnSpc>
                <a:spcPct val="107000"/>
              </a:lnSpc>
              <a:spcAft>
                <a:spcPts val="800"/>
              </a:spcAft>
              <a:buFont typeface="Symbol" panose="05050102010706020507" pitchFamily="18" charset="2"/>
              <a:buChar char=""/>
            </a:pPr>
            <a:r>
              <a:rPr lang="de-DE" dirty="0"/>
              <a:t>Virtueller endlicher Automat</a:t>
            </a:r>
            <a:endParaRPr lang="de-AT" dirty="0"/>
          </a:p>
          <a:p>
            <a:endParaRPr lang="de-AT" dirty="0"/>
          </a:p>
        </p:txBody>
      </p:sp>
    </p:spTree>
    <p:extLst>
      <p:ext uri="{BB962C8B-B14F-4D97-AF65-F5344CB8AC3E}">
        <p14:creationId xmlns:p14="http://schemas.microsoft.com/office/powerpoint/2010/main" val="38595608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415D17D-A90E-41D8-B64C-D0F38C542D70}"/>
              </a:ext>
            </a:extLst>
          </p:cNvPr>
          <p:cNvSpPr>
            <a:spLocks noGrp="1"/>
          </p:cNvSpPr>
          <p:nvPr>
            <p:ph type="title"/>
          </p:nvPr>
        </p:nvSpPr>
        <p:spPr/>
        <p:txBody>
          <a:bodyPr/>
          <a:lstStyle/>
          <a:p>
            <a:r>
              <a:rPr lang="de-AT" dirty="0"/>
              <a:t>Implementierung – Reale Computer als EA-Server</a:t>
            </a:r>
          </a:p>
        </p:txBody>
      </p:sp>
      <p:sp>
        <p:nvSpPr>
          <p:cNvPr id="3" name="Inhaltsplatzhalter 2">
            <a:extLst>
              <a:ext uri="{FF2B5EF4-FFF2-40B4-BE49-F238E27FC236}">
                <a16:creationId xmlns:a16="http://schemas.microsoft.com/office/drawing/2014/main" id="{AA5CA30E-60F8-4521-8888-5A3A1B1720D2}"/>
              </a:ext>
            </a:extLst>
          </p:cNvPr>
          <p:cNvSpPr>
            <a:spLocks noGrp="1"/>
          </p:cNvSpPr>
          <p:nvPr>
            <p:ph idx="1"/>
          </p:nvPr>
        </p:nvSpPr>
        <p:spPr/>
        <p:txBody>
          <a:bodyPr/>
          <a:lstStyle/>
          <a:p>
            <a:r>
              <a:rPr lang="de-DE" dirty="0"/>
              <a:t>Alle in der wirklichen Welt existenten digitalen Computer haben eine endliche Speichergröße und können somit nur eine endliche (wenn auch sehr hohe) Zahl von digitalen Schaltzuständen annehmen. Sie lassen sich daher als Teilmenge der endlichen Automaten betrachten. Jedoch ist es für theoretische Betrachtungen oft nützlicher, sie stattdessen als Teilmenge leistungsfähigerer Automatenmodelle, wie etwa der Turingmaschine, zu betrachten.</a:t>
            </a:r>
            <a:endParaRPr lang="de-AT" dirty="0"/>
          </a:p>
          <a:p>
            <a:endParaRPr lang="de-AT" dirty="0"/>
          </a:p>
        </p:txBody>
      </p:sp>
    </p:spTree>
    <p:extLst>
      <p:ext uri="{BB962C8B-B14F-4D97-AF65-F5344CB8AC3E}">
        <p14:creationId xmlns:p14="http://schemas.microsoft.com/office/powerpoint/2010/main" val="5345981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C0A38A6-C84D-4107-9681-DC05FE1371CF}"/>
              </a:ext>
            </a:extLst>
          </p:cNvPr>
          <p:cNvSpPr>
            <a:spLocks noGrp="1"/>
          </p:cNvSpPr>
          <p:nvPr>
            <p:ph type="title"/>
          </p:nvPr>
        </p:nvSpPr>
        <p:spPr/>
        <p:txBody>
          <a:bodyPr/>
          <a:lstStyle/>
          <a:p>
            <a:r>
              <a:rPr lang="de-AT" dirty="0"/>
              <a:t>Darstellung endlicher Automaten</a:t>
            </a:r>
          </a:p>
        </p:txBody>
      </p:sp>
      <p:sp>
        <p:nvSpPr>
          <p:cNvPr id="3" name="Inhaltsplatzhalter 2">
            <a:extLst>
              <a:ext uri="{FF2B5EF4-FFF2-40B4-BE49-F238E27FC236}">
                <a16:creationId xmlns:a16="http://schemas.microsoft.com/office/drawing/2014/main" id="{D15CBA89-407E-49B3-90BF-C3B93E688D0C}"/>
              </a:ext>
            </a:extLst>
          </p:cNvPr>
          <p:cNvSpPr>
            <a:spLocks noGrp="1"/>
          </p:cNvSpPr>
          <p:nvPr>
            <p:ph idx="1"/>
          </p:nvPr>
        </p:nvSpPr>
        <p:spPr/>
        <p:txBody>
          <a:bodyPr/>
          <a:lstStyle/>
          <a:p>
            <a:pPr>
              <a:lnSpc>
                <a:spcPct val="107000"/>
              </a:lnSpc>
              <a:spcBef>
                <a:spcPts val="600"/>
              </a:spcBef>
              <a:spcAft>
                <a:spcPts val="600"/>
              </a:spcAft>
            </a:pPr>
            <a:r>
              <a:rPr lang="de-AT"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Die allgemeinen Regeln für das Zeichnen eines Zustandsübergangsdiagramms sind wie folgt:</a:t>
            </a:r>
            <a:endParaRPr lang="de-AT"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120"/>
              </a:spcAft>
              <a:buSzPts val="1000"/>
              <a:buFont typeface="Symbol" panose="05050102010706020507" pitchFamily="18" charset="2"/>
              <a:buChar char=""/>
              <a:tabLst>
                <a:tab pos="457200" algn="l"/>
              </a:tabLst>
            </a:pPr>
            <a:r>
              <a:rPr lang="de-AT"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Kreise stellen Zustände dar. Im Kreis steht der Name des Zustands.</a:t>
            </a:r>
            <a:endParaRPr lang="de-AT"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120"/>
              </a:spcAft>
              <a:buSzPts val="1000"/>
              <a:buFont typeface="Symbol" panose="05050102010706020507" pitchFamily="18" charset="2"/>
              <a:buChar char=""/>
              <a:tabLst>
                <a:tab pos="457200" algn="l"/>
              </a:tabLst>
            </a:pPr>
            <a:r>
              <a:rPr lang="de-AT"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Pfeile zwischen Zuständen stellen die Transitionen dar. Auf jedem Pfeil steht, welche Bedingungen den Übergang ermöglichen.</a:t>
            </a:r>
            <a:endParaRPr lang="de-AT"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de-AT" dirty="0"/>
          </a:p>
        </p:txBody>
      </p:sp>
    </p:spTree>
    <p:extLst>
      <p:ext uri="{BB962C8B-B14F-4D97-AF65-F5344CB8AC3E}">
        <p14:creationId xmlns:p14="http://schemas.microsoft.com/office/powerpoint/2010/main" val="40496796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38DD80D-C798-47D1-98DD-6A4436494D71}"/>
              </a:ext>
            </a:extLst>
          </p:cNvPr>
          <p:cNvSpPr>
            <a:spLocks noGrp="1"/>
          </p:cNvSpPr>
          <p:nvPr>
            <p:ph type="title"/>
          </p:nvPr>
        </p:nvSpPr>
        <p:spPr/>
        <p:txBody>
          <a:bodyPr/>
          <a:lstStyle/>
          <a:p>
            <a:r>
              <a:rPr lang="de-AT" dirty="0"/>
              <a:t>Turingmaschine</a:t>
            </a:r>
          </a:p>
        </p:txBody>
      </p:sp>
      <p:sp>
        <p:nvSpPr>
          <p:cNvPr id="3" name="Inhaltsplatzhalter 2">
            <a:extLst>
              <a:ext uri="{FF2B5EF4-FFF2-40B4-BE49-F238E27FC236}">
                <a16:creationId xmlns:a16="http://schemas.microsoft.com/office/drawing/2014/main" id="{34A6F051-97CB-4FC9-A5E7-15A667601A60}"/>
              </a:ext>
            </a:extLst>
          </p:cNvPr>
          <p:cNvSpPr>
            <a:spLocks noGrp="1"/>
          </p:cNvSpPr>
          <p:nvPr>
            <p:ph idx="1"/>
          </p:nvPr>
        </p:nvSpPr>
        <p:spPr/>
        <p:txBody>
          <a:bodyPr/>
          <a:lstStyle/>
          <a:p>
            <a:r>
              <a:rPr lang="de-DE" sz="1800" dirty="0">
                <a:effectLst/>
                <a:latin typeface="Calibri" panose="020F0502020204030204" pitchFamily="34" charset="0"/>
                <a:ea typeface="Calibri" panose="020F0502020204030204" pitchFamily="34" charset="0"/>
                <a:cs typeface="Times New Roman" panose="02020603050405020304" pitchFamily="18" charset="0"/>
              </a:rPr>
              <a:t>Eine Turingmaschine ist ein mathematisches Modell der theoretischen Informatik, dass eine abstrakte Maschine definiert. Bei diesem Rechnermodell werden nach festgelegten Regeln Manipulationen von Zeichen vorgenommen. Die Turingmaschine ist benannt nach dem britischen Mathematiker Alan Turing, der sie 1936/37 einführte.</a:t>
            </a:r>
            <a:endParaRPr lang="de-AT"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de-AT" dirty="0"/>
          </a:p>
        </p:txBody>
      </p:sp>
    </p:spTree>
    <p:extLst>
      <p:ext uri="{BB962C8B-B14F-4D97-AF65-F5344CB8AC3E}">
        <p14:creationId xmlns:p14="http://schemas.microsoft.com/office/powerpoint/2010/main" val="10056630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FC791A57-D98D-4393-A99B-A52AE53A803A}"/>
              </a:ext>
            </a:extLst>
          </p:cNvPr>
          <p:cNvSpPr>
            <a:spLocks noGrp="1"/>
          </p:cNvSpPr>
          <p:nvPr>
            <p:ph type="title"/>
          </p:nvPr>
        </p:nvSpPr>
        <p:spPr/>
        <p:txBody>
          <a:bodyPr/>
          <a:lstStyle/>
          <a:p>
            <a:r>
              <a:rPr lang="de-AT" dirty="0"/>
              <a:t>Inhalt</a:t>
            </a:r>
          </a:p>
        </p:txBody>
      </p:sp>
      <p:sp>
        <p:nvSpPr>
          <p:cNvPr id="5" name="Inhaltsplatzhalter 4">
            <a:extLst>
              <a:ext uri="{FF2B5EF4-FFF2-40B4-BE49-F238E27FC236}">
                <a16:creationId xmlns:a16="http://schemas.microsoft.com/office/drawing/2014/main" id="{661E91A7-CB5C-4B01-9014-9AFE975F87FA}"/>
              </a:ext>
            </a:extLst>
          </p:cNvPr>
          <p:cNvSpPr>
            <a:spLocks noGrp="1"/>
          </p:cNvSpPr>
          <p:nvPr>
            <p:ph sz="half" idx="1"/>
          </p:nvPr>
        </p:nvSpPr>
        <p:spPr/>
        <p:txBody>
          <a:bodyPr>
            <a:normAutofit/>
          </a:bodyPr>
          <a:lstStyle/>
          <a:p>
            <a:r>
              <a:rPr lang="de-AT" dirty="0"/>
              <a:t>Allgemein</a:t>
            </a:r>
          </a:p>
          <a:p>
            <a:r>
              <a:rPr lang="de-AT" dirty="0"/>
              <a:t>Zustand</a:t>
            </a:r>
          </a:p>
          <a:p>
            <a:r>
              <a:rPr lang="de-AT" dirty="0"/>
              <a:t>Zustandsübergang</a:t>
            </a:r>
          </a:p>
          <a:p>
            <a:r>
              <a:rPr lang="de-AT" dirty="0"/>
              <a:t>Aktion</a:t>
            </a:r>
          </a:p>
          <a:p>
            <a:r>
              <a:rPr lang="de-AT" dirty="0"/>
              <a:t>Darstellung</a:t>
            </a:r>
          </a:p>
          <a:p>
            <a:r>
              <a:rPr lang="de-AT" dirty="0"/>
              <a:t>Klassifizierung</a:t>
            </a:r>
          </a:p>
          <a:p>
            <a:r>
              <a:rPr lang="de-AT" dirty="0"/>
              <a:t>Die Logik des EA</a:t>
            </a:r>
          </a:p>
          <a:p>
            <a:endParaRPr lang="de-AT" dirty="0"/>
          </a:p>
        </p:txBody>
      </p:sp>
      <p:sp>
        <p:nvSpPr>
          <p:cNvPr id="6" name="Inhaltsplatzhalter 5">
            <a:extLst>
              <a:ext uri="{FF2B5EF4-FFF2-40B4-BE49-F238E27FC236}">
                <a16:creationId xmlns:a16="http://schemas.microsoft.com/office/drawing/2014/main" id="{790DB1D0-E640-40D3-BD16-C10181018AFC}"/>
              </a:ext>
            </a:extLst>
          </p:cNvPr>
          <p:cNvSpPr>
            <a:spLocks noGrp="1"/>
          </p:cNvSpPr>
          <p:nvPr>
            <p:ph sz="half" idx="2"/>
          </p:nvPr>
        </p:nvSpPr>
        <p:spPr/>
        <p:txBody>
          <a:bodyPr>
            <a:normAutofit/>
          </a:bodyPr>
          <a:lstStyle/>
          <a:p>
            <a:r>
              <a:rPr lang="de-AT" dirty="0"/>
              <a:t>Optimierung</a:t>
            </a:r>
          </a:p>
          <a:p>
            <a:r>
              <a:rPr lang="de-AT" dirty="0"/>
              <a:t>Homing-Folgen</a:t>
            </a:r>
          </a:p>
          <a:p>
            <a:r>
              <a:rPr lang="de-AT" dirty="0"/>
              <a:t>UIO-Folgen</a:t>
            </a:r>
          </a:p>
          <a:p>
            <a:r>
              <a:rPr lang="de-AT" dirty="0"/>
              <a:t>Implementierung</a:t>
            </a:r>
          </a:p>
          <a:p>
            <a:r>
              <a:rPr lang="de-AT" dirty="0"/>
              <a:t>Darstellung endlicher Automaten</a:t>
            </a:r>
          </a:p>
          <a:p>
            <a:r>
              <a:rPr lang="de-AT" dirty="0"/>
              <a:t>Turingmaschine</a:t>
            </a:r>
          </a:p>
          <a:p>
            <a:r>
              <a:rPr lang="de-AT" dirty="0"/>
              <a:t>Quellen</a:t>
            </a:r>
          </a:p>
        </p:txBody>
      </p:sp>
    </p:spTree>
    <p:extLst>
      <p:ext uri="{BB962C8B-B14F-4D97-AF65-F5344CB8AC3E}">
        <p14:creationId xmlns:p14="http://schemas.microsoft.com/office/powerpoint/2010/main" val="19676742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E7CB9F2-91F8-4AE2-B72C-68A1B33AFCC2}"/>
              </a:ext>
            </a:extLst>
          </p:cNvPr>
          <p:cNvSpPr>
            <a:spLocks noGrp="1"/>
          </p:cNvSpPr>
          <p:nvPr>
            <p:ph type="title"/>
          </p:nvPr>
        </p:nvSpPr>
        <p:spPr/>
        <p:txBody>
          <a:bodyPr/>
          <a:lstStyle/>
          <a:p>
            <a:r>
              <a:rPr lang="de-AT" dirty="0"/>
              <a:t>Quellen</a:t>
            </a:r>
          </a:p>
        </p:txBody>
      </p:sp>
      <p:sp>
        <p:nvSpPr>
          <p:cNvPr id="3" name="Inhaltsplatzhalter 2">
            <a:extLst>
              <a:ext uri="{FF2B5EF4-FFF2-40B4-BE49-F238E27FC236}">
                <a16:creationId xmlns:a16="http://schemas.microsoft.com/office/drawing/2014/main" id="{3BEBCD53-1D35-456D-B4F8-2E6BBFB30193}"/>
              </a:ext>
            </a:extLst>
          </p:cNvPr>
          <p:cNvSpPr>
            <a:spLocks noGrp="1"/>
          </p:cNvSpPr>
          <p:nvPr>
            <p:ph idx="1"/>
          </p:nvPr>
        </p:nvSpPr>
        <p:spPr/>
        <p:txBody>
          <a:bodyPr/>
          <a:lstStyle/>
          <a:p>
            <a:r>
              <a:rPr lang="de-AT" dirty="0"/>
              <a:t>https://de.wikipedia.org/wiki/Endlicher_Automat</a:t>
            </a:r>
          </a:p>
          <a:p>
            <a:r>
              <a:rPr lang="de-AT" dirty="0"/>
              <a:t>https://de.wikipedia.org/wiki/Turingmaschine</a:t>
            </a:r>
          </a:p>
        </p:txBody>
      </p:sp>
    </p:spTree>
    <p:extLst>
      <p:ext uri="{BB962C8B-B14F-4D97-AF65-F5344CB8AC3E}">
        <p14:creationId xmlns:p14="http://schemas.microsoft.com/office/powerpoint/2010/main" val="3670631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698130CB-393C-4D2A-9003-9BDADA6A4E48}"/>
              </a:ext>
            </a:extLst>
          </p:cNvPr>
          <p:cNvSpPr>
            <a:spLocks noGrp="1"/>
          </p:cNvSpPr>
          <p:nvPr>
            <p:ph type="title"/>
          </p:nvPr>
        </p:nvSpPr>
        <p:spPr/>
        <p:txBody>
          <a:bodyPr/>
          <a:lstStyle/>
          <a:p>
            <a:r>
              <a:rPr lang="de-AT" dirty="0"/>
              <a:t>Danke für Eure Aufmerksamkeit</a:t>
            </a:r>
          </a:p>
        </p:txBody>
      </p:sp>
      <p:sp>
        <p:nvSpPr>
          <p:cNvPr id="5" name="Textplatzhalter 4">
            <a:extLst>
              <a:ext uri="{FF2B5EF4-FFF2-40B4-BE49-F238E27FC236}">
                <a16:creationId xmlns:a16="http://schemas.microsoft.com/office/drawing/2014/main" id="{0FA58D2E-8A62-4F55-B0D1-E9A027CA78CD}"/>
              </a:ext>
            </a:extLst>
          </p:cNvPr>
          <p:cNvSpPr>
            <a:spLocks noGrp="1"/>
          </p:cNvSpPr>
          <p:nvPr>
            <p:ph type="body" idx="1"/>
          </p:nvPr>
        </p:nvSpPr>
        <p:spPr/>
        <p:txBody>
          <a:bodyPr/>
          <a:lstStyle/>
          <a:p>
            <a:r>
              <a:rPr lang="de-AT" dirty="0"/>
              <a:t>Noch Fragen?</a:t>
            </a:r>
          </a:p>
        </p:txBody>
      </p:sp>
    </p:spTree>
    <p:extLst>
      <p:ext uri="{BB962C8B-B14F-4D97-AF65-F5344CB8AC3E}">
        <p14:creationId xmlns:p14="http://schemas.microsoft.com/office/powerpoint/2010/main" val="10714990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A6AEBFA-DE8B-4C82-BCD1-51F92273DB38}"/>
              </a:ext>
            </a:extLst>
          </p:cNvPr>
          <p:cNvSpPr>
            <a:spLocks noGrp="1"/>
          </p:cNvSpPr>
          <p:nvPr>
            <p:ph type="title"/>
          </p:nvPr>
        </p:nvSpPr>
        <p:spPr/>
        <p:txBody>
          <a:bodyPr/>
          <a:lstStyle/>
          <a:p>
            <a:r>
              <a:rPr lang="de-AT" dirty="0"/>
              <a:t>Allgemein</a:t>
            </a:r>
          </a:p>
        </p:txBody>
      </p:sp>
      <p:sp>
        <p:nvSpPr>
          <p:cNvPr id="3" name="Inhaltsplatzhalter 2">
            <a:extLst>
              <a:ext uri="{FF2B5EF4-FFF2-40B4-BE49-F238E27FC236}">
                <a16:creationId xmlns:a16="http://schemas.microsoft.com/office/drawing/2014/main" id="{85AB6FAE-5405-4D55-86E8-155B0B5EAE5E}"/>
              </a:ext>
            </a:extLst>
          </p:cNvPr>
          <p:cNvSpPr>
            <a:spLocks noGrp="1"/>
          </p:cNvSpPr>
          <p:nvPr>
            <p:ph idx="1"/>
          </p:nvPr>
        </p:nvSpPr>
        <p:spPr/>
        <p:txBody>
          <a:bodyPr/>
          <a:lstStyle/>
          <a:p>
            <a:r>
              <a:rPr lang="de-AT" dirty="0"/>
              <a:t>Ist ein Modell eines Verhaltens, bestehend aus Zuständen, Zustandsübergängen und Aktionen. Ein Endlicher Automat (EA) ist ein Spezialfall aus der Menge der Automaten.</a:t>
            </a:r>
          </a:p>
          <a:p>
            <a:endParaRPr lang="de-AT" dirty="0"/>
          </a:p>
        </p:txBody>
      </p:sp>
    </p:spTree>
    <p:extLst>
      <p:ext uri="{BB962C8B-B14F-4D97-AF65-F5344CB8AC3E}">
        <p14:creationId xmlns:p14="http://schemas.microsoft.com/office/powerpoint/2010/main" val="575775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CF7F88C-89B8-4C76-A2AD-D8AC019AD137}"/>
              </a:ext>
            </a:extLst>
          </p:cNvPr>
          <p:cNvSpPr>
            <a:spLocks noGrp="1"/>
          </p:cNvSpPr>
          <p:nvPr>
            <p:ph type="title"/>
          </p:nvPr>
        </p:nvSpPr>
        <p:spPr/>
        <p:txBody>
          <a:bodyPr/>
          <a:lstStyle/>
          <a:p>
            <a:r>
              <a:rPr lang="de-AT" dirty="0"/>
              <a:t>Zustand</a:t>
            </a:r>
          </a:p>
        </p:txBody>
      </p:sp>
      <p:sp>
        <p:nvSpPr>
          <p:cNvPr id="3" name="Inhaltsplatzhalter 2">
            <a:extLst>
              <a:ext uri="{FF2B5EF4-FFF2-40B4-BE49-F238E27FC236}">
                <a16:creationId xmlns:a16="http://schemas.microsoft.com/office/drawing/2014/main" id="{6D69B648-DB02-428B-A42E-7ADAA07F9E70}"/>
              </a:ext>
            </a:extLst>
          </p:cNvPr>
          <p:cNvSpPr>
            <a:spLocks noGrp="1"/>
          </p:cNvSpPr>
          <p:nvPr>
            <p:ph idx="1"/>
          </p:nvPr>
        </p:nvSpPr>
        <p:spPr/>
        <p:txBody>
          <a:bodyPr/>
          <a:lstStyle/>
          <a:p>
            <a:r>
              <a:rPr lang="de-AT" dirty="0"/>
              <a:t>Ein </a:t>
            </a:r>
            <a:r>
              <a:rPr lang="de-DE" dirty="0"/>
              <a:t>Zustand</a:t>
            </a:r>
            <a:r>
              <a:rPr lang="de-AT" dirty="0"/>
              <a:t> kann Informationen über die Vergangenheit beinhalten, da das System ihn ja auf dessen bisherigem Weg erreicht hat. D.h., er reflektiert die Änderungen der Eingabe seit dem Systemstart bis jetzt.</a:t>
            </a:r>
          </a:p>
          <a:p>
            <a:endParaRPr lang="de-AT" dirty="0"/>
          </a:p>
        </p:txBody>
      </p:sp>
    </p:spTree>
    <p:extLst>
      <p:ext uri="{BB962C8B-B14F-4D97-AF65-F5344CB8AC3E}">
        <p14:creationId xmlns:p14="http://schemas.microsoft.com/office/powerpoint/2010/main" val="11764251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C1DA493-58D3-48F0-B17F-EE2DCA1B66F1}"/>
              </a:ext>
            </a:extLst>
          </p:cNvPr>
          <p:cNvSpPr>
            <a:spLocks noGrp="1"/>
          </p:cNvSpPr>
          <p:nvPr>
            <p:ph type="title"/>
          </p:nvPr>
        </p:nvSpPr>
        <p:spPr/>
        <p:txBody>
          <a:bodyPr/>
          <a:lstStyle/>
          <a:p>
            <a:r>
              <a:rPr lang="de-AT" dirty="0"/>
              <a:t>Zustandsübergang</a:t>
            </a:r>
          </a:p>
        </p:txBody>
      </p:sp>
      <p:sp>
        <p:nvSpPr>
          <p:cNvPr id="3" name="Inhaltsplatzhalter 2">
            <a:extLst>
              <a:ext uri="{FF2B5EF4-FFF2-40B4-BE49-F238E27FC236}">
                <a16:creationId xmlns:a16="http://schemas.microsoft.com/office/drawing/2014/main" id="{97E86C0B-77D2-4136-8A5A-5079B06BF828}"/>
              </a:ext>
            </a:extLst>
          </p:cNvPr>
          <p:cNvSpPr>
            <a:spLocks noGrp="1"/>
          </p:cNvSpPr>
          <p:nvPr>
            <p:ph idx="1"/>
          </p:nvPr>
        </p:nvSpPr>
        <p:spPr/>
        <p:txBody>
          <a:bodyPr/>
          <a:lstStyle/>
          <a:p>
            <a:r>
              <a:rPr lang="de-AT" dirty="0"/>
              <a:t>Ein </a:t>
            </a:r>
            <a:r>
              <a:rPr lang="de-DE" dirty="0"/>
              <a:t>Zustandsübergang</a:t>
            </a:r>
            <a:r>
              <a:rPr lang="de-AT" dirty="0"/>
              <a:t> ist ein Übergang aus dem aktuellen Zustand in einen neuen/anderen Zustand. Es kommt dazu, wenn die angegebenen logischen Bedingungen/Eingaben vorliegen, die erfüllt sein müssen, um den Übergang zu ermöglichen.</a:t>
            </a:r>
          </a:p>
          <a:p>
            <a:endParaRPr lang="de-AT" dirty="0"/>
          </a:p>
        </p:txBody>
      </p:sp>
    </p:spTree>
    <p:extLst>
      <p:ext uri="{BB962C8B-B14F-4D97-AF65-F5344CB8AC3E}">
        <p14:creationId xmlns:p14="http://schemas.microsoft.com/office/powerpoint/2010/main" val="14065103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40BE04F-337B-4A54-866E-E89A1AAC54EB}"/>
              </a:ext>
            </a:extLst>
          </p:cNvPr>
          <p:cNvSpPr>
            <a:spLocks noGrp="1"/>
          </p:cNvSpPr>
          <p:nvPr>
            <p:ph type="title"/>
          </p:nvPr>
        </p:nvSpPr>
        <p:spPr/>
        <p:txBody>
          <a:bodyPr/>
          <a:lstStyle/>
          <a:p>
            <a:r>
              <a:rPr lang="de-AT" dirty="0"/>
              <a:t>Aktion</a:t>
            </a:r>
          </a:p>
        </p:txBody>
      </p:sp>
      <p:sp>
        <p:nvSpPr>
          <p:cNvPr id="3" name="Inhaltsplatzhalter 2">
            <a:extLst>
              <a:ext uri="{FF2B5EF4-FFF2-40B4-BE49-F238E27FC236}">
                <a16:creationId xmlns:a16="http://schemas.microsoft.com/office/drawing/2014/main" id="{0D501BB4-0121-4634-9CED-B47EFA678B36}"/>
              </a:ext>
            </a:extLst>
          </p:cNvPr>
          <p:cNvSpPr>
            <a:spLocks noGrp="1"/>
          </p:cNvSpPr>
          <p:nvPr>
            <p:ph idx="1"/>
          </p:nvPr>
        </p:nvSpPr>
        <p:spPr/>
        <p:txBody>
          <a:bodyPr>
            <a:normAutofit fontScale="85000" lnSpcReduction="20000"/>
          </a:bodyPr>
          <a:lstStyle/>
          <a:p>
            <a:pPr>
              <a:lnSpc>
                <a:spcPct val="107000"/>
              </a:lnSpc>
              <a:spcAft>
                <a:spcPts val="800"/>
              </a:spcAft>
            </a:pPr>
            <a:r>
              <a:rPr lang="de-AT" dirty="0"/>
              <a:t>Eine </a:t>
            </a:r>
            <a:r>
              <a:rPr lang="de-DE" dirty="0"/>
              <a:t>Aktion</a:t>
            </a:r>
            <a:r>
              <a:rPr lang="de-AT" dirty="0"/>
              <a:t> ist die Ausgabe des Endlichen Automaten, die in einer bestimmten Situation erfolgt:</a:t>
            </a:r>
          </a:p>
          <a:p>
            <a:pPr marL="342900" lvl="0" indent="-342900">
              <a:lnSpc>
                <a:spcPct val="107000"/>
              </a:lnSpc>
              <a:buFont typeface="Symbol" panose="05050102010706020507" pitchFamily="18" charset="2"/>
              <a:buChar char=""/>
            </a:pPr>
            <a:r>
              <a:rPr lang="de-AT" dirty="0"/>
              <a:t>Eingangsaktion: Aktion wird ausgeführt bei Eintritt in einen Zustand</a:t>
            </a:r>
          </a:p>
          <a:p>
            <a:pPr marL="342900" lvl="0" indent="-342900">
              <a:lnSpc>
                <a:spcPct val="107000"/>
              </a:lnSpc>
              <a:buFont typeface="Symbol" panose="05050102010706020507" pitchFamily="18" charset="2"/>
              <a:buChar char=""/>
            </a:pPr>
            <a:r>
              <a:rPr lang="de-AT" dirty="0"/>
              <a:t>Ausgansaktion: Aktion wird bei Verlass eines Zustands generiert</a:t>
            </a:r>
          </a:p>
          <a:p>
            <a:pPr marL="342900" lvl="0" indent="-342900">
              <a:lnSpc>
                <a:spcPct val="107000"/>
              </a:lnSpc>
              <a:buFont typeface="Symbol" panose="05050102010706020507" pitchFamily="18" charset="2"/>
              <a:buChar char=""/>
            </a:pPr>
            <a:r>
              <a:rPr lang="de-AT" dirty="0"/>
              <a:t>Eingabeaktion: Aktion wird abhängig von aktuellem Zustand und Eingabe generiert, ein Zustand kann also mehrere Aktionen beinhalten (werden abhängig davon ausgeführt)</a:t>
            </a:r>
          </a:p>
          <a:p>
            <a:pPr marL="342900" lvl="0" indent="-342900">
              <a:lnSpc>
                <a:spcPct val="107000"/>
              </a:lnSpc>
              <a:spcAft>
                <a:spcPts val="800"/>
              </a:spcAft>
              <a:buFont typeface="Symbol" panose="05050102010706020507" pitchFamily="18" charset="2"/>
              <a:buChar char=""/>
            </a:pPr>
            <a:r>
              <a:rPr lang="de-AT" dirty="0"/>
              <a:t>Übergangsaktion: Aktion wird abhängig /während eines Zustandsübergangs ausgeführt</a:t>
            </a:r>
          </a:p>
          <a:p>
            <a:pPr>
              <a:lnSpc>
                <a:spcPct val="107000"/>
              </a:lnSpc>
              <a:spcAft>
                <a:spcPts val="800"/>
              </a:spcAft>
            </a:pPr>
            <a:r>
              <a:rPr lang="de-AT" dirty="0"/>
              <a:t> </a:t>
            </a:r>
          </a:p>
          <a:p>
            <a:endParaRPr lang="de-AT" dirty="0"/>
          </a:p>
        </p:txBody>
      </p:sp>
    </p:spTree>
    <p:extLst>
      <p:ext uri="{BB962C8B-B14F-4D97-AF65-F5344CB8AC3E}">
        <p14:creationId xmlns:p14="http://schemas.microsoft.com/office/powerpoint/2010/main" val="32033086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5121973-DACD-4279-8560-73100E10F21E}"/>
              </a:ext>
            </a:extLst>
          </p:cNvPr>
          <p:cNvSpPr>
            <a:spLocks noGrp="1"/>
          </p:cNvSpPr>
          <p:nvPr>
            <p:ph type="title"/>
          </p:nvPr>
        </p:nvSpPr>
        <p:spPr/>
        <p:txBody>
          <a:bodyPr/>
          <a:lstStyle/>
          <a:p>
            <a:r>
              <a:rPr lang="de-AT" dirty="0"/>
              <a:t>Darstellung</a:t>
            </a:r>
          </a:p>
        </p:txBody>
      </p:sp>
      <p:sp>
        <p:nvSpPr>
          <p:cNvPr id="3" name="Inhaltsplatzhalter 2">
            <a:extLst>
              <a:ext uri="{FF2B5EF4-FFF2-40B4-BE49-F238E27FC236}">
                <a16:creationId xmlns:a16="http://schemas.microsoft.com/office/drawing/2014/main" id="{5715F263-D6E2-4AB9-B2E5-49B3658EDFFF}"/>
              </a:ext>
            </a:extLst>
          </p:cNvPr>
          <p:cNvSpPr>
            <a:spLocks noGrp="1"/>
          </p:cNvSpPr>
          <p:nvPr>
            <p:ph idx="1"/>
          </p:nvPr>
        </p:nvSpPr>
        <p:spPr/>
        <p:txBody>
          <a:bodyPr/>
          <a:lstStyle/>
          <a:p>
            <a:endParaRPr lang="de-AT"/>
          </a:p>
        </p:txBody>
      </p:sp>
    </p:spTree>
    <p:extLst>
      <p:ext uri="{BB962C8B-B14F-4D97-AF65-F5344CB8AC3E}">
        <p14:creationId xmlns:p14="http://schemas.microsoft.com/office/powerpoint/2010/main" val="38433771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77FB2B5-3B2E-4790-8606-4EC99C9D459D}"/>
              </a:ext>
            </a:extLst>
          </p:cNvPr>
          <p:cNvSpPr>
            <a:spLocks noGrp="1"/>
          </p:cNvSpPr>
          <p:nvPr>
            <p:ph type="title"/>
          </p:nvPr>
        </p:nvSpPr>
        <p:spPr/>
        <p:txBody>
          <a:bodyPr/>
          <a:lstStyle/>
          <a:p>
            <a:r>
              <a:rPr lang="de-AT" dirty="0"/>
              <a:t>Klassifizierung</a:t>
            </a:r>
          </a:p>
        </p:txBody>
      </p:sp>
      <p:sp>
        <p:nvSpPr>
          <p:cNvPr id="4" name="Textplatzhalter 3">
            <a:extLst>
              <a:ext uri="{FF2B5EF4-FFF2-40B4-BE49-F238E27FC236}">
                <a16:creationId xmlns:a16="http://schemas.microsoft.com/office/drawing/2014/main" id="{AB800877-9DD8-4443-953C-DE61F73D34A0}"/>
              </a:ext>
            </a:extLst>
          </p:cNvPr>
          <p:cNvSpPr>
            <a:spLocks noGrp="1"/>
          </p:cNvSpPr>
          <p:nvPr>
            <p:ph type="body" idx="1"/>
          </p:nvPr>
        </p:nvSpPr>
        <p:spPr/>
        <p:txBody>
          <a:bodyPr/>
          <a:lstStyle/>
          <a:p>
            <a:r>
              <a:rPr lang="de-AT" dirty="0"/>
              <a:t>Akzeptoren </a:t>
            </a:r>
          </a:p>
          <a:p>
            <a:r>
              <a:rPr lang="de-AT" dirty="0"/>
              <a:t>Transduktion</a:t>
            </a:r>
          </a:p>
        </p:txBody>
      </p:sp>
    </p:spTree>
    <p:extLst>
      <p:ext uri="{BB962C8B-B14F-4D97-AF65-F5344CB8AC3E}">
        <p14:creationId xmlns:p14="http://schemas.microsoft.com/office/powerpoint/2010/main" val="21316442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B9BED95-03DE-4E93-9925-34168BE54A75}"/>
              </a:ext>
            </a:extLst>
          </p:cNvPr>
          <p:cNvSpPr>
            <a:spLocks noGrp="1"/>
          </p:cNvSpPr>
          <p:nvPr>
            <p:ph type="title"/>
          </p:nvPr>
        </p:nvSpPr>
        <p:spPr/>
        <p:txBody>
          <a:bodyPr/>
          <a:lstStyle/>
          <a:p>
            <a:r>
              <a:rPr lang="de-AT" dirty="0"/>
              <a:t>Klassifizierung - Akzeptoren</a:t>
            </a:r>
          </a:p>
        </p:txBody>
      </p:sp>
      <p:sp>
        <p:nvSpPr>
          <p:cNvPr id="3" name="Inhaltsplatzhalter 2">
            <a:extLst>
              <a:ext uri="{FF2B5EF4-FFF2-40B4-BE49-F238E27FC236}">
                <a16:creationId xmlns:a16="http://schemas.microsoft.com/office/drawing/2014/main" id="{457C0733-AA7F-4C8F-8A19-D14F7AD35DA5}"/>
              </a:ext>
            </a:extLst>
          </p:cNvPr>
          <p:cNvSpPr>
            <a:spLocks noGrp="1"/>
          </p:cNvSpPr>
          <p:nvPr>
            <p:ph idx="1"/>
          </p:nvPr>
        </p:nvSpPr>
        <p:spPr/>
        <p:txBody>
          <a:bodyPr/>
          <a:lstStyle/>
          <a:p>
            <a:r>
              <a:rPr lang="de-DE" dirty="0"/>
              <a:t>Akzeptoren: akzeptieren &amp; erkennen die Eingabe und signalisieren durch ihren Zustand das Ergebnis nach außen. In der Regel werden Symbole (Buchstaben) als Eingabe benutzt. Die Abbildung zeigt einen EA, der das Wort „gut“ akzeptiert. Akzeptoren werden vorwiegend in der Wort- und Spracherkennung eingesetzt.</a:t>
            </a:r>
            <a:endParaRPr lang="de-AT" dirty="0"/>
          </a:p>
          <a:p>
            <a:endParaRPr lang="de-AT" dirty="0"/>
          </a:p>
        </p:txBody>
      </p:sp>
      <p:pic>
        <p:nvPicPr>
          <p:cNvPr id="7" name="Grafik 6">
            <a:extLst>
              <a:ext uri="{FF2B5EF4-FFF2-40B4-BE49-F238E27FC236}">
                <a16:creationId xmlns:a16="http://schemas.microsoft.com/office/drawing/2014/main" id="{8996294D-9267-4AF1-A520-F1B1BDC21A4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426494" y="4257266"/>
            <a:ext cx="2098040" cy="1217295"/>
          </a:xfrm>
          <a:prstGeom prst="rect">
            <a:avLst/>
          </a:prstGeom>
          <a:noFill/>
          <a:ln>
            <a:noFill/>
          </a:ln>
        </p:spPr>
      </p:pic>
    </p:spTree>
    <p:extLst>
      <p:ext uri="{BB962C8B-B14F-4D97-AF65-F5344CB8AC3E}">
        <p14:creationId xmlns:p14="http://schemas.microsoft.com/office/powerpoint/2010/main" val="3499355987"/>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748</Words>
  <Application>Microsoft Office PowerPoint</Application>
  <PresentationFormat>Breitbild</PresentationFormat>
  <Paragraphs>64</Paragraphs>
  <Slides>21</Slides>
  <Notes>0</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21</vt:i4>
      </vt:variant>
    </vt:vector>
  </HeadingPairs>
  <TitlesOfParts>
    <vt:vector size="26" baseType="lpstr">
      <vt:lpstr>Arial</vt:lpstr>
      <vt:lpstr>Calibri</vt:lpstr>
      <vt:lpstr>Calibri Light</vt:lpstr>
      <vt:lpstr>Symbol</vt:lpstr>
      <vt:lpstr>Office</vt:lpstr>
      <vt:lpstr>Zustandsautomaten / Endlicher Automat</vt:lpstr>
      <vt:lpstr>Inhalt</vt:lpstr>
      <vt:lpstr>Allgemein</vt:lpstr>
      <vt:lpstr>Zustand</vt:lpstr>
      <vt:lpstr>Zustandsübergang</vt:lpstr>
      <vt:lpstr>Aktion</vt:lpstr>
      <vt:lpstr>Darstellung</vt:lpstr>
      <vt:lpstr>Klassifizierung</vt:lpstr>
      <vt:lpstr>Klassifizierung - Akzeptoren</vt:lpstr>
      <vt:lpstr>Klassifizierung - Transduktion</vt:lpstr>
      <vt:lpstr>Die Logik des EA</vt:lpstr>
      <vt:lpstr>Optimierung</vt:lpstr>
      <vt:lpstr>Homing-Folgen</vt:lpstr>
      <vt:lpstr>UIO-Folgen</vt:lpstr>
      <vt:lpstr>Implementierung - Hardware</vt:lpstr>
      <vt:lpstr>Implementierung - Software</vt:lpstr>
      <vt:lpstr>Implementierung – Reale Computer als EA-Server</vt:lpstr>
      <vt:lpstr>Darstellung endlicher Automaten</vt:lpstr>
      <vt:lpstr>Turingmaschine</vt:lpstr>
      <vt:lpstr>Quellen</vt:lpstr>
      <vt:lpstr>Danke für Eure Aufmerksamkeit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Zustandsautomaten / Endlicher Automat</dc:title>
  <dc:creator>Erik Neulinger</dc:creator>
  <cp:lastModifiedBy>Erik Neulinger</cp:lastModifiedBy>
  <cp:revision>2</cp:revision>
  <dcterms:created xsi:type="dcterms:W3CDTF">2022-03-16T11:01:01Z</dcterms:created>
  <dcterms:modified xsi:type="dcterms:W3CDTF">2022-03-16T11:32:11Z</dcterms:modified>
</cp:coreProperties>
</file>