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0" r:id="rId2"/>
    <p:sldId id="268" r:id="rId3"/>
    <p:sldId id="270" r:id="rId4"/>
    <p:sldId id="27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62A3"/>
    <a:srgbClr val="000D42"/>
    <a:srgbClr val="FF0066"/>
    <a:srgbClr val="66CCFF"/>
    <a:srgbClr val="00CCFF"/>
    <a:srgbClr val="00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94" autoAdjust="0"/>
  </p:normalViewPr>
  <p:slideViewPr>
    <p:cSldViewPr>
      <p:cViewPr>
        <p:scale>
          <a:sx n="90" d="100"/>
          <a:sy n="90" d="100"/>
        </p:scale>
        <p:origin x="-104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ECD7D-CE06-452C-9A42-06957692E9AD}" type="datetimeFigureOut">
              <a:rPr lang="zh-TW" altLang="en-US" smtClean="0"/>
              <a:pPr/>
              <a:t>16/4/20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3C4E3-4A7E-4D3B-B420-E4A36B19FC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52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背景顏色請不要拼色，使用圖的原色。</a:t>
            </a:r>
          </a:p>
          <a:p>
            <a:endParaRPr lang="zh-TW" alt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        </a:t>
            </a:r>
            <a:r>
              <a:rPr lang="zh-TW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右上角只放</a:t>
            </a:r>
            <a:r>
              <a:rPr lang="en-US" altLang="zh-TW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logo</a:t>
            </a:r>
            <a:r>
              <a:rPr lang="zh-TW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就可以，不要放文字</a:t>
            </a:r>
          </a:p>
          <a:p>
            <a:endParaRPr lang="zh-TW" alt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        </a:t>
            </a:r>
            <a:r>
              <a:rPr lang="zh-TW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請加一</a:t>
            </a:r>
            <a:r>
              <a:rPr lang="en-US" altLang="zh-TW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『</a:t>
            </a:r>
            <a:r>
              <a:rPr lang="zh-TW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中獎名單</a:t>
            </a:r>
            <a:r>
              <a:rPr lang="en-US" altLang="zh-TW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』</a:t>
            </a:r>
            <a:r>
              <a:rPr lang="zh-TW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單元，內容先用其他明星</a:t>
            </a:r>
            <a:r>
              <a:rPr lang="en-US" altLang="zh-TW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KV</a:t>
            </a:r>
            <a:r>
              <a:rPr lang="zh-TW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，並寫敬請期待</a:t>
            </a:r>
            <a:r>
              <a:rPr lang="en-US" altLang="zh-TW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(6.6</a:t>
            </a:r>
            <a:r>
              <a:rPr lang="zh-TW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會抽出</a:t>
            </a:r>
            <a:r>
              <a:rPr lang="en-US" altLang="zh-TW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winners</a:t>
            </a:r>
            <a:r>
              <a:rPr lang="zh-TW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並公布於此</a:t>
            </a:r>
            <a:r>
              <a:rPr lang="en-US" altLang="zh-TW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可以</a:t>
            </a:r>
            <a:r>
              <a:rPr lang="zh-TW" altLang="en-US" dirty="0" smtClean="0"/>
              <a:t>延伸用在海報和</a:t>
            </a:r>
            <a:r>
              <a:rPr lang="en-US" altLang="zh-TW" dirty="0" smtClean="0"/>
              <a:t>PC</a:t>
            </a:r>
            <a:r>
              <a:rPr lang="zh-TW" altLang="en-US" dirty="0" smtClean="0"/>
              <a:t>網頁中</a:t>
            </a:r>
            <a:endParaRPr lang="en-US" altLang="zh-TW" dirty="0" smtClean="0"/>
          </a:p>
          <a:p>
            <a:r>
              <a:rPr lang="zh-TW" altLang="en-US" dirty="0" smtClean="0"/>
              <a:t>示意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https://projects.invisionapp.com/share/S270LXCXW#/screens/152054474</a:t>
            </a:r>
          </a:p>
          <a:p>
            <a:r>
              <a:rPr lang="zh-TW" altLang="en-US" dirty="0" smtClean="0"/>
              <a:t>去年參考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http://cell.webgene.com.tw/GAP/love/index.html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C4E3-4A7E-4D3B-B420-E4A36B19FC6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C4E3-4A7E-4D3B-B420-E4A36B19FC6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C4E3-4A7E-4D3B-B420-E4A36B19FC6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3C4E3-4A7E-4D3B-B420-E4A36B19FC6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16/4/20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16/4/20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16/4/20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16/4/20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16/4/20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16/4/20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16/4/20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16/4/20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16/4/20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16/4/20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16/4/20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16/4/20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052736" y="-243408"/>
            <a:ext cx="1764704" cy="8367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PC</a:t>
            </a:r>
            <a:r>
              <a:rPr lang="zh-TW" altLang="en-US" sz="1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主視覺（暫） </a:t>
            </a:r>
            <a:endParaRPr lang="en-US" altLang="zh-TW" sz="14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1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1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主副標</a:t>
            </a:r>
            <a:endParaRPr lang="en-US" altLang="zh-TW" sz="14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1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1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引言文字</a:t>
            </a:r>
            <a:endParaRPr lang="zh-TW" altLang="en-US" sz="140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3492896" y="3933056"/>
            <a:ext cx="1764704" cy="8367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待放正確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QR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code</a:t>
            </a:r>
            <a:endParaRPr lang="zh-TW" altLang="en-US" sz="1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3010" name="Picture 2" descr="\\Nas-webgene\網路基因\專案組\GAP\0_campaign\2016_Q2_Summer campaign\設計\jpg\we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-242888"/>
            <a:ext cx="9753600" cy="7343776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9142949" y="6237312"/>
            <a:ext cx="148559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sz="2400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中獎名單</a:t>
            </a:r>
            <a:endParaRPr kumimoji="1" lang="zh-TW" altLang="en-US" sz="24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144000" y="5805264"/>
            <a:ext cx="189058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新增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68319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64704" y="0"/>
            <a:ext cx="1764704" cy="8367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活動內頁</a:t>
            </a:r>
            <a:endParaRPr lang="en-US" altLang="zh-TW" sz="14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 descr="\\Nas-webgene\網路基因\專案組\GAP\0_campaign\2016_Q2_Summer campaign\設計\jpg\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60648"/>
            <a:ext cx="3600000" cy="6390000"/>
          </a:xfrm>
          <a:prstGeom prst="rect">
            <a:avLst/>
          </a:prstGeom>
          <a:noFill/>
        </p:spPr>
      </p:pic>
      <p:sp>
        <p:nvSpPr>
          <p:cNvPr id="2" name="文字方塊 1"/>
          <p:cNvSpPr txBox="1"/>
          <p:nvPr/>
        </p:nvSpPr>
        <p:spPr>
          <a:xfrm>
            <a:off x="4788024" y="3573016"/>
            <a:ext cx="18905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選擇</a:t>
            </a:r>
            <a:endParaRPr kumimoji="1" lang="en-US" altLang="zh-TW" dirty="0" smtClean="0"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你的</a:t>
            </a:r>
            <a:r>
              <a:rPr kumimoji="1" lang="zh-TW" altLang="en-US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夏日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主題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64704" y="0"/>
            <a:ext cx="1764704" cy="8367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ysClr val="windowText" lastClr="000000"/>
                </a:solidFill>
              </a:rPr>
              <a:t>活動內頁</a:t>
            </a:r>
            <a:endParaRPr lang="en-US" altLang="zh-TW" sz="14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圖片 1" descr="laydown_gi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3600400" cy="6390710"/>
          </a:xfrm>
          <a:prstGeom prst="rect">
            <a:avLst/>
          </a:prstGeom>
        </p:spPr>
      </p:pic>
      <p:pic>
        <p:nvPicPr>
          <p:cNvPr id="3" name="圖片 2" descr="laydown_bo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6" y="188640"/>
            <a:ext cx="3610542" cy="64087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7504" y="1628800"/>
            <a:ext cx="5040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sz="2400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戀夏閃耀</a:t>
            </a:r>
            <a:endParaRPr kumimoji="1" lang="zh-TW" altLang="en-US" sz="24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16416" y="1628800"/>
            <a:ext cx="5040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sz="2400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夏日奔放</a:t>
            </a:r>
            <a:endParaRPr kumimoji="1" lang="zh-TW" altLang="en-US" sz="2400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-1836712" y="3573016"/>
            <a:ext cx="27363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魔鬼藏在細節裡</a:t>
            </a:r>
            <a:endParaRPr kumimoji="1" lang="en-US" altLang="zh-TW" dirty="0" smtClean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運用小配件就能完整造型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16416" y="3573016"/>
            <a:ext cx="25202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不用繁複穿搭</a:t>
            </a:r>
            <a:endParaRPr kumimoji="1" lang="en-US" altLang="zh-TW" dirty="0" smtClean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單一色系也能俐落帥氣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03648" y="6165304"/>
            <a:ext cx="11521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金山老街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99792" y="6165304"/>
            <a:ext cx="1584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淡水漁人碼頭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20072" y="6165304"/>
            <a:ext cx="8640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七星潭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04248" y="6165304"/>
            <a:ext cx="13681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東大門夜市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64704" y="0"/>
            <a:ext cx="1764704" cy="8367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活動內頁</a:t>
            </a:r>
            <a:endParaRPr lang="en-US" altLang="zh-TW" sz="14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1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結果分享</a:t>
            </a:r>
            <a:r>
              <a:rPr lang="en-US" altLang="zh-TW" sz="1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pic>
        <p:nvPicPr>
          <p:cNvPr id="8194" name="Picture 2" descr="\\Nas-webgene\網路基因\專案組\GAP\0_campaign\2016_Q2_Summer campaign\設計\jpg\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60648"/>
            <a:ext cx="3600000" cy="639000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5076056" y="3212976"/>
            <a:ext cx="216024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男女各有</a:t>
            </a:r>
            <a:r>
              <a:rPr lang="en-US" altLang="zh-TW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種優惠券設計。</a:t>
            </a:r>
            <a:r>
              <a:rPr lang="en-US" altLang="zh-TW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男</a:t>
            </a:r>
            <a:r>
              <a:rPr lang="en-US" altLang="zh-TW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50</a:t>
            </a:r>
            <a:r>
              <a:rPr lang="zh-TW" altLang="en-US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75</a:t>
            </a:r>
            <a:r>
              <a:rPr lang="zh-TW" altLang="en-US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折價券</a:t>
            </a:r>
            <a:r>
              <a:rPr lang="en-US" altLang="zh-TW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女</a:t>
            </a:r>
            <a:r>
              <a:rPr lang="en-US" altLang="zh-TW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50</a:t>
            </a:r>
            <a:r>
              <a:rPr lang="zh-TW" altLang="en-US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75</a:t>
            </a:r>
            <a:r>
              <a:rPr lang="zh-TW" altLang="en-US" sz="1200" dirty="0" smtClean="0">
                <a:solidFill>
                  <a:srgbClr val="7A9291"/>
                </a:solidFill>
                <a:latin typeface="微軟正黑體" pitchFamily="34" charset="-120"/>
                <a:ea typeface="微軟正黑體" pitchFamily="34" charset="-120"/>
              </a:rPr>
              <a:t>折價券</a:t>
            </a:r>
            <a:endParaRPr lang="zh-TW" altLang="en-US" sz="1200" dirty="0">
              <a:solidFill>
                <a:srgbClr val="7A929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H="1">
            <a:off x="4788024" y="3460221"/>
            <a:ext cx="400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115616" y="1844824"/>
            <a:ext cx="27363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盛放夏天</a:t>
            </a:r>
            <a:endParaRPr kumimoji="1" lang="en-US" altLang="zh-TW" dirty="0" smtClean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跟著</a:t>
            </a:r>
            <a:r>
              <a:rPr kumimoji="1" lang="en-US" altLang="zh-TW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Gap</a:t>
            </a:r>
            <a:r>
              <a:rPr kumimoji="1" lang="zh-TW" altLang="en-US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去旅行！</a:t>
            </a:r>
            <a:endParaRPr kumimoji="1" lang="zh-TW" altLang="en-US" dirty="0">
              <a:solidFill>
                <a:srgbClr val="FF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60032" y="1988840"/>
            <a:ext cx="4032448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←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原本是「恭喜獲得</a:t>
            </a:r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Gap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夏趴優惠券」</a:t>
            </a:r>
            <a:endParaRPr kumimoji="1" lang="en-US" altLang="zh-TW" dirty="0" smtClean="0"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但怕改成夏日優惠券之類的文字</a:t>
            </a:r>
            <a:endParaRPr kumimoji="1" lang="en-US" altLang="zh-TW" dirty="0" smtClean="0"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又會跟下方按鈕長很像（有點重複）</a:t>
            </a:r>
            <a:endParaRPr kumimoji="1" lang="en-US" altLang="zh-TW" dirty="0" smtClean="0"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故建議直接使用活動名稱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175</Words>
  <Application>Microsoft Macintosh PowerPoint</Application>
  <PresentationFormat>如螢幕大小 (4:3)</PresentationFormat>
  <Paragraphs>42</Paragraphs>
  <Slides>4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Webgene董子國</dc:creator>
  <cp:lastModifiedBy>佳昕 劉</cp:lastModifiedBy>
  <cp:revision>185</cp:revision>
  <dcterms:created xsi:type="dcterms:W3CDTF">2014-10-27T11:17:28Z</dcterms:created>
  <dcterms:modified xsi:type="dcterms:W3CDTF">2016-04-20T15:49:37Z</dcterms:modified>
</cp:coreProperties>
</file>