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67" r:id="rId2"/>
    <p:sldId id="261" r:id="rId3"/>
    <p:sldId id="262" r:id="rId4"/>
    <p:sldId id="256" r:id="rId5"/>
    <p:sldId id="264" r:id="rId6"/>
    <p:sldId id="257" r:id="rId7"/>
    <p:sldId id="259" r:id="rId8"/>
    <p:sldId id="258" r:id="rId9"/>
    <p:sldId id="260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4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2A63A-EE24-4F06-912E-4ACE27DF34C1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D26AD-B39D-4A1C-A4A5-30898B18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84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483E-2027-4A05-B216-9FDE2D9A47D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0DDF-C57E-44F6-B1C9-D4D3DFBD4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1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483E-2027-4A05-B216-9FDE2D9A47D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0DDF-C57E-44F6-B1C9-D4D3DFBD4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8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483E-2027-4A05-B216-9FDE2D9A47D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0DDF-C57E-44F6-B1C9-D4D3DFBD4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483E-2027-4A05-B216-9FDE2D9A47D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0DDF-C57E-44F6-B1C9-D4D3DFBD4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7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483E-2027-4A05-B216-9FDE2D9A47D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0DDF-C57E-44F6-B1C9-D4D3DFBD4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9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483E-2027-4A05-B216-9FDE2D9A47D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0DDF-C57E-44F6-B1C9-D4D3DFBD4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4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483E-2027-4A05-B216-9FDE2D9A47D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0DDF-C57E-44F6-B1C9-D4D3DFBD4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6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483E-2027-4A05-B216-9FDE2D9A47D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0DDF-C57E-44F6-B1C9-D4D3DFBD4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0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483E-2027-4A05-B216-9FDE2D9A47D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0DDF-C57E-44F6-B1C9-D4D3DFBD4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3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483E-2027-4A05-B216-9FDE2D9A47D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0DDF-C57E-44F6-B1C9-D4D3DFBD4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3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483E-2027-4A05-B216-9FDE2D9A47D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0DDF-C57E-44F6-B1C9-D4D3DFBD4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7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E483E-2027-4A05-B216-9FDE2D9A47D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0DDF-C57E-44F6-B1C9-D4D3DFBD4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" y="772562"/>
            <a:ext cx="87396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tests are two way ANOVA with Diagnosis (T=typical; A=Autism Spectrum Disorder) and Theory of Mind as factors  </a:t>
            </a:r>
          </a:p>
          <a:p>
            <a:endParaRPr lang="en-US" dirty="0"/>
          </a:p>
          <a:p>
            <a:r>
              <a:rPr lang="en-US" dirty="0" smtClean="0"/>
              <a:t>Any main effect found (p&lt;.05) was tested using Bonferroni post hoc test and confirmed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2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533400"/>
            <a:ext cx="4943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Number of “Revisits to Eyes” </a:t>
            </a:r>
          </a:p>
          <a:p>
            <a:pPr algn="ctr"/>
            <a:r>
              <a:rPr lang="en-US" dirty="0" smtClean="0"/>
              <a:t>Interaction between Diagnosis and Theory of Mind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6124625"/>
            <a:ext cx="6393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 significant differences based on </a:t>
            </a:r>
            <a:r>
              <a:rPr lang="en-US" sz="1600" dirty="0" err="1" smtClean="0"/>
              <a:t>ToM</a:t>
            </a:r>
            <a:r>
              <a:rPr lang="en-US" sz="1600" dirty="0" smtClean="0"/>
              <a:t>, but trend based </a:t>
            </a:r>
            <a:r>
              <a:rPr lang="en-US" sz="1600" dirty="0" smtClean="0"/>
              <a:t>diagnosis (</a:t>
            </a:r>
            <a:r>
              <a:rPr lang="en-US" sz="1600" dirty="0" smtClean="0"/>
              <a:t>p=.06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50" y="1165783"/>
            <a:ext cx="59912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39" y="2242108"/>
            <a:ext cx="3944446" cy="2710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92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43" y="1219200"/>
            <a:ext cx="59912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005" y="2460547"/>
            <a:ext cx="4038601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7142" y="533400"/>
            <a:ext cx="6113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Amount time “Gaze” on Eyes COMBINED during both </a:t>
            </a:r>
            <a:r>
              <a:rPr lang="en-US" dirty="0" err="1" smtClean="0"/>
              <a:t>ToM</a:t>
            </a:r>
            <a:r>
              <a:rPr lang="en-US" dirty="0" smtClean="0"/>
              <a:t> tests</a:t>
            </a:r>
          </a:p>
          <a:p>
            <a:pPr algn="ctr"/>
            <a:r>
              <a:rPr lang="en-US" dirty="0"/>
              <a:t>Interaction between Diagnosis and Theory of Mind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2943" y="5638800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*</a:t>
            </a:r>
            <a:r>
              <a:rPr lang="en-US" sz="1400" dirty="0" err="1" smtClean="0"/>
              <a:t>ToM</a:t>
            </a:r>
            <a:r>
              <a:rPr lang="en-US" sz="1400" dirty="0" smtClean="0"/>
              <a:t> Both means </a:t>
            </a:r>
            <a:r>
              <a:rPr lang="en-US" sz="1400" dirty="0"/>
              <a:t>child displayed </a:t>
            </a:r>
            <a:r>
              <a:rPr lang="en-US" sz="1400" dirty="0" err="1"/>
              <a:t>ToM</a:t>
            </a:r>
            <a:r>
              <a:rPr lang="en-US" sz="1400" dirty="0"/>
              <a:t> on both tests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6271331"/>
            <a:ext cx="663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Significant differences based on diagnosis (p=.032) but not of </a:t>
            </a:r>
            <a:r>
              <a:rPr lang="en-US" dirty="0" err="1" smtClean="0"/>
              <a:t>ToM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3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6120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Amount time “Gaze” on eyes COMBINED during both </a:t>
            </a:r>
            <a:r>
              <a:rPr lang="en-US" dirty="0" err="1" smtClean="0"/>
              <a:t>ToM</a:t>
            </a:r>
            <a:r>
              <a:rPr lang="en-US" dirty="0" smtClean="0"/>
              <a:t> tests</a:t>
            </a:r>
          </a:p>
          <a:p>
            <a:pPr algn="ctr"/>
            <a:r>
              <a:rPr lang="en-US" dirty="0"/>
              <a:t>Interaction between Diagnosis and Theory of Mind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2943" y="5638800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*</a:t>
            </a:r>
            <a:r>
              <a:rPr lang="en-US" sz="1400" dirty="0" err="1" smtClean="0"/>
              <a:t>ToM</a:t>
            </a:r>
            <a:r>
              <a:rPr lang="en-US" sz="1400" dirty="0" smtClean="0"/>
              <a:t> Both means </a:t>
            </a:r>
            <a:r>
              <a:rPr lang="en-US" sz="1400" dirty="0"/>
              <a:t>child displayed </a:t>
            </a:r>
            <a:r>
              <a:rPr lang="en-US" sz="1400" dirty="0" err="1"/>
              <a:t>ToM</a:t>
            </a:r>
            <a:r>
              <a:rPr lang="en-US" sz="1400" dirty="0"/>
              <a:t> on both tests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6271331"/>
            <a:ext cx="663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Significant differences based on diagnosis (p=.032) but not of </a:t>
            </a:r>
            <a:r>
              <a:rPr lang="en-US" dirty="0" err="1" smtClean="0"/>
              <a:t>ToM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43" y="1133564"/>
            <a:ext cx="59912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939" y="2460546"/>
            <a:ext cx="4038601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9146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112" y="533400"/>
            <a:ext cx="6041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Amount time “Gaze” on Ball COMBINED during both </a:t>
            </a:r>
            <a:r>
              <a:rPr lang="en-US" dirty="0" err="1" smtClean="0"/>
              <a:t>ToM</a:t>
            </a:r>
            <a:r>
              <a:rPr lang="en-US" dirty="0" smtClean="0"/>
              <a:t> tests</a:t>
            </a:r>
          </a:p>
          <a:p>
            <a:pPr algn="ctr"/>
            <a:r>
              <a:rPr lang="en-US" dirty="0"/>
              <a:t>Interaction between Diagnosis and Theory of Mind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2943" y="5638800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*</a:t>
            </a:r>
            <a:r>
              <a:rPr lang="en-US" sz="1400" dirty="0" err="1" smtClean="0"/>
              <a:t>ToM</a:t>
            </a:r>
            <a:r>
              <a:rPr lang="en-US" sz="1400" dirty="0" smtClean="0"/>
              <a:t> Both means </a:t>
            </a:r>
            <a:r>
              <a:rPr lang="en-US" sz="1400" dirty="0"/>
              <a:t>child displayed </a:t>
            </a:r>
            <a:r>
              <a:rPr lang="en-US" sz="1400" dirty="0" err="1"/>
              <a:t>ToM</a:t>
            </a:r>
            <a:r>
              <a:rPr lang="en-US" sz="1400" dirty="0"/>
              <a:t> on both tests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6271331"/>
            <a:ext cx="629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Significant differences based on </a:t>
            </a:r>
            <a:r>
              <a:rPr lang="en-US" dirty="0" err="1" smtClean="0"/>
              <a:t>ToM</a:t>
            </a:r>
            <a:r>
              <a:rPr lang="en-US" dirty="0" smtClean="0"/>
              <a:t>(p=.006) but not of Diagnosis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15809"/>
            <a:ext cx="59912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39949"/>
            <a:ext cx="41148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35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112" y="533400"/>
            <a:ext cx="6041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Amount time “Gaze” on Ball COMBINED during both </a:t>
            </a:r>
            <a:r>
              <a:rPr lang="en-US" dirty="0" err="1" smtClean="0"/>
              <a:t>ToM</a:t>
            </a:r>
            <a:r>
              <a:rPr lang="en-US" dirty="0" smtClean="0"/>
              <a:t> tests</a:t>
            </a:r>
          </a:p>
          <a:p>
            <a:pPr algn="ctr"/>
            <a:r>
              <a:rPr lang="en-US" dirty="0"/>
              <a:t>Interaction between Diagnosis and Theory of Mind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6271331"/>
            <a:ext cx="629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Significant differences based on </a:t>
            </a:r>
            <a:r>
              <a:rPr lang="en-US" dirty="0" err="1" smtClean="0"/>
              <a:t>ToM</a:t>
            </a:r>
            <a:r>
              <a:rPr lang="en-US" dirty="0" smtClean="0"/>
              <a:t>(p=.006) but not of Diagnosis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37" y="1133564"/>
            <a:ext cx="59912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39949"/>
            <a:ext cx="41148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2943" y="5638800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*</a:t>
            </a:r>
            <a:r>
              <a:rPr lang="en-US" sz="1400" dirty="0" err="1" smtClean="0"/>
              <a:t>ToM</a:t>
            </a:r>
            <a:r>
              <a:rPr lang="en-US" sz="1400" dirty="0" smtClean="0"/>
              <a:t> Both means </a:t>
            </a:r>
            <a:r>
              <a:rPr lang="en-US" sz="1400" dirty="0"/>
              <a:t>child displayed </a:t>
            </a:r>
            <a:r>
              <a:rPr lang="en-US" sz="1400" dirty="0" err="1"/>
              <a:t>ToM</a:t>
            </a:r>
            <a:r>
              <a:rPr lang="en-US" sz="1400" dirty="0"/>
              <a:t> on both tests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47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209" y="304800"/>
            <a:ext cx="6076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Amount time “Fixed” on Ball COMBINED during both </a:t>
            </a:r>
            <a:r>
              <a:rPr lang="en-US" dirty="0" err="1" smtClean="0"/>
              <a:t>ToM</a:t>
            </a:r>
            <a:r>
              <a:rPr lang="en-US" dirty="0" smtClean="0"/>
              <a:t> tests</a:t>
            </a:r>
          </a:p>
          <a:p>
            <a:pPr algn="ctr"/>
            <a:r>
              <a:rPr lang="en-US" dirty="0"/>
              <a:t>Interaction between Diagnosis and Theory of Mind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34089" y="6020706"/>
            <a:ext cx="6343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Significant differences based on </a:t>
            </a:r>
            <a:r>
              <a:rPr lang="en-US" dirty="0" err="1" smtClean="0"/>
              <a:t>ToM</a:t>
            </a:r>
            <a:r>
              <a:rPr lang="en-US" dirty="0" smtClean="0"/>
              <a:t>(p=.002) but not of Diagnosis</a:t>
            </a:r>
          </a:p>
          <a:p>
            <a:r>
              <a:rPr lang="en-US" dirty="0" smtClean="0"/>
              <a:t>Also an significant interaction effect between two factors (p=.015)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59912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2943" y="5638800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*</a:t>
            </a:r>
            <a:r>
              <a:rPr lang="en-US" sz="1400" dirty="0" err="1" smtClean="0"/>
              <a:t>ToM</a:t>
            </a:r>
            <a:r>
              <a:rPr lang="en-US" sz="1400" dirty="0" smtClean="0"/>
              <a:t> Both means </a:t>
            </a:r>
            <a:r>
              <a:rPr lang="en-US" sz="1400" dirty="0"/>
              <a:t>child displayed </a:t>
            </a:r>
            <a:r>
              <a:rPr lang="en-US" sz="1400" dirty="0" err="1"/>
              <a:t>ToM</a:t>
            </a:r>
            <a:r>
              <a:rPr lang="en-US" sz="1400" dirty="0"/>
              <a:t> on both tests 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39950"/>
            <a:ext cx="42672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7740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209" y="304800"/>
            <a:ext cx="6076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Amount time “Fixed” on Ball COMBINED during both </a:t>
            </a:r>
            <a:r>
              <a:rPr lang="en-US" dirty="0" err="1" smtClean="0"/>
              <a:t>ToM</a:t>
            </a:r>
            <a:r>
              <a:rPr lang="en-US" dirty="0" smtClean="0"/>
              <a:t> tests</a:t>
            </a:r>
          </a:p>
          <a:p>
            <a:pPr algn="ctr"/>
            <a:r>
              <a:rPr lang="en-US" dirty="0"/>
              <a:t>Interaction between Diagnosis and Theory of Mind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34089" y="6020706"/>
            <a:ext cx="6343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Significant differences based on </a:t>
            </a:r>
            <a:r>
              <a:rPr lang="en-US" dirty="0" err="1" smtClean="0"/>
              <a:t>ToM</a:t>
            </a:r>
            <a:r>
              <a:rPr lang="en-US" dirty="0" smtClean="0"/>
              <a:t>(p=.002) but not of Diagnosis</a:t>
            </a:r>
          </a:p>
          <a:p>
            <a:r>
              <a:rPr lang="en-US" dirty="0" smtClean="0"/>
              <a:t>Also an significant interaction effect between two factors (p=.015)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0288"/>
            <a:ext cx="59912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39950"/>
            <a:ext cx="42672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2943" y="5638800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*</a:t>
            </a:r>
            <a:r>
              <a:rPr lang="en-US" sz="1400" dirty="0" err="1" smtClean="0"/>
              <a:t>ToM</a:t>
            </a:r>
            <a:r>
              <a:rPr lang="en-US" sz="1400" dirty="0" smtClean="0"/>
              <a:t> Both means </a:t>
            </a:r>
            <a:r>
              <a:rPr lang="en-US" sz="1400" dirty="0"/>
              <a:t>child displayed </a:t>
            </a:r>
            <a:r>
              <a:rPr lang="en-US" sz="1400" dirty="0" err="1"/>
              <a:t>ToM</a:t>
            </a:r>
            <a:r>
              <a:rPr lang="en-US" sz="1400" dirty="0"/>
              <a:t> on both tests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2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1999" y="533400"/>
            <a:ext cx="4943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Time spent “Gaze” on Ball</a:t>
            </a:r>
          </a:p>
          <a:p>
            <a:pPr algn="ctr"/>
            <a:r>
              <a:rPr lang="en-US" dirty="0" smtClean="0"/>
              <a:t>Interaction between Diagnosis and Theory of Mind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6544" y="6121153"/>
            <a:ext cx="424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Significant effect of </a:t>
            </a:r>
            <a:r>
              <a:rPr lang="en-US" dirty="0" err="1" smtClean="0"/>
              <a:t>ToM</a:t>
            </a:r>
            <a:r>
              <a:rPr lang="en-US" dirty="0" smtClean="0"/>
              <a:t> (p&lt;.0001), but not of diagnosis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49" y="1320553"/>
            <a:ext cx="59912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2362200"/>
            <a:ext cx="3770121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7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1999" y="533400"/>
            <a:ext cx="4943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Time spent “Gaze” on Ball</a:t>
            </a:r>
          </a:p>
          <a:p>
            <a:pPr algn="ctr"/>
            <a:r>
              <a:rPr lang="en-US" dirty="0" smtClean="0"/>
              <a:t>Interaction between Diagnosis and Theory of Mind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49" y="1447800"/>
            <a:ext cx="59912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2362200"/>
            <a:ext cx="3770121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86544" y="6121153"/>
            <a:ext cx="424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Significant effect of </a:t>
            </a:r>
            <a:r>
              <a:rPr lang="en-US" dirty="0" err="1" smtClean="0"/>
              <a:t>ToM</a:t>
            </a:r>
            <a:r>
              <a:rPr lang="en-US" dirty="0" smtClean="0"/>
              <a:t> (p=.004), but not of diagnosis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3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19619"/>
            <a:ext cx="6400800" cy="5128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1999" y="533400"/>
            <a:ext cx="4943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Time spent “Fixed” on Ball</a:t>
            </a:r>
          </a:p>
          <a:p>
            <a:pPr algn="ctr"/>
            <a:r>
              <a:rPr lang="en-US" dirty="0" smtClean="0"/>
              <a:t>Interaction between Diagnosis and Theory of Mind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141" y="2228850"/>
            <a:ext cx="4012706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74716" y="5751731"/>
            <a:ext cx="424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Significant effect of </a:t>
            </a:r>
            <a:r>
              <a:rPr lang="en-US" dirty="0" err="1" smtClean="0"/>
              <a:t>ToM</a:t>
            </a:r>
            <a:r>
              <a:rPr lang="en-US" dirty="0" smtClean="0"/>
              <a:t> (p&lt;.0001), but not of diagnosis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1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1999" y="533400"/>
            <a:ext cx="4943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Time spent “Fixed” on Ball</a:t>
            </a:r>
          </a:p>
          <a:p>
            <a:pPr algn="ctr"/>
            <a:r>
              <a:rPr lang="en-US" dirty="0" smtClean="0"/>
              <a:t>Interaction between Diagnosis and Theory of Mind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1" y="1447800"/>
            <a:ext cx="59912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141" y="2228850"/>
            <a:ext cx="4012706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99869" y="5105400"/>
            <a:ext cx="424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Significant effect of </a:t>
            </a:r>
            <a:r>
              <a:rPr lang="en-US" dirty="0" err="1" smtClean="0"/>
              <a:t>ToM</a:t>
            </a:r>
            <a:r>
              <a:rPr lang="en-US" dirty="0" smtClean="0"/>
              <a:t> (p&lt;.0001), but not of diagnosis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7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4" y="1371600"/>
            <a:ext cx="6276521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3" y="533400"/>
            <a:ext cx="4943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Time spent “Gaze” on Eyes</a:t>
            </a:r>
          </a:p>
          <a:p>
            <a:pPr algn="ctr"/>
            <a:r>
              <a:rPr lang="en-US" dirty="0" smtClean="0"/>
              <a:t>Interaction between Diagnosis and Theory of Mind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438400"/>
            <a:ext cx="385762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4400" y="6216134"/>
            <a:ext cx="676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 significant differences based on </a:t>
            </a:r>
            <a:r>
              <a:rPr lang="en-US" sz="1600" dirty="0" err="1" smtClean="0"/>
              <a:t>ToM</a:t>
            </a:r>
            <a:r>
              <a:rPr lang="en-US" sz="1600" dirty="0" smtClean="0"/>
              <a:t>, but trend based on diagnosis (p=.068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2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53" y="1600200"/>
            <a:ext cx="59912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3" y="533400"/>
            <a:ext cx="4943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Time spent “Gaze” on Eyes</a:t>
            </a:r>
          </a:p>
          <a:p>
            <a:pPr algn="ctr"/>
            <a:r>
              <a:rPr lang="en-US" dirty="0" smtClean="0"/>
              <a:t>Interaction between Diagnosis and Theory of Mind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2438400"/>
            <a:ext cx="385762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8124" y="6324600"/>
            <a:ext cx="676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 significant differences based on </a:t>
            </a:r>
            <a:r>
              <a:rPr lang="en-US" sz="1600" dirty="0" err="1" smtClean="0"/>
              <a:t>ToM</a:t>
            </a:r>
            <a:r>
              <a:rPr lang="en-US" sz="1600" dirty="0" smtClean="0"/>
              <a:t>, but trend based on diagnosis (p=.068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7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59912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1" y="533400"/>
            <a:ext cx="4943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Time spent “Fixed” on Eyes</a:t>
            </a:r>
          </a:p>
          <a:p>
            <a:pPr algn="ctr"/>
            <a:r>
              <a:rPr lang="en-US" dirty="0" smtClean="0"/>
              <a:t>Interaction between Diagnosis and Theory of Mind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937" y="2139949"/>
            <a:ext cx="4214813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933" y="6147303"/>
            <a:ext cx="919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 significant differences based on diagnosis or </a:t>
            </a:r>
            <a:r>
              <a:rPr lang="en-US" sz="1600" dirty="0" err="1" smtClean="0"/>
              <a:t>ToM</a:t>
            </a:r>
            <a:r>
              <a:rPr lang="en-US" sz="1600" dirty="0" smtClean="0"/>
              <a:t>, but trend based interaction of these variables (p=.079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8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59912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00200" y="525262"/>
            <a:ext cx="4943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Time spent “Fixed” on Eyes</a:t>
            </a:r>
          </a:p>
          <a:p>
            <a:pPr algn="ctr"/>
            <a:r>
              <a:rPr lang="en-US" dirty="0" smtClean="0"/>
              <a:t>Interaction between Diagnosis and Theory of Mind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911" y="2514599"/>
            <a:ext cx="4214813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19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564</Words>
  <Application>Microsoft Office PowerPoint</Application>
  <PresentationFormat>On-screen Show (4:3)</PresentationFormat>
  <Paragraphs>55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OHSU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Nadir Balba</dc:creator>
  <cp:lastModifiedBy>Nadir Balba</cp:lastModifiedBy>
  <cp:revision>14</cp:revision>
  <cp:lastPrinted>2016-01-22T17:47:50Z</cp:lastPrinted>
  <dcterms:created xsi:type="dcterms:W3CDTF">2015-12-21T19:12:24Z</dcterms:created>
  <dcterms:modified xsi:type="dcterms:W3CDTF">2016-01-22T17:51:54Z</dcterms:modified>
</cp:coreProperties>
</file>