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D20D-3F9E-4BA0-899A-2487F886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9162A-82AE-4483-920B-32E06F30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786A-B1D5-41F9-B927-9583B4F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7557-959B-482B-8CD1-7FE7C0DF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0F48-22AE-44F6-9B5D-84AAAF85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0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AE92-8C91-4278-92BE-B046C4A8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E7E2B-7270-4F01-BB08-00C1DCAE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3253-161B-407B-B047-992C1E81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A0AD-E79F-47F3-A3F9-339F3BF5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12DE-9E4B-462A-B4D1-B713978B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46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8FA00-3265-4FE5-94FF-08D3B636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B1DD1-12DB-40A8-A6A4-6E4CAA945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493C-B849-4C59-854B-7C405997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5C84-DD32-4C7E-BA51-D955B111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FBCC-3100-42B5-A0CF-686C72A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887A-255D-4571-BB73-13CEE2D2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7214-EE2B-4920-9A7C-4F98784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36B3-29B5-4826-A222-BB5FE73E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2A3E-CED8-48A3-B679-2F79A8C6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E5B3-DCF4-442A-AE39-895AF4E8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1435-5418-414D-B22E-0D4B3E3A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C696-40BF-4F4F-AAD5-F1F950DD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DB4A-97AF-4450-9A90-C1B639E5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07EE-4B32-4876-9309-E842DB19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FB8-18B0-4195-8BF8-655B69D7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5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D30C-79FF-450C-ABCF-75B8BA78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504B-0834-4BDA-AE4D-7656C05C6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C77CF-D2E0-4083-92D4-9B1E3CCF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D29E8-A662-4505-89B1-6B57A482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0749-BD48-4520-8026-E742395F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547C-9BDC-4B6A-B4EF-585CEA05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6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447B-94B5-4C7E-8260-485729B1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71C6-F761-4083-B500-1B39C7CC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DB8CE-1253-414C-A2C6-C1F58692D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DE9F-2E5B-4914-BF56-36D6A4907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FED1F-D20A-46EC-ABB8-0CC2C50A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940C-3445-4211-AF8F-FB14DE21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DB3F6-C207-4C6F-BB69-504CF4C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AE2F3-9044-4B18-A155-A5E4BAA6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DD79-A6A8-4E3C-88C0-99696DBF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8BB9-93FE-42FB-BB0E-E5F4CEC0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6554D-6822-40AC-BD6A-708D4196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E1C4C-BD6B-4369-8DA5-AB3F88E7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3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05D11-2A8D-4C12-AB7E-476BB143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D4951-23BB-483E-8C80-DDC609B4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589F-282C-4710-AD06-D5559A81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37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D2C6-7A03-4186-9956-EEE23BCE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1B88-A5B9-4C77-B334-0DF6BE72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75BB-D62E-42E2-9B1C-1373794C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DC09B-C5C4-44C3-A99E-94C10498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19C7-9E46-4201-99C5-E31FA8FE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74ED-3D96-4756-94D7-97E0C791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5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625D-F00C-4F2E-B049-3542F126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28930-C1B8-4F60-AFAC-A4B440FA8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25D18-A6A9-46FF-B176-E409F8A7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CB2AB-88E7-46D1-B09D-60707B1F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452F-3F2E-4107-AB18-52EE27B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7BCAB-8621-4C92-AB29-50249E8F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01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1BC48-5F5D-44AA-BDFE-30E6F966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829CB-4E4D-4907-881F-BA7ADFCC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A548-8EBC-434F-88D1-9F40B143D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E496-C872-4CFC-9D14-C5F7D1F4CCFB}" type="datetimeFigureOut">
              <a:rPr lang="en-CA" smtClean="0"/>
              <a:t>2021-10-15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1804-543D-4327-9FD0-5288A06D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8743-2B41-4069-881E-39F33B12A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0136-87AF-46B4-922E-B5F8D598B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89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AB6382-B9A1-43ED-8483-CBE8E6BA2698}"/>
              </a:ext>
            </a:extLst>
          </p:cNvPr>
          <p:cNvSpPr/>
          <p:nvPr/>
        </p:nvSpPr>
        <p:spPr>
          <a:xfrm>
            <a:off x="536951" y="1080404"/>
            <a:ext cx="1934645" cy="4924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09EB2-1A76-4DBB-AAE3-5BE035850D68}"/>
              </a:ext>
            </a:extLst>
          </p:cNvPr>
          <p:cNvSpPr/>
          <p:nvPr/>
        </p:nvSpPr>
        <p:spPr>
          <a:xfrm>
            <a:off x="536950" y="507527"/>
            <a:ext cx="9693465" cy="5497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1F171-5035-4CD7-B09D-976AE6882DDD}"/>
              </a:ext>
            </a:extLst>
          </p:cNvPr>
          <p:cNvSpPr/>
          <p:nvPr/>
        </p:nvSpPr>
        <p:spPr>
          <a:xfrm>
            <a:off x="536951" y="507527"/>
            <a:ext cx="9693464" cy="57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55779-19A9-4D60-9282-CB2A141AC62E}"/>
              </a:ext>
            </a:extLst>
          </p:cNvPr>
          <p:cNvSpPr txBox="1"/>
          <p:nvPr/>
        </p:nvSpPr>
        <p:spPr>
          <a:xfrm>
            <a:off x="797469" y="2142425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List of Plays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4A4F2-69F3-41A9-98F7-B17298D77D54}"/>
              </a:ext>
            </a:extLst>
          </p:cNvPr>
          <p:cNvSpPr txBox="1"/>
          <p:nvPr/>
        </p:nvSpPr>
        <p:spPr>
          <a:xfrm>
            <a:off x="662043" y="1345504"/>
            <a:ext cx="75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Sort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9DE1F-0053-4767-BE02-0ECA6E9563A8}"/>
              </a:ext>
            </a:extLst>
          </p:cNvPr>
          <p:cNvSpPr txBox="1"/>
          <p:nvPr/>
        </p:nvSpPr>
        <p:spPr>
          <a:xfrm>
            <a:off x="1670909" y="134019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64371-383F-4E1A-B88F-EE9F0E07E0AF}"/>
              </a:ext>
            </a:extLst>
          </p:cNvPr>
          <p:cNvSpPr txBox="1"/>
          <p:nvPr/>
        </p:nvSpPr>
        <p:spPr>
          <a:xfrm>
            <a:off x="1670909" y="1753864"/>
            <a:ext cx="52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75346C-77B0-42F4-9835-6C3DE52F780B}"/>
              </a:ext>
            </a:extLst>
          </p:cNvPr>
          <p:cNvSpPr/>
          <p:nvPr/>
        </p:nvSpPr>
        <p:spPr>
          <a:xfrm>
            <a:off x="1537533" y="1425660"/>
            <a:ext cx="136836" cy="13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D778A1-5151-441C-9DAD-D7F5B891A684}"/>
              </a:ext>
            </a:extLst>
          </p:cNvPr>
          <p:cNvSpPr/>
          <p:nvPr/>
        </p:nvSpPr>
        <p:spPr>
          <a:xfrm>
            <a:off x="1537533" y="1829847"/>
            <a:ext cx="136836" cy="136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BC5D8-B10A-4108-B924-211A69CC2760}"/>
              </a:ext>
            </a:extLst>
          </p:cNvPr>
          <p:cNvSpPr txBox="1"/>
          <p:nvPr/>
        </p:nvSpPr>
        <p:spPr>
          <a:xfrm>
            <a:off x="5097279" y="1425660"/>
            <a:ext cx="44470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Selected play details: </a:t>
            </a:r>
          </a:p>
          <a:p>
            <a:endParaRPr lang="en-CA" dirty="0"/>
          </a:p>
          <a:p>
            <a:r>
              <a:rPr lang="en-CA" dirty="0"/>
              <a:t>Likely date of composition, </a:t>
            </a:r>
          </a:p>
          <a:p>
            <a:r>
              <a:rPr lang="en-CA" dirty="0"/>
              <a:t>Genre,</a:t>
            </a:r>
          </a:p>
          <a:p>
            <a:r>
              <a:rPr lang="en-CA" dirty="0"/>
              <a:t>wiki link, </a:t>
            </a:r>
            <a:r>
              <a:rPr lang="en-CA" dirty="0" err="1"/>
              <a:t>gutenberg</a:t>
            </a:r>
            <a:r>
              <a:rPr lang="en-CA" dirty="0"/>
              <a:t> link, Shakespeare.org link</a:t>
            </a:r>
          </a:p>
          <a:p>
            <a:r>
              <a:rPr lang="en-CA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15698-265B-4992-B569-5BD1B9BC33A1}"/>
              </a:ext>
            </a:extLst>
          </p:cNvPr>
          <p:cNvSpPr txBox="1"/>
          <p:nvPr/>
        </p:nvSpPr>
        <p:spPr>
          <a:xfrm>
            <a:off x="662043" y="62013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CDD81-63AE-4F44-B863-8CE6D59DBF18}"/>
              </a:ext>
            </a:extLst>
          </p:cNvPr>
          <p:cNvSpPr/>
          <p:nvPr/>
        </p:nvSpPr>
        <p:spPr>
          <a:xfrm>
            <a:off x="9173658" y="611502"/>
            <a:ext cx="816729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BAE1E-6CE7-47FE-95DC-BC942FD0776B}"/>
              </a:ext>
            </a:extLst>
          </p:cNvPr>
          <p:cNvSpPr txBox="1"/>
          <p:nvPr/>
        </p:nvSpPr>
        <p:spPr>
          <a:xfrm>
            <a:off x="9227835" y="620132"/>
            <a:ext cx="82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Credits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22FB3F-9891-4E2A-83EC-D90775748C68}"/>
              </a:ext>
            </a:extLst>
          </p:cNvPr>
          <p:cNvSpPr/>
          <p:nvPr/>
        </p:nvSpPr>
        <p:spPr>
          <a:xfrm>
            <a:off x="2445630" y="1080404"/>
            <a:ext cx="2267919" cy="492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synopsis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0D418-202E-43AF-BEE6-EE5C2F184A84}"/>
              </a:ext>
            </a:extLst>
          </p:cNvPr>
          <p:cNvSpPr txBox="1"/>
          <p:nvPr/>
        </p:nvSpPr>
        <p:spPr>
          <a:xfrm>
            <a:off x="2725846" y="1154748"/>
            <a:ext cx="193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Selected Play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767C-80DB-4F73-B5C8-396609E981E7}"/>
              </a:ext>
            </a:extLst>
          </p:cNvPr>
          <p:cNvSpPr/>
          <p:nvPr/>
        </p:nvSpPr>
        <p:spPr>
          <a:xfrm>
            <a:off x="2804633" y="5445846"/>
            <a:ext cx="1420238" cy="369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24499-7960-4F42-A39A-1E61B70EF022}"/>
              </a:ext>
            </a:extLst>
          </p:cNvPr>
          <p:cNvSpPr txBox="1"/>
          <p:nvPr/>
        </p:nvSpPr>
        <p:spPr>
          <a:xfrm>
            <a:off x="2960274" y="5476782"/>
            <a:ext cx="142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View Play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D9DBE-342E-43D9-9214-AFA9A497F3B0}"/>
              </a:ext>
            </a:extLst>
          </p:cNvPr>
          <p:cNvSpPr/>
          <p:nvPr/>
        </p:nvSpPr>
        <p:spPr>
          <a:xfrm>
            <a:off x="2274378" y="2456851"/>
            <a:ext cx="179112" cy="3547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51E0C5-0257-4271-86CD-C2FAC1C16C3D}"/>
              </a:ext>
            </a:extLst>
          </p:cNvPr>
          <p:cNvGrpSpPr/>
          <p:nvPr/>
        </p:nvGrpSpPr>
        <p:grpSpPr>
          <a:xfrm>
            <a:off x="2260103" y="5833752"/>
            <a:ext cx="197218" cy="148238"/>
            <a:chOff x="2157125" y="6398859"/>
            <a:chExt cx="197218" cy="14823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270FC8-2D16-44A7-BF76-9F36C8778F4B}"/>
                </a:ext>
              </a:extLst>
            </p:cNvPr>
            <p:cNvSpPr/>
            <p:nvPr/>
          </p:nvSpPr>
          <p:spPr>
            <a:xfrm>
              <a:off x="2157125" y="6398859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10081C5A-244D-4BD8-8872-9C405AC4B88A}"/>
                </a:ext>
              </a:extLst>
            </p:cNvPr>
            <p:cNvSpPr/>
            <p:nvPr/>
          </p:nvSpPr>
          <p:spPr>
            <a:xfrm rot="10800000">
              <a:off x="2225601" y="6461574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E5AEB5-040B-4D60-A247-EFE3827F28B3}"/>
              </a:ext>
            </a:extLst>
          </p:cNvPr>
          <p:cNvGrpSpPr/>
          <p:nvPr/>
        </p:nvGrpSpPr>
        <p:grpSpPr>
          <a:xfrm>
            <a:off x="2256272" y="2437638"/>
            <a:ext cx="197218" cy="148238"/>
            <a:chOff x="1836763" y="6387456"/>
            <a:chExt cx="197218" cy="14823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87C4B7-B23E-47B5-BB89-AF2879AC1FAF}"/>
                </a:ext>
              </a:extLst>
            </p:cNvPr>
            <p:cNvSpPr/>
            <p:nvPr/>
          </p:nvSpPr>
          <p:spPr>
            <a:xfrm rot="10800000">
              <a:off x="1836763" y="6387456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23D6A6D-ACC8-41BF-9D04-C975272C9A45}"/>
                </a:ext>
              </a:extLst>
            </p:cNvPr>
            <p:cNvSpPr/>
            <p:nvPr/>
          </p:nvSpPr>
          <p:spPr>
            <a:xfrm>
              <a:off x="1905932" y="6433078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99AEE2-335F-4EAF-82CB-B7A9B9F61423}"/>
              </a:ext>
            </a:extLst>
          </p:cNvPr>
          <p:cNvCxnSpPr>
            <a:cxnSpLocks/>
          </p:cNvCxnSpPr>
          <p:nvPr/>
        </p:nvCxnSpPr>
        <p:spPr>
          <a:xfrm>
            <a:off x="1412441" y="2625989"/>
            <a:ext cx="18695" cy="315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AB6382-B9A1-43ED-8483-CBE8E6BA2698}"/>
              </a:ext>
            </a:extLst>
          </p:cNvPr>
          <p:cNvSpPr/>
          <p:nvPr/>
        </p:nvSpPr>
        <p:spPr>
          <a:xfrm>
            <a:off x="536951" y="1080404"/>
            <a:ext cx="1934645" cy="4924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09EB2-1A76-4DBB-AAE3-5BE035850D68}"/>
              </a:ext>
            </a:extLst>
          </p:cNvPr>
          <p:cNvSpPr/>
          <p:nvPr/>
        </p:nvSpPr>
        <p:spPr>
          <a:xfrm>
            <a:off x="536950" y="507527"/>
            <a:ext cx="9693465" cy="5497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1F171-5035-4CD7-B09D-976AE6882DDD}"/>
              </a:ext>
            </a:extLst>
          </p:cNvPr>
          <p:cNvSpPr/>
          <p:nvPr/>
        </p:nvSpPr>
        <p:spPr>
          <a:xfrm>
            <a:off x="536951" y="507527"/>
            <a:ext cx="9693464" cy="57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55779-19A9-4D60-9282-CB2A141AC62E}"/>
              </a:ext>
            </a:extLst>
          </p:cNvPr>
          <p:cNvSpPr txBox="1"/>
          <p:nvPr/>
        </p:nvSpPr>
        <p:spPr>
          <a:xfrm>
            <a:off x="972283" y="2358396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List of Plays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4A4F2-69F3-41A9-98F7-B17298D77D54}"/>
              </a:ext>
            </a:extLst>
          </p:cNvPr>
          <p:cNvSpPr txBox="1"/>
          <p:nvPr/>
        </p:nvSpPr>
        <p:spPr>
          <a:xfrm>
            <a:off x="662043" y="1345504"/>
            <a:ext cx="75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Sort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9DE1F-0053-4767-BE02-0ECA6E9563A8}"/>
              </a:ext>
            </a:extLst>
          </p:cNvPr>
          <p:cNvSpPr txBox="1"/>
          <p:nvPr/>
        </p:nvSpPr>
        <p:spPr>
          <a:xfrm>
            <a:off x="1670909" y="134019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64371-383F-4E1A-B88F-EE9F0E07E0AF}"/>
              </a:ext>
            </a:extLst>
          </p:cNvPr>
          <p:cNvSpPr txBox="1"/>
          <p:nvPr/>
        </p:nvSpPr>
        <p:spPr>
          <a:xfrm>
            <a:off x="1670909" y="1753864"/>
            <a:ext cx="52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75346C-77B0-42F4-9835-6C3DE52F780B}"/>
              </a:ext>
            </a:extLst>
          </p:cNvPr>
          <p:cNvSpPr/>
          <p:nvPr/>
        </p:nvSpPr>
        <p:spPr>
          <a:xfrm>
            <a:off x="1537533" y="1425660"/>
            <a:ext cx="136836" cy="13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D778A1-5151-441C-9DAD-D7F5B891A684}"/>
              </a:ext>
            </a:extLst>
          </p:cNvPr>
          <p:cNvSpPr/>
          <p:nvPr/>
        </p:nvSpPr>
        <p:spPr>
          <a:xfrm>
            <a:off x="1537533" y="1829847"/>
            <a:ext cx="136836" cy="136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AB200D-F23E-4DB2-8C50-926D8A03F9BD}"/>
              </a:ext>
            </a:extLst>
          </p:cNvPr>
          <p:cNvCxnSpPr>
            <a:cxnSpLocks/>
          </p:cNvCxnSpPr>
          <p:nvPr/>
        </p:nvCxnSpPr>
        <p:spPr>
          <a:xfrm>
            <a:off x="1537533" y="2727728"/>
            <a:ext cx="0" cy="274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15698-265B-4992-B569-5BD1B9BC33A1}"/>
              </a:ext>
            </a:extLst>
          </p:cNvPr>
          <p:cNvSpPr txBox="1"/>
          <p:nvPr/>
        </p:nvSpPr>
        <p:spPr>
          <a:xfrm>
            <a:off x="662043" y="62013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CDD81-63AE-4F44-B863-8CE6D59DBF18}"/>
              </a:ext>
            </a:extLst>
          </p:cNvPr>
          <p:cNvSpPr/>
          <p:nvPr/>
        </p:nvSpPr>
        <p:spPr>
          <a:xfrm>
            <a:off x="9173658" y="611502"/>
            <a:ext cx="816729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BAE1E-6CE7-47FE-95DC-BC942FD0776B}"/>
              </a:ext>
            </a:extLst>
          </p:cNvPr>
          <p:cNvSpPr txBox="1"/>
          <p:nvPr/>
        </p:nvSpPr>
        <p:spPr>
          <a:xfrm>
            <a:off x="9227835" y="620132"/>
            <a:ext cx="82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Credits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22FB3F-9891-4E2A-83EC-D90775748C68}"/>
              </a:ext>
            </a:extLst>
          </p:cNvPr>
          <p:cNvSpPr/>
          <p:nvPr/>
        </p:nvSpPr>
        <p:spPr>
          <a:xfrm>
            <a:off x="2445630" y="1080404"/>
            <a:ext cx="2267919" cy="492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7B4339-A28C-4BFF-A69B-44D676414F03}"/>
              </a:ext>
            </a:extLst>
          </p:cNvPr>
          <p:cNvSpPr/>
          <p:nvPr/>
        </p:nvSpPr>
        <p:spPr>
          <a:xfrm>
            <a:off x="2724693" y="5484416"/>
            <a:ext cx="1420238" cy="369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54027-2D57-47F4-B619-D607066364F9}"/>
              </a:ext>
            </a:extLst>
          </p:cNvPr>
          <p:cNvSpPr txBox="1"/>
          <p:nvPr/>
        </p:nvSpPr>
        <p:spPr>
          <a:xfrm>
            <a:off x="3032823" y="5539710"/>
            <a:ext cx="142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Close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99BE43-0B71-43D9-BD13-C96A3B5511F3}"/>
              </a:ext>
            </a:extLst>
          </p:cNvPr>
          <p:cNvSpPr/>
          <p:nvPr/>
        </p:nvSpPr>
        <p:spPr>
          <a:xfrm>
            <a:off x="2779852" y="1555645"/>
            <a:ext cx="1044018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420EF-39DB-4DA0-90A3-F34A0748FB84}"/>
              </a:ext>
            </a:extLst>
          </p:cNvPr>
          <p:cNvGrpSpPr/>
          <p:nvPr/>
        </p:nvGrpSpPr>
        <p:grpSpPr>
          <a:xfrm>
            <a:off x="3823870" y="1555645"/>
            <a:ext cx="285280" cy="222306"/>
            <a:chOff x="1517515" y="1693275"/>
            <a:chExt cx="285280" cy="22230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2EBBE6-D5FC-4F85-9A12-649B7B3420B7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7824EA1-A7AF-46C6-AD43-8A9FD63CE12A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174011-3A8F-46D9-A10B-294BE04A54E6}"/>
              </a:ext>
            </a:extLst>
          </p:cNvPr>
          <p:cNvSpPr txBox="1"/>
          <p:nvPr/>
        </p:nvSpPr>
        <p:spPr>
          <a:xfrm>
            <a:off x="2779852" y="1555645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ACT 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651E17-AA7E-481C-8398-324EF0037B04}"/>
              </a:ext>
            </a:extLst>
          </p:cNvPr>
          <p:cNvSpPr/>
          <p:nvPr/>
        </p:nvSpPr>
        <p:spPr>
          <a:xfrm>
            <a:off x="2779852" y="1946002"/>
            <a:ext cx="1044018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8FAC53-FEA0-4601-A7A5-A2A341EA5AF9}"/>
              </a:ext>
            </a:extLst>
          </p:cNvPr>
          <p:cNvGrpSpPr/>
          <p:nvPr/>
        </p:nvGrpSpPr>
        <p:grpSpPr>
          <a:xfrm>
            <a:off x="3823870" y="1946002"/>
            <a:ext cx="285280" cy="222306"/>
            <a:chOff x="1517515" y="1693275"/>
            <a:chExt cx="285280" cy="2223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D0FFBA-C2EF-4CE6-ACA3-DA5A686F75A1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0B28EB5-FFBF-41C7-9886-F94899FF58AD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B1FE12-814C-4C59-A101-1F9118D41E6B}"/>
              </a:ext>
            </a:extLst>
          </p:cNvPr>
          <p:cNvSpPr txBox="1"/>
          <p:nvPr/>
        </p:nvSpPr>
        <p:spPr>
          <a:xfrm>
            <a:off x="2779852" y="194600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SCENE III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E23F7A-4CF3-403B-BEA6-A9A5486CF263}"/>
              </a:ext>
            </a:extLst>
          </p:cNvPr>
          <p:cNvSpPr/>
          <p:nvPr/>
        </p:nvSpPr>
        <p:spPr>
          <a:xfrm>
            <a:off x="2740961" y="2298964"/>
            <a:ext cx="1368189" cy="1791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2B7D7C-E269-4D18-BA16-24436534EF3B}"/>
              </a:ext>
            </a:extLst>
          </p:cNvPr>
          <p:cNvSpPr/>
          <p:nvPr/>
        </p:nvSpPr>
        <p:spPr>
          <a:xfrm>
            <a:off x="2840539" y="2452655"/>
            <a:ext cx="902151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E197F-21DF-45B5-84CC-061699177DF4}"/>
              </a:ext>
            </a:extLst>
          </p:cNvPr>
          <p:cNvGrpSpPr/>
          <p:nvPr/>
        </p:nvGrpSpPr>
        <p:grpSpPr>
          <a:xfrm>
            <a:off x="3742691" y="2452655"/>
            <a:ext cx="285280" cy="222306"/>
            <a:chOff x="1517515" y="1693275"/>
            <a:chExt cx="285280" cy="2223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A25A5F-1D4F-4A8B-A7B3-ED0C010E913F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730D207-9C5C-4B55-8FDC-C5A4F2323F3E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7899782-12D8-46F5-B338-2E9C45A38E23}"/>
              </a:ext>
            </a:extLst>
          </p:cNvPr>
          <p:cNvSpPr txBox="1"/>
          <p:nvPr/>
        </p:nvSpPr>
        <p:spPr>
          <a:xfrm>
            <a:off x="2864014" y="245265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LAERTES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DAABA1-000F-4B64-8E5C-9B237A484197}"/>
              </a:ext>
            </a:extLst>
          </p:cNvPr>
          <p:cNvSpPr/>
          <p:nvPr/>
        </p:nvSpPr>
        <p:spPr>
          <a:xfrm>
            <a:off x="2840539" y="2880125"/>
            <a:ext cx="1168557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F5DD1D-A442-4E41-997F-E25B25B4B472}"/>
              </a:ext>
            </a:extLst>
          </p:cNvPr>
          <p:cNvSpPr/>
          <p:nvPr/>
        </p:nvSpPr>
        <p:spPr>
          <a:xfrm>
            <a:off x="2864027" y="3595309"/>
            <a:ext cx="1167664" cy="369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3F2388-2A87-4366-9E44-561C317E1A7C}"/>
              </a:ext>
            </a:extLst>
          </p:cNvPr>
          <p:cNvSpPr txBox="1"/>
          <p:nvPr/>
        </p:nvSpPr>
        <p:spPr>
          <a:xfrm>
            <a:off x="3083387" y="3619802"/>
            <a:ext cx="116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Filter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C082209-F7D2-49B6-908C-D91E8F22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52" y="1101611"/>
            <a:ext cx="3898390" cy="478289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461CF2B-7E3F-4FC7-8386-C13C8FA40AB8}"/>
              </a:ext>
            </a:extLst>
          </p:cNvPr>
          <p:cNvSpPr txBox="1"/>
          <p:nvPr/>
        </p:nvSpPr>
        <p:spPr>
          <a:xfrm>
            <a:off x="2840539" y="2848001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nature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F71DEA-2C39-469F-8BAD-CAC43EEB1C09}"/>
              </a:ext>
            </a:extLst>
          </p:cNvPr>
          <p:cNvCxnSpPr/>
          <p:nvPr/>
        </p:nvCxnSpPr>
        <p:spPr>
          <a:xfrm>
            <a:off x="3896200" y="3769482"/>
            <a:ext cx="11448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F7048-049D-497A-9024-247677DBA7C1}"/>
              </a:ext>
            </a:extLst>
          </p:cNvPr>
          <p:cNvCxnSpPr>
            <a:cxnSpLocks/>
          </p:cNvCxnSpPr>
          <p:nvPr/>
        </p:nvCxnSpPr>
        <p:spPr>
          <a:xfrm>
            <a:off x="3811235" y="3787654"/>
            <a:ext cx="1242482" cy="873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00CC1-166A-4837-9DB1-3A5FB224B951}"/>
              </a:ext>
            </a:extLst>
          </p:cNvPr>
          <p:cNvCxnSpPr>
            <a:cxnSpLocks/>
          </p:cNvCxnSpPr>
          <p:nvPr/>
        </p:nvCxnSpPr>
        <p:spPr>
          <a:xfrm flipV="1">
            <a:off x="3841742" y="3256106"/>
            <a:ext cx="1224610" cy="40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00D418-202E-43AF-BEE6-EE5C2F184A84}"/>
              </a:ext>
            </a:extLst>
          </p:cNvPr>
          <p:cNvSpPr txBox="1"/>
          <p:nvPr/>
        </p:nvSpPr>
        <p:spPr>
          <a:xfrm>
            <a:off x="2725846" y="115474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Hamlet</a:t>
            </a:r>
          </a:p>
        </p:txBody>
      </p:sp>
    </p:spTree>
    <p:extLst>
      <p:ext uri="{BB962C8B-B14F-4D97-AF65-F5344CB8AC3E}">
        <p14:creationId xmlns:p14="http://schemas.microsoft.com/office/powerpoint/2010/main" val="16873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AB6382-B9A1-43ED-8483-CBE8E6BA2698}"/>
              </a:ext>
            </a:extLst>
          </p:cNvPr>
          <p:cNvSpPr/>
          <p:nvPr/>
        </p:nvSpPr>
        <p:spPr>
          <a:xfrm>
            <a:off x="2293323" y="1433489"/>
            <a:ext cx="2267919" cy="4924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09EB2-1A76-4DBB-AAE3-5BE035850D68}"/>
              </a:ext>
            </a:extLst>
          </p:cNvPr>
          <p:cNvSpPr/>
          <p:nvPr/>
        </p:nvSpPr>
        <p:spPr>
          <a:xfrm>
            <a:off x="2293323" y="860612"/>
            <a:ext cx="7271132" cy="5497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1F171-5035-4CD7-B09D-976AE6882DDD}"/>
              </a:ext>
            </a:extLst>
          </p:cNvPr>
          <p:cNvSpPr/>
          <p:nvPr/>
        </p:nvSpPr>
        <p:spPr>
          <a:xfrm>
            <a:off x="2293323" y="860612"/>
            <a:ext cx="7271132" cy="57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767C-80DB-4F73-B5C8-396609E981E7}"/>
              </a:ext>
            </a:extLst>
          </p:cNvPr>
          <p:cNvSpPr/>
          <p:nvPr/>
        </p:nvSpPr>
        <p:spPr>
          <a:xfrm>
            <a:off x="2572386" y="5837501"/>
            <a:ext cx="1420238" cy="369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24499-7960-4F42-A39A-1E61B70EF022}"/>
              </a:ext>
            </a:extLst>
          </p:cNvPr>
          <p:cNvSpPr txBox="1"/>
          <p:nvPr/>
        </p:nvSpPr>
        <p:spPr>
          <a:xfrm>
            <a:off x="2880516" y="5892795"/>
            <a:ext cx="142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Close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C4D131-1826-445E-9D0A-8F30AF2C3B45}"/>
              </a:ext>
            </a:extLst>
          </p:cNvPr>
          <p:cNvSpPr/>
          <p:nvPr/>
        </p:nvSpPr>
        <p:spPr>
          <a:xfrm>
            <a:off x="2627545" y="1908730"/>
            <a:ext cx="1044018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C6DB7-4BB5-445F-880C-24257F56021C}"/>
              </a:ext>
            </a:extLst>
          </p:cNvPr>
          <p:cNvGrpSpPr/>
          <p:nvPr/>
        </p:nvGrpSpPr>
        <p:grpSpPr>
          <a:xfrm>
            <a:off x="3671563" y="1908730"/>
            <a:ext cx="285280" cy="222306"/>
            <a:chOff x="1517515" y="1693275"/>
            <a:chExt cx="285280" cy="2223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BFA236-BD05-4FC7-A690-84D6297AF894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8ED1063-0C08-4927-A8E9-264BFE10B131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49DE1F-0053-4767-BE02-0ECA6E9563A8}"/>
              </a:ext>
            </a:extLst>
          </p:cNvPr>
          <p:cNvSpPr txBox="1"/>
          <p:nvPr/>
        </p:nvSpPr>
        <p:spPr>
          <a:xfrm>
            <a:off x="2627545" y="1908730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ACT 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52F72-2D5E-4CDF-BB03-7AB77F353313}"/>
              </a:ext>
            </a:extLst>
          </p:cNvPr>
          <p:cNvSpPr/>
          <p:nvPr/>
        </p:nvSpPr>
        <p:spPr>
          <a:xfrm>
            <a:off x="2627545" y="2299087"/>
            <a:ext cx="1044018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D01898-75C2-4366-B923-AC45DCE81AD7}"/>
              </a:ext>
            </a:extLst>
          </p:cNvPr>
          <p:cNvGrpSpPr/>
          <p:nvPr/>
        </p:nvGrpSpPr>
        <p:grpSpPr>
          <a:xfrm>
            <a:off x="3671563" y="2299087"/>
            <a:ext cx="285280" cy="222306"/>
            <a:chOff x="1517515" y="1693275"/>
            <a:chExt cx="285280" cy="2223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75233-A878-4BD7-A22A-A545E0E9DF83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AE816B3-A439-4651-8536-E143EA5744B3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935FA6C-248F-449A-A1CB-1C5C115F0B66}"/>
              </a:ext>
            </a:extLst>
          </p:cNvPr>
          <p:cNvSpPr txBox="1"/>
          <p:nvPr/>
        </p:nvSpPr>
        <p:spPr>
          <a:xfrm>
            <a:off x="2627545" y="2299087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SCENE III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BCA26C-7344-4ED0-BAFD-CEEFA3F891C6}"/>
              </a:ext>
            </a:extLst>
          </p:cNvPr>
          <p:cNvSpPr/>
          <p:nvPr/>
        </p:nvSpPr>
        <p:spPr>
          <a:xfrm>
            <a:off x="2588654" y="2652049"/>
            <a:ext cx="1368189" cy="1791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0B131-B20F-4FD9-AD7A-CC1499A65A59}"/>
              </a:ext>
            </a:extLst>
          </p:cNvPr>
          <p:cNvSpPr/>
          <p:nvPr/>
        </p:nvSpPr>
        <p:spPr>
          <a:xfrm>
            <a:off x="2688232" y="2805740"/>
            <a:ext cx="902151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BFBA23-BAFC-4CC5-8CA6-7610BAB2144A}"/>
              </a:ext>
            </a:extLst>
          </p:cNvPr>
          <p:cNvGrpSpPr/>
          <p:nvPr/>
        </p:nvGrpSpPr>
        <p:grpSpPr>
          <a:xfrm>
            <a:off x="3590384" y="2805740"/>
            <a:ext cx="285280" cy="222306"/>
            <a:chOff x="1517515" y="1693275"/>
            <a:chExt cx="285280" cy="22230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9776B9-DFE1-4C3E-AD9B-1BCD57309C85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1935292-3F9E-499E-856A-47119CD8632A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A307248-F619-4B9C-8414-3DEB7C4280BF}"/>
              </a:ext>
            </a:extLst>
          </p:cNvPr>
          <p:cNvSpPr txBox="1"/>
          <p:nvPr/>
        </p:nvSpPr>
        <p:spPr>
          <a:xfrm>
            <a:off x="2711707" y="28057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LAERTES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3D899F-7F5F-46C0-95EF-A87D51BE3922}"/>
              </a:ext>
            </a:extLst>
          </p:cNvPr>
          <p:cNvSpPr/>
          <p:nvPr/>
        </p:nvSpPr>
        <p:spPr>
          <a:xfrm>
            <a:off x="2688232" y="3233210"/>
            <a:ext cx="1168557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C1319D-8DCE-498A-AA33-68EB2D0F081A}"/>
              </a:ext>
            </a:extLst>
          </p:cNvPr>
          <p:cNvSpPr/>
          <p:nvPr/>
        </p:nvSpPr>
        <p:spPr>
          <a:xfrm>
            <a:off x="2711720" y="3948394"/>
            <a:ext cx="1167664" cy="369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C64265-EF56-4F3A-BC87-56493F456B5C}"/>
              </a:ext>
            </a:extLst>
          </p:cNvPr>
          <p:cNvSpPr txBox="1"/>
          <p:nvPr/>
        </p:nvSpPr>
        <p:spPr>
          <a:xfrm>
            <a:off x="2931080" y="3972887"/>
            <a:ext cx="116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Filter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023C9F-E593-4A20-8C06-041AB0EF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45" y="1454696"/>
            <a:ext cx="3898390" cy="478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64371-383F-4E1A-B88F-EE9F0E07E0AF}"/>
              </a:ext>
            </a:extLst>
          </p:cNvPr>
          <p:cNvSpPr txBox="1"/>
          <p:nvPr/>
        </p:nvSpPr>
        <p:spPr>
          <a:xfrm>
            <a:off x="2688232" y="3201086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nature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20792A-B933-487E-B8BF-7AF3186BD68E}"/>
              </a:ext>
            </a:extLst>
          </p:cNvPr>
          <p:cNvCxnSpPr/>
          <p:nvPr/>
        </p:nvCxnSpPr>
        <p:spPr>
          <a:xfrm>
            <a:off x="3743893" y="4122567"/>
            <a:ext cx="11448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656608-2B19-4143-8F42-CF07D94E3148}"/>
              </a:ext>
            </a:extLst>
          </p:cNvPr>
          <p:cNvCxnSpPr>
            <a:cxnSpLocks/>
          </p:cNvCxnSpPr>
          <p:nvPr/>
        </p:nvCxnSpPr>
        <p:spPr>
          <a:xfrm>
            <a:off x="3658928" y="4140739"/>
            <a:ext cx="1242482" cy="873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A0E68B-4480-43AA-9BA2-0AF7677E2BD4}"/>
              </a:ext>
            </a:extLst>
          </p:cNvPr>
          <p:cNvCxnSpPr>
            <a:cxnSpLocks/>
          </p:cNvCxnSpPr>
          <p:nvPr/>
        </p:nvCxnSpPr>
        <p:spPr>
          <a:xfrm flipV="1">
            <a:off x="3689435" y="3609191"/>
            <a:ext cx="1224610" cy="40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7B5A2C-BCE7-4BA4-917E-E18F8821E111}"/>
              </a:ext>
            </a:extLst>
          </p:cNvPr>
          <p:cNvSpPr txBox="1"/>
          <p:nvPr/>
        </p:nvSpPr>
        <p:spPr>
          <a:xfrm>
            <a:off x="2418415" y="9732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82AF3D-1616-48FA-9105-F01B616337A2}"/>
              </a:ext>
            </a:extLst>
          </p:cNvPr>
          <p:cNvSpPr/>
          <p:nvPr/>
        </p:nvSpPr>
        <p:spPr>
          <a:xfrm>
            <a:off x="8557879" y="1016199"/>
            <a:ext cx="816729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AE1127-5FF1-4700-8488-4EF06793AE4E}"/>
              </a:ext>
            </a:extLst>
          </p:cNvPr>
          <p:cNvSpPr txBox="1"/>
          <p:nvPr/>
        </p:nvSpPr>
        <p:spPr>
          <a:xfrm>
            <a:off x="8557879" y="1016200"/>
            <a:ext cx="82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Credits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44CC4-1082-4231-AFA7-72681EA29389}"/>
              </a:ext>
            </a:extLst>
          </p:cNvPr>
          <p:cNvSpPr txBox="1"/>
          <p:nvPr/>
        </p:nvSpPr>
        <p:spPr>
          <a:xfrm>
            <a:off x="2573539" y="1507833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Hamlet</a:t>
            </a:r>
          </a:p>
        </p:txBody>
      </p:sp>
    </p:spTree>
    <p:extLst>
      <p:ext uri="{BB962C8B-B14F-4D97-AF65-F5344CB8AC3E}">
        <p14:creationId xmlns:p14="http://schemas.microsoft.com/office/powerpoint/2010/main" val="4464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AB6382-B9A1-43ED-8483-CBE8E6BA2698}"/>
              </a:ext>
            </a:extLst>
          </p:cNvPr>
          <p:cNvSpPr/>
          <p:nvPr/>
        </p:nvSpPr>
        <p:spPr>
          <a:xfrm>
            <a:off x="2293323" y="1433489"/>
            <a:ext cx="1934645" cy="4924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09EB2-1A76-4DBB-AAE3-5BE035850D68}"/>
              </a:ext>
            </a:extLst>
          </p:cNvPr>
          <p:cNvSpPr/>
          <p:nvPr/>
        </p:nvSpPr>
        <p:spPr>
          <a:xfrm>
            <a:off x="2293322" y="860612"/>
            <a:ext cx="9693465" cy="5497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1F171-5035-4CD7-B09D-976AE6882DDD}"/>
              </a:ext>
            </a:extLst>
          </p:cNvPr>
          <p:cNvSpPr/>
          <p:nvPr/>
        </p:nvSpPr>
        <p:spPr>
          <a:xfrm>
            <a:off x="2293323" y="860612"/>
            <a:ext cx="9693464" cy="57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55779-19A9-4D60-9282-CB2A141AC62E}"/>
              </a:ext>
            </a:extLst>
          </p:cNvPr>
          <p:cNvSpPr txBox="1"/>
          <p:nvPr/>
        </p:nvSpPr>
        <p:spPr>
          <a:xfrm>
            <a:off x="2728655" y="2711481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List of Plays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4A4F2-69F3-41A9-98F7-B17298D77D54}"/>
              </a:ext>
            </a:extLst>
          </p:cNvPr>
          <p:cNvSpPr txBox="1"/>
          <p:nvPr/>
        </p:nvSpPr>
        <p:spPr>
          <a:xfrm>
            <a:off x="2418415" y="1698589"/>
            <a:ext cx="75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Sort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9DE1F-0053-4767-BE02-0ECA6E9563A8}"/>
              </a:ext>
            </a:extLst>
          </p:cNvPr>
          <p:cNvSpPr txBox="1"/>
          <p:nvPr/>
        </p:nvSpPr>
        <p:spPr>
          <a:xfrm>
            <a:off x="3427281" y="169327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64371-383F-4E1A-B88F-EE9F0E07E0AF}"/>
              </a:ext>
            </a:extLst>
          </p:cNvPr>
          <p:cNvSpPr txBox="1"/>
          <p:nvPr/>
        </p:nvSpPr>
        <p:spPr>
          <a:xfrm>
            <a:off x="3427281" y="2106949"/>
            <a:ext cx="52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75346C-77B0-42F4-9835-6C3DE52F780B}"/>
              </a:ext>
            </a:extLst>
          </p:cNvPr>
          <p:cNvSpPr/>
          <p:nvPr/>
        </p:nvSpPr>
        <p:spPr>
          <a:xfrm>
            <a:off x="3293905" y="1778745"/>
            <a:ext cx="136836" cy="13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D778A1-5151-441C-9DAD-D7F5B891A684}"/>
              </a:ext>
            </a:extLst>
          </p:cNvPr>
          <p:cNvSpPr/>
          <p:nvPr/>
        </p:nvSpPr>
        <p:spPr>
          <a:xfrm>
            <a:off x="3293905" y="2182932"/>
            <a:ext cx="136836" cy="136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AB200D-F23E-4DB2-8C50-926D8A03F9BD}"/>
              </a:ext>
            </a:extLst>
          </p:cNvPr>
          <p:cNvCxnSpPr>
            <a:cxnSpLocks/>
          </p:cNvCxnSpPr>
          <p:nvPr/>
        </p:nvCxnSpPr>
        <p:spPr>
          <a:xfrm>
            <a:off x="3293905" y="3080813"/>
            <a:ext cx="0" cy="274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6BC5D8-B10A-4108-B924-211A69CC2760}"/>
              </a:ext>
            </a:extLst>
          </p:cNvPr>
          <p:cNvSpPr txBox="1"/>
          <p:nvPr/>
        </p:nvSpPr>
        <p:spPr>
          <a:xfrm>
            <a:off x="8187631" y="2228671"/>
            <a:ext cx="3422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Selected play details: </a:t>
            </a:r>
          </a:p>
          <a:p>
            <a:endParaRPr lang="en-CA" dirty="0"/>
          </a:p>
          <a:p>
            <a:r>
              <a:rPr lang="en-CA" dirty="0"/>
              <a:t>title, date, wiki link, </a:t>
            </a:r>
            <a:r>
              <a:rPr lang="en-CA" dirty="0" err="1"/>
              <a:t>gutenberg</a:t>
            </a:r>
            <a:r>
              <a:rPr lang="en-CA" dirty="0"/>
              <a:t> link</a:t>
            </a:r>
          </a:p>
          <a:p>
            <a:r>
              <a:rPr lang="en-CA" dirty="0"/>
              <a:t>description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3767C-80DB-4F73-B5C8-396609E981E7}"/>
              </a:ext>
            </a:extLst>
          </p:cNvPr>
          <p:cNvSpPr/>
          <p:nvPr/>
        </p:nvSpPr>
        <p:spPr>
          <a:xfrm>
            <a:off x="9622969" y="5794648"/>
            <a:ext cx="1420238" cy="369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24499-7960-4F42-A39A-1E61B70EF022}"/>
              </a:ext>
            </a:extLst>
          </p:cNvPr>
          <p:cNvSpPr txBox="1"/>
          <p:nvPr/>
        </p:nvSpPr>
        <p:spPr>
          <a:xfrm>
            <a:off x="9778610" y="5825584"/>
            <a:ext cx="142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View Play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15698-265B-4992-B569-5BD1B9BC33A1}"/>
              </a:ext>
            </a:extLst>
          </p:cNvPr>
          <p:cNvSpPr txBox="1"/>
          <p:nvPr/>
        </p:nvSpPr>
        <p:spPr>
          <a:xfrm>
            <a:off x="2418415" y="9732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CDD81-63AE-4F44-B863-8CE6D59DBF18}"/>
              </a:ext>
            </a:extLst>
          </p:cNvPr>
          <p:cNvSpPr/>
          <p:nvPr/>
        </p:nvSpPr>
        <p:spPr>
          <a:xfrm>
            <a:off x="10930030" y="964587"/>
            <a:ext cx="816729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BAE1E-6CE7-47FE-95DC-BC942FD0776B}"/>
              </a:ext>
            </a:extLst>
          </p:cNvPr>
          <p:cNvSpPr txBox="1"/>
          <p:nvPr/>
        </p:nvSpPr>
        <p:spPr>
          <a:xfrm>
            <a:off x="10984207" y="973217"/>
            <a:ext cx="82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37663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96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4</cp:revision>
  <dcterms:created xsi:type="dcterms:W3CDTF">2021-10-15T01:29:12Z</dcterms:created>
  <dcterms:modified xsi:type="dcterms:W3CDTF">2021-10-15T17:36:52Z</dcterms:modified>
</cp:coreProperties>
</file>