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media/image2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59882929-205E-40B2-99F5-1B543A47D9E2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Partisan Speech Analysis</a:t>
            </a:r>
            <a:endParaRPr/>
          </a:p>
        </p:txBody>
      </p:sp>
      <p:sp>
        <p:nvSpPr>
          <p:cNvPr id="4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3200">
                <a:latin typeface="Arial"/>
              </a:rPr>
              <a:t>Kevin Kesicki</a:t>
            </a:r>
            <a:endParaRPr/>
          </a:p>
          <a:p>
            <a:pPr algn="ctr"/>
            <a:r>
              <a:rPr lang="en-US" sz="3200">
                <a:latin typeface="Arial"/>
              </a:rPr>
              <a:t>Matt Kujawinski</a:t>
            </a:r>
            <a:endParaRPr/>
          </a:p>
          <a:p>
            <a:pPr algn="ctr"/>
            <a:r>
              <a:rPr lang="en-US" sz="3200">
                <a:latin typeface="Arial"/>
              </a:rPr>
              <a:t>Erik Thiem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Overview</a:t>
            </a:r>
            <a:endParaRPr/>
          </a:p>
        </p:txBody>
      </p:sp>
      <p:sp>
        <p:nvSpPr>
          <p:cNvPr id="4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TODO: Someone</a:t>
            </a:r>
            <a:endParaRPr/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Naive Bayes</a:t>
            </a:r>
            <a:endParaRPr/>
          </a:p>
        </p:txBody>
      </p:sp>
      <p:sp>
        <p:nvSpPr>
          <p:cNvPr id="4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TODO: Matt</a:t>
            </a:r>
            <a:endParaRPr/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Naive Bayes</a:t>
            </a:r>
            <a:endParaRPr/>
          </a:p>
        </p:txBody>
      </p:sp>
      <p:sp>
        <p:nvSpPr>
          <p:cNvPr id="46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TODO: Matt</a:t>
            </a:r>
            <a:endParaRPr/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Perceptron</a:t>
            </a:r>
            <a:endParaRPr/>
          </a:p>
        </p:txBody>
      </p:sp>
      <p:sp>
        <p:nvSpPr>
          <p:cNvPr id="48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TODO: Erik</a:t>
            </a:r>
            <a:endParaRPr/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Perceptron</a:t>
            </a:r>
            <a:endParaRPr/>
          </a:p>
        </p:txBody>
      </p:sp>
      <p:sp>
        <p:nvSpPr>
          <p:cNvPr id="5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TODO: Erik</a:t>
            </a:r>
            <a:endParaRPr/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N-Gram</a:t>
            </a:r>
            <a:endParaRPr/>
          </a:p>
        </p:txBody>
      </p:sp>
      <p:sp>
        <p:nvSpPr>
          <p:cNvPr id="5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TODO: Kevin</a:t>
            </a:r>
            <a:endParaRPr/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N-Gram</a:t>
            </a:r>
            <a:endParaRPr/>
          </a:p>
        </p:txBody>
      </p:sp>
      <p:sp>
        <p:nvSpPr>
          <p:cNvPr id="5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TODO: Kevin</a:t>
            </a:r>
            <a:endParaRPr/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Questions?</a:t>
            </a:r>
            <a:endParaRPr/>
          </a:p>
        </p:txBody>
      </p:sp>
      <p:sp>
        <p:nvSpPr>
          <p:cNvPr id="56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