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256" r:id="rId2"/>
    <p:sldId id="266" r:id="rId3"/>
    <p:sldId id="273" r:id="rId4"/>
    <p:sldId id="268" r:id="rId5"/>
    <p:sldId id="270" r:id="rId6"/>
    <p:sldId id="271" r:id="rId7"/>
    <p:sldId id="272" r:id="rId8"/>
    <p:sldId id="274" r:id="rId9"/>
    <p:sldId id="277" r:id="rId10"/>
    <p:sldId id="275" r:id="rId11"/>
    <p:sldId id="278" r:id="rId12"/>
    <p:sldId id="276" r:id="rId13"/>
    <p:sldId id="279" r:id="rId14"/>
    <p:sldId id="280" r:id="rId15"/>
    <p:sldId id="281" r:id="rId16"/>
    <p:sldId id="282" r:id="rId17"/>
    <p:sldId id="284" r:id="rId18"/>
    <p:sldId id="285" r:id="rId19"/>
    <p:sldId id="290" r:id="rId20"/>
    <p:sldId id="288" r:id="rId21"/>
    <p:sldId id="289" r:id="rId22"/>
  </p:sldIdLst>
  <p:sldSz cx="12192000" cy="6858000"/>
  <p:notesSz cx="6858000" cy="9144000"/>
  <p:defaultTextStyle>
    <a:defPPr rtl="0">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1655" autoAdjust="0"/>
  </p:normalViewPr>
  <p:slideViewPr>
    <p:cSldViewPr snapToGrid="0">
      <p:cViewPr varScale="1">
        <p:scale>
          <a:sx n="88" d="100"/>
          <a:sy n="88" d="100"/>
        </p:scale>
        <p:origin x="403" y="67"/>
      </p:cViewPr>
      <p:guideLst/>
    </p:cSldViewPr>
  </p:slideViewPr>
  <p:notesTextViewPr>
    <p:cViewPr>
      <p:scale>
        <a:sx n="1" d="1"/>
        <a:sy n="1" d="1"/>
      </p:scale>
      <p:origin x="0" y="0"/>
    </p:cViewPr>
  </p:notesTextViewPr>
  <p:notesViewPr>
    <p:cSldViewPr snapToGrid="0">
      <p:cViewPr varScale="1">
        <p:scale>
          <a:sx n="81" d="100"/>
          <a:sy n="81"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sv-SE"/>
          </a:p>
        </p:txBody>
      </p:sp>
      <p:sp>
        <p:nvSpPr>
          <p:cNvPr id="3" name="Platshållare för datum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3E6F3C6-0E08-41DA-B7F7-F42218EAC086}" type="datetime1">
              <a:rPr lang="sv-SE" smtClean="0"/>
              <a:t>2025-04-08</a:t>
            </a:fld>
            <a:endParaRPr lang="sv-SE"/>
          </a:p>
        </p:txBody>
      </p:sp>
      <p:sp>
        <p:nvSpPr>
          <p:cNvPr id="4" name="Platshållare för sidfot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sv-SE"/>
          </a:p>
        </p:txBody>
      </p:sp>
      <p:sp>
        <p:nvSpPr>
          <p:cNvPr id="5" name="Platshållare för bildnumm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B64D2B8-7AFA-4F86-9DF3-A6BBE4E238C1}" type="slidenum">
              <a:rPr lang="sv-SE" smtClean="0"/>
              <a:t>‹#›</a:t>
            </a:fld>
            <a:endParaRPr lang="sv-SE"/>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sv-SE" noProof="0"/>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B580B8C-668F-40C9-8F8E-B399A0B9B97A}" type="datetime1">
              <a:rPr lang="sv-SE" noProof="0" smtClean="0"/>
              <a:t>2025-04-08</a:t>
            </a:fld>
            <a:endParaRPr lang="sv-SE" noProof="0"/>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sv-SE" noProof="0"/>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sv-SE" noProof="0"/>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D79418-37EB-4378-AD22-89DBB000B0DA}" type="slidenum">
              <a:rPr lang="sv-SE" noProof="0" smtClean="0"/>
              <a:t>‹#›</a:t>
            </a:fld>
            <a:endParaRPr lang="sv-SE" noProof="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pPr rtl="0"/>
            <a:fld id="{D5D79418-37EB-4378-AD22-89DBB000B0DA}" type="slidenum">
              <a:rPr lang="sv-SE" noProof="0" smtClean="0"/>
              <a:t>1</a:t>
            </a:fld>
            <a:endParaRPr lang="sv-SE" noProof="0"/>
          </a:p>
        </p:txBody>
      </p:sp>
    </p:spTree>
    <p:extLst>
      <p:ext uri="{BB962C8B-B14F-4D97-AF65-F5344CB8AC3E}">
        <p14:creationId xmlns:p14="http://schemas.microsoft.com/office/powerpoint/2010/main" val="3590563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BCA9B-55FD-BF5B-D945-C88ADDB3BE34}"/>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70564E91-D2C0-5032-B136-3E6863759DC0}"/>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27D0D112-F9CB-04B7-7931-8D2F7C359EF2}"/>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sv-SE" b="1"/>
              <a:t>Anteckningar till presentatör: </a:t>
            </a:r>
          </a:p>
          <a:p>
            <a:pPr rtl="0"/>
            <a:r>
              <a:rPr lang="sv-SE" i="1"/>
              <a:t>Vad är ditt syfte med att dela den här reflektionen?</a:t>
            </a:r>
          </a:p>
          <a:p>
            <a:pPr rtl="0"/>
            <a:r>
              <a:rPr lang="sv-SE" i="1"/>
              <a:t>Är det i slutet av en enhet eller ett projekt?  </a:t>
            </a:r>
          </a:p>
          <a:p>
            <a:pPr rtl="0"/>
            <a:r>
              <a:rPr lang="sv-SE" i="1"/>
              <a:t>Delar du den här reflektionen för att uppnå ett inlärningsmål som du har gett dig själv?  </a:t>
            </a:r>
          </a:p>
          <a:p>
            <a:pPr rtl="0"/>
            <a:r>
              <a:rPr lang="sv-SE" i="1"/>
              <a:t>Är det i slutet av en kurs?  </a:t>
            </a:r>
          </a:p>
          <a:p>
            <a:pPr rtl="0"/>
            <a:endParaRPr lang="sv-SE" baseline="0"/>
          </a:p>
          <a:p>
            <a:pPr rtl="0"/>
            <a:r>
              <a:rPr lang="sv-SE"/>
              <a:t>Ange ditt syfte för reflektionen eller till och med syftet med inlärningsupplevelsen eller inlärningsmålet.  Var tydlig och specifik när du anger ditt syfte.</a:t>
            </a:r>
          </a:p>
          <a:p>
            <a:pPr rtl="0"/>
            <a:endParaRPr lang="sv-SE"/>
          </a:p>
        </p:txBody>
      </p:sp>
      <p:sp>
        <p:nvSpPr>
          <p:cNvPr id="4" name="Platshållare för bildnummer 3">
            <a:extLst>
              <a:ext uri="{FF2B5EF4-FFF2-40B4-BE49-F238E27FC236}">
                <a16:creationId xmlns:a16="http://schemas.microsoft.com/office/drawing/2014/main" id="{2ABA9C2B-4462-405F-4520-5BC485325B7B}"/>
              </a:ext>
            </a:extLst>
          </p:cNvPr>
          <p:cNvSpPr>
            <a:spLocks noGrp="1"/>
          </p:cNvSpPr>
          <p:nvPr>
            <p:ph type="sldNum" sz="quarter" idx="10"/>
          </p:nvPr>
        </p:nvSpPr>
        <p:spPr/>
        <p:txBody>
          <a:bodyPr rtlCol="0"/>
          <a:lstStyle/>
          <a:p>
            <a:pPr rtl="0"/>
            <a:fld id="{D5D79418-37EB-4378-AD22-89DBB000B0DA}" type="slidenum">
              <a:rPr lang="sv-SE" smtClean="0"/>
              <a:t>10</a:t>
            </a:fld>
            <a:endParaRPr lang="sv-SE"/>
          </a:p>
        </p:txBody>
      </p:sp>
    </p:spTree>
    <p:extLst>
      <p:ext uri="{BB962C8B-B14F-4D97-AF65-F5344CB8AC3E}">
        <p14:creationId xmlns:p14="http://schemas.microsoft.com/office/powerpoint/2010/main" val="769497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9ED3E-D2F7-BBB8-4063-859DC5391B61}"/>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5BBB6CE8-F889-690E-1F68-47C526EEADDD}"/>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6D3ED0E3-7D7F-D43E-622C-EC7356BE0E46}"/>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sv-SE" b="1"/>
              <a:t>Anteckningar till presentatör: </a:t>
            </a:r>
          </a:p>
          <a:p>
            <a:pPr rtl="0"/>
            <a:r>
              <a:rPr lang="sv-SE" i="1"/>
              <a:t>Vad är ditt syfte med att dela den här reflektionen?</a:t>
            </a:r>
          </a:p>
          <a:p>
            <a:pPr rtl="0"/>
            <a:r>
              <a:rPr lang="sv-SE" i="1"/>
              <a:t>Är det i slutet av en enhet eller ett projekt?  </a:t>
            </a:r>
          </a:p>
          <a:p>
            <a:pPr rtl="0"/>
            <a:r>
              <a:rPr lang="sv-SE" i="1"/>
              <a:t>Delar du den här reflektionen för att uppnå ett inlärningsmål som du har gett dig själv?  </a:t>
            </a:r>
          </a:p>
          <a:p>
            <a:pPr rtl="0"/>
            <a:r>
              <a:rPr lang="sv-SE" i="1"/>
              <a:t>Är det i slutet av en kurs?  </a:t>
            </a:r>
          </a:p>
          <a:p>
            <a:pPr rtl="0"/>
            <a:endParaRPr lang="sv-SE" baseline="0"/>
          </a:p>
          <a:p>
            <a:pPr rtl="0"/>
            <a:r>
              <a:rPr lang="sv-SE"/>
              <a:t>Ange ditt syfte för reflektionen eller till och med syftet med inlärningsupplevelsen eller inlärningsmålet.  Var tydlig och specifik när du anger ditt syfte.</a:t>
            </a:r>
          </a:p>
          <a:p>
            <a:pPr rtl="0"/>
            <a:endParaRPr lang="sv-SE"/>
          </a:p>
        </p:txBody>
      </p:sp>
      <p:sp>
        <p:nvSpPr>
          <p:cNvPr id="4" name="Platshållare för bildnummer 3">
            <a:extLst>
              <a:ext uri="{FF2B5EF4-FFF2-40B4-BE49-F238E27FC236}">
                <a16:creationId xmlns:a16="http://schemas.microsoft.com/office/drawing/2014/main" id="{CB85FE7C-9FA2-FDDF-77C3-B25729EE8CA1}"/>
              </a:ext>
            </a:extLst>
          </p:cNvPr>
          <p:cNvSpPr>
            <a:spLocks noGrp="1"/>
          </p:cNvSpPr>
          <p:nvPr>
            <p:ph type="sldNum" sz="quarter" idx="10"/>
          </p:nvPr>
        </p:nvSpPr>
        <p:spPr/>
        <p:txBody>
          <a:bodyPr rtlCol="0"/>
          <a:lstStyle/>
          <a:p>
            <a:pPr rtl="0"/>
            <a:fld id="{D5D79418-37EB-4378-AD22-89DBB000B0DA}" type="slidenum">
              <a:rPr lang="sv-SE" smtClean="0"/>
              <a:t>11</a:t>
            </a:fld>
            <a:endParaRPr lang="sv-SE"/>
          </a:p>
        </p:txBody>
      </p:sp>
    </p:spTree>
    <p:extLst>
      <p:ext uri="{BB962C8B-B14F-4D97-AF65-F5344CB8AC3E}">
        <p14:creationId xmlns:p14="http://schemas.microsoft.com/office/powerpoint/2010/main" val="3644755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2FAEF-C129-CABC-0AF2-F4C881C62315}"/>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25CCF89B-E41A-90D9-BC4E-4730F6F4FDB3}"/>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0E75B28C-8298-6A27-05DF-B6CA3B9AC7A4}"/>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sv-SE" b="1"/>
              <a:t>Anteckningar till presentatör: </a:t>
            </a:r>
          </a:p>
          <a:p>
            <a:pPr rtl="0"/>
            <a:r>
              <a:rPr lang="sv-SE" i="1"/>
              <a:t>Vad är ditt syfte med att dela den här reflektionen?</a:t>
            </a:r>
          </a:p>
          <a:p>
            <a:pPr rtl="0"/>
            <a:r>
              <a:rPr lang="sv-SE" i="1"/>
              <a:t>Är det i slutet av en enhet eller ett projekt?  </a:t>
            </a:r>
          </a:p>
          <a:p>
            <a:pPr rtl="0"/>
            <a:r>
              <a:rPr lang="sv-SE" i="1"/>
              <a:t>Delar du den här reflektionen för att uppnå ett inlärningsmål som du har gett dig själv?  </a:t>
            </a:r>
          </a:p>
          <a:p>
            <a:pPr rtl="0"/>
            <a:r>
              <a:rPr lang="sv-SE" i="1"/>
              <a:t>Är det i slutet av en kurs?  </a:t>
            </a:r>
          </a:p>
          <a:p>
            <a:pPr rtl="0"/>
            <a:endParaRPr lang="sv-SE" baseline="0"/>
          </a:p>
          <a:p>
            <a:pPr rtl="0"/>
            <a:r>
              <a:rPr lang="sv-SE"/>
              <a:t>Ange ditt syfte för reflektionen eller till och med syftet med inlärningsupplevelsen eller inlärningsmålet.  Var tydlig och specifik när du anger ditt syfte.</a:t>
            </a:r>
          </a:p>
          <a:p>
            <a:pPr rtl="0"/>
            <a:endParaRPr lang="sv-SE"/>
          </a:p>
        </p:txBody>
      </p:sp>
      <p:sp>
        <p:nvSpPr>
          <p:cNvPr id="4" name="Platshållare för bildnummer 3">
            <a:extLst>
              <a:ext uri="{FF2B5EF4-FFF2-40B4-BE49-F238E27FC236}">
                <a16:creationId xmlns:a16="http://schemas.microsoft.com/office/drawing/2014/main" id="{D542672E-EDEA-29FB-657C-B2B730B34B70}"/>
              </a:ext>
            </a:extLst>
          </p:cNvPr>
          <p:cNvSpPr>
            <a:spLocks noGrp="1"/>
          </p:cNvSpPr>
          <p:nvPr>
            <p:ph type="sldNum" sz="quarter" idx="10"/>
          </p:nvPr>
        </p:nvSpPr>
        <p:spPr/>
        <p:txBody>
          <a:bodyPr rtlCol="0"/>
          <a:lstStyle/>
          <a:p>
            <a:pPr rtl="0"/>
            <a:fld id="{D5D79418-37EB-4378-AD22-89DBB000B0DA}" type="slidenum">
              <a:rPr lang="sv-SE" smtClean="0"/>
              <a:t>12</a:t>
            </a:fld>
            <a:endParaRPr lang="sv-SE"/>
          </a:p>
        </p:txBody>
      </p:sp>
    </p:spTree>
    <p:extLst>
      <p:ext uri="{BB962C8B-B14F-4D97-AF65-F5344CB8AC3E}">
        <p14:creationId xmlns:p14="http://schemas.microsoft.com/office/powerpoint/2010/main" val="1785686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4EA53-DCFD-E53C-E4A9-BB5E95758A2F}"/>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FE204466-3587-678D-67D9-836598C07F80}"/>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190DAF30-F1D6-90A5-3D64-42D3A6351525}"/>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sv-SE" b="1"/>
              <a:t>Anteckningar till presentatör: </a:t>
            </a:r>
          </a:p>
          <a:p>
            <a:pPr rtl="0"/>
            <a:r>
              <a:rPr lang="sv-SE" i="1"/>
              <a:t>Vad är ditt syfte med att dela den här reflektionen?</a:t>
            </a:r>
          </a:p>
          <a:p>
            <a:pPr rtl="0"/>
            <a:r>
              <a:rPr lang="sv-SE" i="1"/>
              <a:t>Är det i slutet av en enhet eller ett projekt?  </a:t>
            </a:r>
          </a:p>
          <a:p>
            <a:pPr rtl="0"/>
            <a:r>
              <a:rPr lang="sv-SE" i="1"/>
              <a:t>Delar du den här reflektionen för att uppnå ett inlärningsmål som du har gett dig själv?  </a:t>
            </a:r>
          </a:p>
          <a:p>
            <a:pPr rtl="0"/>
            <a:r>
              <a:rPr lang="sv-SE" i="1"/>
              <a:t>Är det i slutet av en kurs?  </a:t>
            </a:r>
          </a:p>
          <a:p>
            <a:pPr rtl="0"/>
            <a:endParaRPr lang="sv-SE" baseline="0"/>
          </a:p>
          <a:p>
            <a:pPr rtl="0"/>
            <a:r>
              <a:rPr lang="sv-SE"/>
              <a:t>Ange ditt syfte för reflektionen eller till och med syftet med inlärningsupplevelsen eller inlärningsmålet.  Var tydlig och specifik när du anger ditt syfte.</a:t>
            </a:r>
          </a:p>
          <a:p>
            <a:pPr rtl="0"/>
            <a:endParaRPr lang="sv-SE"/>
          </a:p>
        </p:txBody>
      </p:sp>
      <p:sp>
        <p:nvSpPr>
          <p:cNvPr id="4" name="Platshållare för bildnummer 3">
            <a:extLst>
              <a:ext uri="{FF2B5EF4-FFF2-40B4-BE49-F238E27FC236}">
                <a16:creationId xmlns:a16="http://schemas.microsoft.com/office/drawing/2014/main" id="{EFDDF259-68C1-BD9F-04D5-9DBF39999912}"/>
              </a:ext>
            </a:extLst>
          </p:cNvPr>
          <p:cNvSpPr>
            <a:spLocks noGrp="1"/>
          </p:cNvSpPr>
          <p:nvPr>
            <p:ph type="sldNum" sz="quarter" idx="10"/>
          </p:nvPr>
        </p:nvSpPr>
        <p:spPr/>
        <p:txBody>
          <a:bodyPr rtlCol="0"/>
          <a:lstStyle/>
          <a:p>
            <a:pPr rtl="0"/>
            <a:fld id="{D5D79418-37EB-4378-AD22-89DBB000B0DA}" type="slidenum">
              <a:rPr lang="sv-SE" smtClean="0"/>
              <a:t>13</a:t>
            </a:fld>
            <a:endParaRPr lang="sv-SE"/>
          </a:p>
        </p:txBody>
      </p:sp>
    </p:spTree>
    <p:extLst>
      <p:ext uri="{BB962C8B-B14F-4D97-AF65-F5344CB8AC3E}">
        <p14:creationId xmlns:p14="http://schemas.microsoft.com/office/powerpoint/2010/main" val="434503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FF082-96D6-BA7A-A608-ABAE18AA51E5}"/>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48DEAA29-393E-E61E-6886-7BB759753CEB}"/>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53AEC9C3-3D7E-E271-AC21-A4B0178BF755}"/>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sv-SE" b="1"/>
              <a:t>Anteckningar till presentatör: </a:t>
            </a:r>
          </a:p>
          <a:p>
            <a:pPr rtl="0"/>
            <a:r>
              <a:rPr lang="sv-SE" i="1"/>
              <a:t>Vad är ditt syfte med att dela den här reflektionen?</a:t>
            </a:r>
          </a:p>
          <a:p>
            <a:pPr rtl="0"/>
            <a:r>
              <a:rPr lang="sv-SE" i="1"/>
              <a:t>Är det i slutet av en enhet eller ett projekt?  </a:t>
            </a:r>
          </a:p>
          <a:p>
            <a:pPr rtl="0"/>
            <a:r>
              <a:rPr lang="sv-SE" i="1"/>
              <a:t>Delar du den här reflektionen för att uppnå ett inlärningsmål som du har gett dig själv?  </a:t>
            </a:r>
          </a:p>
          <a:p>
            <a:pPr rtl="0"/>
            <a:r>
              <a:rPr lang="sv-SE" i="1"/>
              <a:t>Är det i slutet av en kurs?  </a:t>
            </a:r>
          </a:p>
          <a:p>
            <a:pPr rtl="0"/>
            <a:endParaRPr lang="sv-SE" baseline="0"/>
          </a:p>
          <a:p>
            <a:pPr rtl="0"/>
            <a:r>
              <a:rPr lang="sv-SE"/>
              <a:t>Ange ditt syfte för reflektionen eller till och med syftet med inlärningsupplevelsen eller inlärningsmålet.  Var tydlig och specifik när du anger ditt syfte.</a:t>
            </a:r>
          </a:p>
          <a:p>
            <a:pPr rtl="0"/>
            <a:endParaRPr lang="sv-SE"/>
          </a:p>
        </p:txBody>
      </p:sp>
      <p:sp>
        <p:nvSpPr>
          <p:cNvPr id="4" name="Platshållare för bildnummer 3">
            <a:extLst>
              <a:ext uri="{FF2B5EF4-FFF2-40B4-BE49-F238E27FC236}">
                <a16:creationId xmlns:a16="http://schemas.microsoft.com/office/drawing/2014/main" id="{4D34935E-C2DC-DEDD-3CDF-C89D0678156B}"/>
              </a:ext>
            </a:extLst>
          </p:cNvPr>
          <p:cNvSpPr>
            <a:spLocks noGrp="1"/>
          </p:cNvSpPr>
          <p:nvPr>
            <p:ph type="sldNum" sz="quarter" idx="10"/>
          </p:nvPr>
        </p:nvSpPr>
        <p:spPr/>
        <p:txBody>
          <a:bodyPr rtlCol="0"/>
          <a:lstStyle/>
          <a:p>
            <a:pPr rtl="0"/>
            <a:fld id="{D5D79418-37EB-4378-AD22-89DBB000B0DA}" type="slidenum">
              <a:rPr lang="sv-SE" smtClean="0"/>
              <a:t>14</a:t>
            </a:fld>
            <a:endParaRPr lang="sv-SE"/>
          </a:p>
        </p:txBody>
      </p:sp>
    </p:spTree>
    <p:extLst>
      <p:ext uri="{BB962C8B-B14F-4D97-AF65-F5344CB8AC3E}">
        <p14:creationId xmlns:p14="http://schemas.microsoft.com/office/powerpoint/2010/main" val="1303276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A525F-61C8-3523-1D34-5F2881500DA2}"/>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C247DD6B-38A1-E242-17E6-89EE3FA1D73A}"/>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F3FCE98B-EC24-EE84-A598-C60659515E56}"/>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sv-SE" b="1"/>
              <a:t>Anteckningar till presentatör: </a:t>
            </a:r>
          </a:p>
          <a:p>
            <a:pPr rtl="0"/>
            <a:r>
              <a:rPr lang="sv-SE" i="1"/>
              <a:t>Vad är ditt syfte med att dela den här reflektionen?</a:t>
            </a:r>
          </a:p>
          <a:p>
            <a:pPr rtl="0"/>
            <a:r>
              <a:rPr lang="sv-SE" i="1"/>
              <a:t>Är det i slutet av en enhet eller ett projekt?  </a:t>
            </a:r>
          </a:p>
          <a:p>
            <a:pPr rtl="0"/>
            <a:r>
              <a:rPr lang="sv-SE" i="1"/>
              <a:t>Delar du den här reflektionen för att uppnå ett inlärningsmål som du har gett dig själv?  </a:t>
            </a:r>
          </a:p>
          <a:p>
            <a:pPr rtl="0"/>
            <a:r>
              <a:rPr lang="sv-SE" i="1"/>
              <a:t>Är det i slutet av en kurs?  </a:t>
            </a:r>
          </a:p>
          <a:p>
            <a:pPr rtl="0"/>
            <a:endParaRPr lang="sv-SE" baseline="0"/>
          </a:p>
          <a:p>
            <a:pPr rtl="0"/>
            <a:r>
              <a:rPr lang="sv-SE"/>
              <a:t>Ange ditt syfte för reflektionen eller till och med syftet med inlärningsupplevelsen eller inlärningsmålet.  Var tydlig och specifik när du anger ditt syfte.</a:t>
            </a:r>
          </a:p>
          <a:p>
            <a:pPr rtl="0"/>
            <a:endParaRPr lang="sv-SE"/>
          </a:p>
        </p:txBody>
      </p:sp>
      <p:sp>
        <p:nvSpPr>
          <p:cNvPr id="4" name="Platshållare för bildnummer 3">
            <a:extLst>
              <a:ext uri="{FF2B5EF4-FFF2-40B4-BE49-F238E27FC236}">
                <a16:creationId xmlns:a16="http://schemas.microsoft.com/office/drawing/2014/main" id="{F3C0FE0E-698D-62BB-343F-922F5FD1DCB4}"/>
              </a:ext>
            </a:extLst>
          </p:cNvPr>
          <p:cNvSpPr>
            <a:spLocks noGrp="1"/>
          </p:cNvSpPr>
          <p:nvPr>
            <p:ph type="sldNum" sz="quarter" idx="10"/>
          </p:nvPr>
        </p:nvSpPr>
        <p:spPr/>
        <p:txBody>
          <a:bodyPr rtlCol="0"/>
          <a:lstStyle/>
          <a:p>
            <a:pPr rtl="0"/>
            <a:fld id="{D5D79418-37EB-4378-AD22-89DBB000B0DA}" type="slidenum">
              <a:rPr lang="sv-SE" smtClean="0"/>
              <a:t>15</a:t>
            </a:fld>
            <a:endParaRPr lang="sv-SE"/>
          </a:p>
        </p:txBody>
      </p:sp>
    </p:spTree>
    <p:extLst>
      <p:ext uri="{BB962C8B-B14F-4D97-AF65-F5344CB8AC3E}">
        <p14:creationId xmlns:p14="http://schemas.microsoft.com/office/powerpoint/2010/main" val="3191369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D6473-4A61-5C5B-3374-845278B8FC39}"/>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A640E80D-69AC-B449-BB53-888E0C70C13F}"/>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829AA890-870C-3339-327A-1C4E4550C15F}"/>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sv-SE" b="1"/>
              <a:t>Anteckningar till presentatör: </a:t>
            </a:r>
          </a:p>
          <a:p>
            <a:pPr rtl="0"/>
            <a:r>
              <a:rPr lang="sv-SE" i="1"/>
              <a:t>Vad är ditt syfte med att dela den här reflektionen?</a:t>
            </a:r>
          </a:p>
          <a:p>
            <a:pPr rtl="0"/>
            <a:r>
              <a:rPr lang="sv-SE" i="1"/>
              <a:t>Är det i slutet av en enhet eller ett projekt?  </a:t>
            </a:r>
          </a:p>
          <a:p>
            <a:pPr rtl="0"/>
            <a:r>
              <a:rPr lang="sv-SE" i="1"/>
              <a:t>Delar du den här reflektionen för att uppnå ett inlärningsmål som du har gett dig själv?  </a:t>
            </a:r>
          </a:p>
          <a:p>
            <a:pPr rtl="0"/>
            <a:r>
              <a:rPr lang="sv-SE" i="1"/>
              <a:t>Är det i slutet av en kurs?  </a:t>
            </a:r>
          </a:p>
          <a:p>
            <a:pPr rtl="0"/>
            <a:endParaRPr lang="sv-SE" baseline="0"/>
          </a:p>
          <a:p>
            <a:pPr rtl="0"/>
            <a:r>
              <a:rPr lang="sv-SE"/>
              <a:t>Ange ditt syfte för reflektionen eller till och med syftet med inlärningsupplevelsen eller inlärningsmålet.  Var tydlig och specifik när du anger ditt syfte.</a:t>
            </a:r>
          </a:p>
          <a:p>
            <a:pPr rtl="0"/>
            <a:endParaRPr lang="sv-SE"/>
          </a:p>
        </p:txBody>
      </p:sp>
      <p:sp>
        <p:nvSpPr>
          <p:cNvPr id="4" name="Platshållare för bildnummer 3">
            <a:extLst>
              <a:ext uri="{FF2B5EF4-FFF2-40B4-BE49-F238E27FC236}">
                <a16:creationId xmlns:a16="http://schemas.microsoft.com/office/drawing/2014/main" id="{FEEED5AE-1F4D-D4F7-18D2-B80F44F8EBB0}"/>
              </a:ext>
            </a:extLst>
          </p:cNvPr>
          <p:cNvSpPr>
            <a:spLocks noGrp="1"/>
          </p:cNvSpPr>
          <p:nvPr>
            <p:ph type="sldNum" sz="quarter" idx="10"/>
          </p:nvPr>
        </p:nvSpPr>
        <p:spPr/>
        <p:txBody>
          <a:bodyPr rtlCol="0"/>
          <a:lstStyle/>
          <a:p>
            <a:pPr rtl="0"/>
            <a:fld id="{D5D79418-37EB-4378-AD22-89DBB000B0DA}" type="slidenum">
              <a:rPr lang="sv-SE" smtClean="0"/>
              <a:t>16</a:t>
            </a:fld>
            <a:endParaRPr lang="sv-SE"/>
          </a:p>
        </p:txBody>
      </p:sp>
    </p:spTree>
    <p:extLst>
      <p:ext uri="{BB962C8B-B14F-4D97-AF65-F5344CB8AC3E}">
        <p14:creationId xmlns:p14="http://schemas.microsoft.com/office/powerpoint/2010/main" val="2440428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EE476-FDF1-AE89-3350-2A081458EE40}"/>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047445E6-F187-62F5-403C-70616AEC80DC}"/>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245C5D6A-EB06-D55A-7506-5ED9425E49C7}"/>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sv-SE" b="1"/>
              <a:t>Anteckningar till presentatör: </a:t>
            </a:r>
          </a:p>
          <a:p>
            <a:pPr rtl="0"/>
            <a:r>
              <a:rPr lang="sv-SE" i="1"/>
              <a:t>Vad är ditt syfte med att dela den här reflektionen?</a:t>
            </a:r>
          </a:p>
          <a:p>
            <a:pPr rtl="0"/>
            <a:r>
              <a:rPr lang="sv-SE" i="1"/>
              <a:t>Är det i slutet av en enhet eller ett projekt?  </a:t>
            </a:r>
          </a:p>
          <a:p>
            <a:pPr rtl="0"/>
            <a:r>
              <a:rPr lang="sv-SE" i="1"/>
              <a:t>Delar du den här reflektionen för att uppnå ett inlärningsmål som du har gett dig själv?  </a:t>
            </a:r>
          </a:p>
          <a:p>
            <a:pPr rtl="0"/>
            <a:r>
              <a:rPr lang="sv-SE" i="1"/>
              <a:t>Är det i slutet av en kurs?  </a:t>
            </a:r>
          </a:p>
          <a:p>
            <a:pPr rtl="0"/>
            <a:endParaRPr lang="sv-SE" baseline="0"/>
          </a:p>
          <a:p>
            <a:pPr rtl="0"/>
            <a:r>
              <a:rPr lang="sv-SE"/>
              <a:t>Ange ditt syfte för reflektionen eller till och med syftet med inlärningsupplevelsen eller inlärningsmålet.  Var tydlig och specifik när du anger ditt syfte.</a:t>
            </a:r>
          </a:p>
          <a:p>
            <a:pPr rtl="0"/>
            <a:endParaRPr lang="sv-SE"/>
          </a:p>
        </p:txBody>
      </p:sp>
      <p:sp>
        <p:nvSpPr>
          <p:cNvPr id="4" name="Platshållare för bildnummer 3">
            <a:extLst>
              <a:ext uri="{FF2B5EF4-FFF2-40B4-BE49-F238E27FC236}">
                <a16:creationId xmlns:a16="http://schemas.microsoft.com/office/drawing/2014/main" id="{92B2DBD8-520C-3384-58C1-B72CCA3CD828}"/>
              </a:ext>
            </a:extLst>
          </p:cNvPr>
          <p:cNvSpPr>
            <a:spLocks noGrp="1"/>
          </p:cNvSpPr>
          <p:nvPr>
            <p:ph type="sldNum" sz="quarter" idx="10"/>
          </p:nvPr>
        </p:nvSpPr>
        <p:spPr/>
        <p:txBody>
          <a:bodyPr rtlCol="0"/>
          <a:lstStyle/>
          <a:p>
            <a:pPr rtl="0"/>
            <a:fld id="{D5D79418-37EB-4378-AD22-89DBB000B0DA}" type="slidenum">
              <a:rPr lang="sv-SE" smtClean="0"/>
              <a:t>17</a:t>
            </a:fld>
            <a:endParaRPr lang="sv-SE"/>
          </a:p>
        </p:txBody>
      </p:sp>
    </p:spTree>
    <p:extLst>
      <p:ext uri="{BB962C8B-B14F-4D97-AF65-F5344CB8AC3E}">
        <p14:creationId xmlns:p14="http://schemas.microsoft.com/office/powerpoint/2010/main" val="971433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FD75F-5E2A-E29F-E1DC-10C8F7C36433}"/>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588803A1-A54B-35FB-3281-628691F931B6}"/>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5E425B2D-E30E-861B-B3D3-2AC2348B0194}"/>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sv-SE" b="1"/>
              <a:t>Anteckningar till presentatör: </a:t>
            </a:r>
          </a:p>
          <a:p>
            <a:pPr rtl="0"/>
            <a:r>
              <a:rPr lang="sv-SE" i="1"/>
              <a:t>Vad är ditt syfte med att dela den här reflektionen?</a:t>
            </a:r>
          </a:p>
          <a:p>
            <a:pPr rtl="0"/>
            <a:r>
              <a:rPr lang="sv-SE" i="1"/>
              <a:t>Är det i slutet av en enhet eller ett projekt?  </a:t>
            </a:r>
          </a:p>
          <a:p>
            <a:pPr rtl="0"/>
            <a:r>
              <a:rPr lang="sv-SE" i="1"/>
              <a:t>Delar du den här reflektionen för att uppnå ett inlärningsmål som du har gett dig själv?  </a:t>
            </a:r>
          </a:p>
          <a:p>
            <a:pPr rtl="0"/>
            <a:r>
              <a:rPr lang="sv-SE" i="1"/>
              <a:t>Är det i slutet av en kurs?  </a:t>
            </a:r>
          </a:p>
          <a:p>
            <a:pPr rtl="0"/>
            <a:endParaRPr lang="sv-SE" baseline="0"/>
          </a:p>
          <a:p>
            <a:pPr rtl="0"/>
            <a:r>
              <a:rPr lang="sv-SE"/>
              <a:t>Ange ditt syfte för reflektionen eller till och med syftet med inlärningsupplevelsen eller inlärningsmålet.  Var tydlig och specifik när du anger ditt syfte.</a:t>
            </a:r>
          </a:p>
          <a:p>
            <a:pPr rtl="0"/>
            <a:endParaRPr lang="sv-SE"/>
          </a:p>
        </p:txBody>
      </p:sp>
      <p:sp>
        <p:nvSpPr>
          <p:cNvPr id="4" name="Platshållare för bildnummer 3">
            <a:extLst>
              <a:ext uri="{FF2B5EF4-FFF2-40B4-BE49-F238E27FC236}">
                <a16:creationId xmlns:a16="http://schemas.microsoft.com/office/drawing/2014/main" id="{9D370794-F7E3-1065-48E9-130B53725A51}"/>
              </a:ext>
            </a:extLst>
          </p:cNvPr>
          <p:cNvSpPr>
            <a:spLocks noGrp="1"/>
          </p:cNvSpPr>
          <p:nvPr>
            <p:ph type="sldNum" sz="quarter" idx="10"/>
          </p:nvPr>
        </p:nvSpPr>
        <p:spPr/>
        <p:txBody>
          <a:bodyPr rtlCol="0"/>
          <a:lstStyle/>
          <a:p>
            <a:pPr rtl="0"/>
            <a:fld id="{D5D79418-37EB-4378-AD22-89DBB000B0DA}" type="slidenum">
              <a:rPr lang="sv-SE" smtClean="0"/>
              <a:t>18</a:t>
            </a:fld>
            <a:endParaRPr lang="sv-SE"/>
          </a:p>
        </p:txBody>
      </p:sp>
    </p:spTree>
    <p:extLst>
      <p:ext uri="{BB962C8B-B14F-4D97-AF65-F5344CB8AC3E}">
        <p14:creationId xmlns:p14="http://schemas.microsoft.com/office/powerpoint/2010/main" val="2312870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8E6B6-B3C8-A55A-9843-F15A691A0BC6}"/>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39555153-D35B-1431-B2DB-6352A13D4185}"/>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1537188D-61A1-89BC-7A9F-863DF7DBA4C4}"/>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sv-SE" b="1"/>
              <a:t>Anteckningar till presentatör: </a:t>
            </a:r>
          </a:p>
          <a:p>
            <a:pPr rtl="0"/>
            <a:r>
              <a:rPr lang="sv-SE" i="1"/>
              <a:t>Vad är ditt syfte med att dela den här reflektionen?</a:t>
            </a:r>
          </a:p>
          <a:p>
            <a:pPr rtl="0"/>
            <a:r>
              <a:rPr lang="sv-SE" i="1"/>
              <a:t>Är det i slutet av en enhet eller ett projekt?  </a:t>
            </a:r>
          </a:p>
          <a:p>
            <a:pPr rtl="0"/>
            <a:r>
              <a:rPr lang="sv-SE" i="1"/>
              <a:t>Delar du den här reflektionen för att uppnå ett inlärningsmål som du har gett dig själv?  </a:t>
            </a:r>
          </a:p>
          <a:p>
            <a:pPr rtl="0"/>
            <a:r>
              <a:rPr lang="sv-SE" i="1"/>
              <a:t>Är det i slutet av en kurs?  </a:t>
            </a:r>
          </a:p>
          <a:p>
            <a:pPr rtl="0"/>
            <a:endParaRPr lang="sv-SE" baseline="0"/>
          </a:p>
          <a:p>
            <a:pPr rtl="0"/>
            <a:r>
              <a:rPr lang="sv-SE"/>
              <a:t>Ange ditt syfte för reflektionen eller till och med syftet med inlärningsupplevelsen eller inlärningsmålet.  Var tydlig och specifik när du anger ditt syfte.</a:t>
            </a:r>
          </a:p>
          <a:p>
            <a:pPr rtl="0"/>
            <a:endParaRPr lang="sv-SE"/>
          </a:p>
        </p:txBody>
      </p:sp>
      <p:sp>
        <p:nvSpPr>
          <p:cNvPr id="4" name="Platshållare för bildnummer 3">
            <a:extLst>
              <a:ext uri="{FF2B5EF4-FFF2-40B4-BE49-F238E27FC236}">
                <a16:creationId xmlns:a16="http://schemas.microsoft.com/office/drawing/2014/main" id="{7CFD6BDE-D270-A12A-E348-76669EFCEA09}"/>
              </a:ext>
            </a:extLst>
          </p:cNvPr>
          <p:cNvSpPr>
            <a:spLocks noGrp="1"/>
          </p:cNvSpPr>
          <p:nvPr>
            <p:ph type="sldNum" sz="quarter" idx="10"/>
          </p:nvPr>
        </p:nvSpPr>
        <p:spPr/>
        <p:txBody>
          <a:bodyPr rtlCol="0"/>
          <a:lstStyle/>
          <a:p>
            <a:pPr rtl="0"/>
            <a:fld id="{D5D79418-37EB-4378-AD22-89DBB000B0DA}" type="slidenum">
              <a:rPr lang="sv-SE" smtClean="0"/>
              <a:t>19</a:t>
            </a:fld>
            <a:endParaRPr lang="sv-SE"/>
          </a:p>
        </p:txBody>
      </p:sp>
    </p:spTree>
    <p:extLst>
      <p:ext uri="{BB962C8B-B14F-4D97-AF65-F5344CB8AC3E}">
        <p14:creationId xmlns:p14="http://schemas.microsoft.com/office/powerpoint/2010/main" val="2085314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r>
              <a:rPr lang="sv-SE" b="1"/>
              <a:t>Anteckningar till presentatör: </a:t>
            </a:r>
          </a:p>
          <a:p>
            <a:pPr rtl="0"/>
            <a:r>
              <a:rPr lang="sv-SE" b="0" i="1">
                <a:latin typeface="Segoe UI" panose="020B0502040204020203" pitchFamily="34" charset="0"/>
                <a:cs typeface="Segoe UI" panose="020B0502040204020203" pitchFamily="34" charset="0"/>
              </a:rPr>
              <a:t>Beskrivning av vad du har lärt dig med dina egna ord på ena sidan.</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Ta med information om ämnet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Information om ämnet är också till hjälp här.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Berätta historien om din inlärningsupplevelse.  Precis som i en berättelse ska det alltid finnas en början, en mittpunkt och ett slut.</a:t>
            </a:r>
          </a:p>
          <a:p>
            <a:pPr rtl="0"/>
            <a:r>
              <a:rPr lang="sv-SE" b="0" i="1">
                <a:latin typeface="Segoe UI" panose="020B0502040204020203" pitchFamily="34" charset="0"/>
                <a:cs typeface="Segoe UI" panose="020B0502040204020203" pitchFamily="34" charset="0"/>
              </a:rPr>
              <a:t>På andra sidan kan du lägga till en bild som visar vad du har lärt dig.</a:t>
            </a:r>
          </a:p>
          <a:p>
            <a:pPr rtl="0"/>
            <a:endParaRPr lang="sv-SE"/>
          </a:p>
          <a:p>
            <a:pPr rtl="0"/>
            <a:r>
              <a:rPr lang="sv-SE"/>
              <a:t>Använd gärna mer än en bild för att reflektera över processen.  Det hjälper även att lägga till en video av din process.</a:t>
            </a:r>
          </a:p>
          <a:p>
            <a:pPr rtl="0"/>
            <a:endParaRPr lang="sv-SE"/>
          </a:p>
        </p:txBody>
      </p:sp>
      <p:sp>
        <p:nvSpPr>
          <p:cNvPr id="4" name="Platshållare för bildnummer 3"/>
          <p:cNvSpPr>
            <a:spLocks noGrp="1"/>
          </p:cNvSpPr>
          <p:nvPr>
            <p:ph type="sldNum" sz="quarter" idx="10"/>
          </p:nvPr>
        </p:nvSpPr>
        <p:spPr/>
        <p:txBody>
          <a:bodyPr rtlCol="0"/>
          <a:lstStyle/>
          <a:p>
            <a:pPr rtl="0"/>
            <a:fld id="{D5D79418-37EB-4378-AD22-89DBB000B0DA}" type="slidenum">
              <a:rPr lang="sv-SE" smtClean="0"/>
              <a:t>2</a:t>
            </a:fld>
            <a:endParaRPr lang="sv-SE"/>
          </a:p>
        </p:txBody>
      </p:sp>
    </p:spTree>
    <p:extLst>
      <p:ext uri="{BB962C8B-B14F-4D97-AF65-F5344CB8AC3E}">
        <p14:creationId xmlns:p14="http://schemas.microsoft.com/office/powerpoint/2010/main" val="352591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pPr rtl="0"/>
            <a:fld id="{D5D79418-37EB-4378-AD22-89DBB000B0DA}" type="slidenum">
              <a:rPr lang="sv-SE" noProof="0" smtClean="0"/>
              <a:t>20</a:t>
            </a:fld>
            <a:endParaRPr lang="sv-SE" noProof="0"/>
          </a:p>
        </p:txBody>
      </p:sp>
    </p:spTree>
    <p:extLst>
      <p:ext uri="{BB962C8B-B14F-4D97-AF65-F5344CB8AC3E}">
        <p14:creationId xmlns:p14="http://schemas.microsoft.com/office/powerpoint/2010/main" val="3752279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1601B-5E49-25FE-E6B8-4CACFB5AE965}"/>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86333ABC-2C24-4495-6C35-F69EE68D098C}"/>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DCB535DD-FE8C-5E56-B648-31980F4C4C7C}"/>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sv-SE" b="1"/>
              <a:t>Anteckningar till presentatör: </a:t>
            </a:r>
          </a:p>
          <a:p>
            <a:pPr rtl="0"/>
            <a:r>
              <a:rPr lang="sv-SE" i="1"/>
              <a:t>Vad är ditt syfte med att dela den här reflektionen?</a:t>
            </a:r>
          </a:p>
          <a:p>
            <a:pPr rtl="0"/>
            <a:r>
              <a:rPr lang="sv-SE" i="1"/>
              <a:t>Är det i slutet av en enhet eller ett projekt?  </a:t>
            </a:r>
          </a:p>
          <a:p>
            <a:pPr rtl="0"/>
            <a:r>
              <a:rPr lang="sv-SE" i="1"/>
              <a:t>Delar du den här reflektionen för att uppnå ett inlärningsmål som du har gett dig själv?  </a:t>
            </a:r>
          </a:p>
          <a:p>
            <a:pPr rtl="0"/>
            <a:r>
              <a:rPr lang="sv-SE" i="1"/>
              <a:t>Är det i slutet av en kurs?  </a:t>
            </a:r>
          </a:p>
          <a:p>
            <a:pPr rtl="0"/>
            <a:endParaRPr lang="sv-SE" baseline="0"/>
          </a:p>
          <a:p>
            <a:pPr rtl="0"/>
            <a:r>
              <a:rPr lang="sv-SE"/>
              <a:t>Ange ditt syfte för reflektionen eller till och med syftet med inlärningsupplevelsen eller inlärningsmålet.  Var tydlig och specifik när du anger ditt syfte.</a:t>
            </a:r>
          </a:p>
          <a:p>
            <a:pPr rtl="0"/>
            <a:endParaRPr lang="sv-SE"/>
          </a:p>
        </p:txBody>
      </p:sp>
      <p:sp>
        <p:nvSpPr>
          <p:cNvPr id="4" name="Platshållare för bildnummer 3">
            <a:extLst>
              <a:ext uri="{FF2B5EF4-FFF2-40B4-BE49-F238E27FC236}">
                <a16:creationId xmlns:a16="http://schemas.microsoft.com/office/drawing/2014/main" id="{9AB620C4-ED00-336E-2CC4-A5B2EB121CEF}"/>
              </a:ext>
            </a:extLst>
          </p:cNvPr>
          <p:cNvSpPr>
            <a:spLocks noGrp="1"/>
          </p:cNvSpPr>
          <p:nvPr>
            <p:ph type="sldNum" sz="quarter" idx="10"/>
          </p:nvPr>
        </p:nvSpPr>
        <p:spPr/>
        <p:txBody>
          <a:bodyPr rtlCol="0"/>
          <a:lstStyle/>
          <a:p>
            <a:pPr rtl="0"/>
            <a:fld id="{D5D79418-37EB-4378-AD22-89DBB000B0DA}" type="slidenum">
              <a:rPr lang="sv-SE" smtClean="0"/>
              <a:t>21</a:t>
            </a:fld>
            <a:endParaRPr lang="sv-SE"/>
          </a:p>
        </p:txBody>
      </p:sp>
    </p:spTree>
    <p:extLst>
      <p:ext uri="{BB962C8B-B14F-4D97-AF65-F5344CB8AC3E}">
        <p14:creationId xmlns:p14="http://schemas.microsoft.com/office/powerpoint/2010/main" val="4118022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FB9AD-F9FE-3D51-0FBF-90F6405392B6}"/>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AF7B5E13-5D0F-F3A2-A193-9338DA6B73E7}"/>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0995610B-E564-87A5-CD97-AAFD8D17398B}"/>
              </a:ext>
            </a:extLst>
          </p:cNvPr>
          <p:cNvSpPr>
            <a:spLocks noGrp="1"/>
          </p:cNvSpPr>
          <p:nvPr>
            <p:ph type="body" idx="1"/>
          </p:nvPr>
        </p:nvSpPr>
        <p:spPr/>
        <p:txBody>
          <a:bodyPr rtlCol="0"/>
          <a:lstStyle/>
          <a:p>
            <a:pPr rtl="0"/>
            <a:r>
              <a:rPr lang="sv-SE" b="1"/>
              <a:t>Anteckningar till presentatör: </a:t>
            </a:r>
          </a:p>
          <a:p>
            <a:pPr rtl="0"/>
            <a:r>
              <a:rPr lang="sv-SE" b="0" i="1">
                <a:latin typeface="Segoe UI" panose="020B0502040204020203" pitchFamily="34" charset="0"/>
                <a:cs typeface="Segoe UI" panose="020B0502040204020203" pitchFamily="34" charset="0"/>
              </a:rPr>
              <a:t>Beskrivning av vad du har lärt dig med dina egna ord på ena sidan.</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Ta med information om ämnet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Information om ämnet är också till hjälp här.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Berätta historien om din inlärningsupplevelse.  Precis som i en berättelse ska det alltid finnas en början, en mittpunkt och ett slut.</a:t>
            </a:r>
          </a:p>
          <a:p>
            <a:pPr rtl="0"/>
            <a:r>
              <a:rPr lang="sv-SE" b="0" i="1">
                <a:latin typeface="Segoe UI" panose="020B0502040204020203" pitchFamily="34" charset="0"/>
                <a:cs typeface="Segoe UI" panose="020B0502040204020203" pitchFamily="34" charset="0"/>
              </a:rPr>
              <a:t>På andra sidan kan du lägga till en bild som visar vad du har lärt dig.</a:t>
            </a:r>
          </a:p>
          <a:p>
            <a:pPr rtl="0"/>
            <a:endParaRPr lang="sv-SE"/>
          </a:p>
          <a:p>
            <a:pPr rtl="0"/>
            <a:r>
              <a:rPr lang="sv-SE"/>
              <a:t>Använd gärna mer än en bild för att reflektera över processen.  Det hjälper även att lägga till en video av din process.</a:t>
            </a:r>
          </a:p>
          <a:p>
            <a:pPr rtl="0"/>
            <a:endParaRPr lang="sv-SE"/>
          </a:p>
        </p:txBody>
      </p:sp>
      <p:sp>
        <p:nvSpPr>
          <p:cNvPr id="4" name="Platshållare för bildnummer 3">
            <a:extLst>
              <a:ext uri="{FF2B5EF4-FFF2-40B4-BE49-F238E27FC236}">
                <a16:creationId xmlns:a16="http://schemas.microsoft.com/office/drawing/2014/main" id="{0BDE67F0-75DC-83A7-CBCE-34A625828D8C}"/>
              </a:ext>
            </a:extLst>
          </p:cNvPr>
          <p:cNvSpPr>
            <a:spLocks noGrp="1"/>
          </p:cNvSpPr>
          <p:nvPr>
            <p:ph type="sldNum" sz="quarter" idx="10"/>
          </p:nvPr>
        </p:nvSpPr>
        <p:spPr/>
        <p:txBody>
          <a:bodyPr rtlCol="0"/>
          <a:lstStyle/>
          <a:p>
            <a:pPr rtl="0"/>
            <a:fld id="{D5D79418-37EB-4378-AD22-89DBB000B0DA}" type="slidenum">
              <a:rPr lang="sv-SE" smtClean="0"/>
              <a:t>3</a:t>
            </a:fld>
            <a:endParaRPr lang="sv-SE"/>
          </a:p>
        </p:txBody>
      </p:sp>
    </p:spTree>
    <p:extLst>
      <p:ext uri="{BB962C8B-B14F-4D97-AF65-F5344CB8AC3E}">
        <p14:creationId xmlns:p14="http://schemas.microsoft.com/office/powerpoint/2010/main" val="1137146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r>
              <a:rPr lang="sv-SE" b="1"/>
              <a:t>Anteckningar till presentatör: </a:t>
            </a:r>
          </a:p>
          <a:p>
            <a:pPr rtl="0"/>
            <a:r>
              <a:rPr lang="sv-SE" b="0" i="1">
                <a:latin typeface="Segoe UI" panose="020B0502040204020203" pitchFamily="34" charset="0"/>
                <a:cs typeface="Segoe UI" panose="020B0502040204020203" pitchFamily="34" charset="0"/>
              </a:rPr>
              <a:t>Vad tyckte du först?</a:t>
            </a:r>
          </a:p>
          <a:p>
            <a:pPr rtl="0"/>
            <a:r>
              <a:rPr lang="sv-SE" b="0" i="1">
                <a:latin typeface="Segoe UI" panose="020B0502040204020203" pitchFamily="34" charset="0"/>
                <a:cs typeface="Segoe UI" panose="020B0502040204020203" pitchFamily="34" charset="0"/>
              </a:rPr>
              <a:t>Vilka hinder stötte du på längs med vägen?</a:t>
            </a:r>
          </a:p>
          <a:p>
            <a:pPr rtl="0"/>
            <a:r>
              <a:rPr lang="sv-SE" b="0" i="1">
                <a:latin typeface="Segoe UI" panose="020B0502040204020203" pitchFamily="34" charset="0"/>
                <a:cs typeface="Segoe UI" panose="020B0502040204020203" pitchFamily="34" charset="0"/>
              </a:rPr>
              <a:t>Hur överkom du dessa hinder?</a:t>
            </a:r>
          </a:p>
          <a:p>
            <a:pPr rtl="0"/>
            <a:r>
              <a:rPr lang="sv-SE" b="0" i="1">
                <a:latin typeface="Segoe UI" panose="020B0502040204020203" pitchFamily="34" charset="0"/>
                <a:cs typeface="Segoe UI" panose="020B0502040204020203" pitchFamily="34" charset="0"/>
              </a:rPr>
              <a:t>Vilka bilder kan du lägga till för att stödja processen?</a:t>
            </a:r>
          </a:p>
          <a:p>
            <a:pPr rtl="0"/>
            <a:endParaRPr lang="sv-SE"/>
          </a:p>
          <a:p>
            <a:pPr rtl="0"/>
            <a:r>
              <a:rPr lang="sv-SE"/>
              <a:t>Med den här SmartArt-grafiken kan du lägga till bilder och text som hjälper dig att beskriva processen.  Om en bild är värd tusen ord bör bilder och ord hjälpa dig att förmedla den här reflektionen kring lärande på ett perfekt sätt!  Du kan alltid klicka på Infoga&gt;SmartArt om du vill ändra bilden eller markera bilden och klicka på kontextmenyn Design för att ändra färgerna.</a:t>
            </a:r>
          </a:p>
          <a:p>
            <a:pPr rtl="0"/>
            <a:endParaRPr lang="sv-SE"/>
          </a:p>
          <a:p>
            <a:pPr rtl="0"/>
            <a:r>
              <a:rPr lang="sv-SE"/>
              <a:t>Använd gärna mer än en bild för att reflektera över processen.  Det hjälper även att lägga till en video av din process.</a:t>
            </a:r>
          </a:p>
          <a:p>
            <a:pPr rtl="0"/>
            <a:endParaRPr lang="sv-SE"/>
          </a:p>
        </p:txBody>
      </p:sp>
      <p:sp>
        <p:nvSpPr>
          <p:cNvPr id="4" name="Platshållare för bildnummer 3"/>
          <p:cNvSpPr>
            <a:spLocks noGrp="1"/>
          </p:cNvSpPr>
          <p:nvPr>
            <p:ph type="sldNum" sz="quarter" idx="10"/>
          </p:nvPr>
        </p:nvSpPr>
        <p:spPr/>
        <p:txBody>
          <a:bodyPr rtlCol="0"/>
          <a:lstStyle/>
          <a:p>
            <a:pPr rtl="0"/>
            <a:fld id="{D5D79418-37EB-4378-AD22-89DBB000B0DA}" type="slidenum">
              <a:rPr lang="sv-SE" smtClean="0"/>
              <a:t>4</a:t>
            </a:fld>
            <a:endParaRPr lang="sv-SE"/>
          </a:p>
        </p:txBody>
      </p:sp>
    </p:spTree>
    <p:extLst>
      <p:ext uri="{BB962C8B-B14F-4D97-AF65-F5344CB8AC3E}">
        <p14:creationId xmlns:p14="http://schemas.microsoft.com/office/powerpoint/2010/main" val="121941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F79BD-0329-3503-8177-E167902A2CF7}"/>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F4857562-82F4-48D3-3D2D-8A75741DCE4C}"/>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12BCCBE5-F3F7-0C99-F952-38D51E980FE3}"/>
              </a:ext>
            </a:extLst>
          </p:cNvPr>
          <p:cNvSpPr>
            <a:spLocks noGrp="1"/>
          </p:cNvSpPr>
          <p:nvPr>
            <p:ph type="body" idx="1"/>
          </p:nvPr>
        </p:nvSpPr>
        <p:spPr/>
        <p:txBody>
          <a:bodyPr rtlCol="0"/>
          <a:lstStyle/>
          <a:p>
            <a:pPr rtl="0"/>
            <a:r>
              <a:rPr lang="sv-SE" b="1"/>
              <a:t>Anteckningar till presentatör: </a:t>
            </a:r>
          </a:p>
          <a:p>
            <a:pPr rtl="0"/>
            <a:r>
              <a:rPr lang="sv-SE" b="0" i="1">
                <a:latin typeface="Segoe UI" panose="020B0502040204020203" pitchFamily="34" charset="0"/>
                <a:cs typeface="Segoe UI" panose="020B0502040204020203" pitchFamily="34" charset="0"/>
              </a:rPr>
              <a:t>Beskrivning av vad du har lärt dig med dina egna ord på ena sidan.</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Ta med information om ämnet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Information om ämnet är också till hjälp här.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Berätta historien om din inlärningsupplevelse.  Precis som i en berättelse ska det alltid finnas en början, en mittpunkt och ett slut.</a:t>
            </a:r>
          </a:p>
          <a:p>
            <a:pPr rtl="0"/>
            <a:r>
              <a:rPr lang="sv-SE" b="0" i="1">
                <a:latin typeface="Segoe UI" panose="020B0502040204020203" pitchFamily="34" charset="0"/>
                <a:cs typeface="Segoe UI" panose="020B0502040204020203" pitchFamily="34" charset="0"/>
              </a:rPr>
              <a:t>På andra sidan kan du lägga till en bild som visar vad du har lärt dig.</a:t>
            </a:r>
          </a:p>
          <a:p>
            <a:pPr rtl="0"/>
            <a:endParaRPr lang="sv-SE"/>
          </a:p>
          <a:p>
            <a:pPr rtl="0"/>
            <a:r>
              <a:rPr lang="sv-SE"/>
              <a:t>Använd gärna mer än en bild för att reflektera över processen.  Det hjälper även att lägga till en video av din process.</a:t>
            </a:r>
          </a:p>
          <a:p>
            <a:pPr rtl="0"/>
            <a:endParaRPr lang="sv-SE"/>
          </a:p>
        </p:txBody>
      </p:sp>
      <p:sp>
        <p:nvSpPr>
          <p:cNvPr id="4" name="Platshållare för bildnummer 3">
            <a:extLst>
              <a:ext uri="{FF2B5EF4-FFF2-40B4-BE49-F238E27FC236}">
                <a16:creationId xmlns:a16="http://schemas.microsoft.com/office/drawing/2014/main" id="{DB7C223C-6F1D-3E26-698F-28EF377449B9}"/>
              </a:ext>
            </a:extLst>
          </p:cNvPr>
          <p:cNvSpPr>
            <a:spLocks noGrp="1"/>
          </p:cNvSpPr>
          <p:nvPr>
            <p:ph type="sldNum" sz="quarter" idx="10"/>
          </p:nvPr>
        </p:nvSpPr>
        <p:spPr/>
        <p:txBody>
          <a:bodyPr rtlCol="0"/>
          <a:lstStyle/>
          <a:p>
            <a:pPr rtl="0"/>
            <a:fld id="{D5D79418-37EB-4378-AD22-89DBB000B0DA}" type="slidenum">
              <a:rPr lang="sv-SE" smtClean="0"/>
              <a:t>5</a:t>
            </a:fld>
            <a:endParaRPr lang="sv-SE"/>
          </a:p>
        </p:txBody>
      </p:sp>
    </p:spTree>
    <p:extLst>
      <p:ext uri="{BB962C8B-B14F-4D97-AF65-F5344CB8AC3E}">
        <p14:creationId xmlns:p14="http://schemas.microsoft.com/office/powerpoint/2010/main" val="1064848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252CC-C7C1-4318-6089-57C18B63522C}"/>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9CE1554C-1D12-61EB-12EE-6393205756E8}"/>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0E8F44CA-62CD-03FA-B135-2C170E118ABA}"/>
              </a:ext>
            </a:extLst>
          </p:cNvPr>
          <p:cNvSpPr>
            <a:spLocks noGrp="1"/>
          </p:cNvSpPr>
          <p:nvPr>
            <p:ph type="body" idx="1"/>
          </p:nvPr>
        </p:nvSpPr>
        <p:spPr/>
        <p:txBody>
          <a:bodyPr rtlCol="0"/>
          <a:lstStyle/>
          <a:p>
            <a:pPr rtl="0"/>
            <a:r>
              <a:rPr lang="sv-SE" b="1"/>
              <a:t>Anteckningar till presentatör: </a:t>
            </a:r>
          </a:p>
          <a:p>
            <a:pPr rtl="0"/>
            <a:r>
              <a:rPr lang="sv-SE" b="0" i="1">
                <a:latin typeface="Segoe UI" panose="020B0502040204020203" pitchFamily="34" charset="0"/>
                <a:cs typeface="Segoe UI" panose="020B0502040204020203" pitchFamily="34" charset="0"/>
              </a:rPr>
              <a:t>Beskrivning av vad du har lärt dig med dina egna ord på ena sidan.</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Ta med information om ämnet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Information om ämnet är också till hjälp här.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Berätta historien om din inlärningsupplevelse.  Precis som i en berättelse ska det alltid finnas en början, en mittpunkt och ett slut.</a:t>
            </a:r>
          </a:p>
          <a:p>
            <a:pPr rtl="0"/>
            <a:r>
              <a:rPr lang="sv-SE" b="0" i="1">
                <a:latin typeface="Segoe UI" panose="020B0502040204020203" pitchFamily="34" charset="0"/>
                <a:cs typeface="Segoe UI" panose="020B0502040204020203" pitchFamily="34" charset="0"/>
              </a:rPr>
              <a:t>På andra sidan kan du lägga till en bild som visar vad du har lärt dig.</a:t>
            </a:r>
          </a:p>
          <a:p>
            <a:pPr rtl="0"/>
            <a:endParaRPr lang="sv-SE"/>
          </a:p>
          <a:p>
            <a:pPr rtl="0"/>
            <a:r>
              <a:rPr lang="sv-SE"/>
              <a:t>Använd gärna mer än en bild för att reflektera över processen.  Det hjälper även att lägga till en video av din process.</a:t>
            </a:r>
          </a:p>
          <a:p>
            <a:pPr rtl="0"/>
            <a:endParaRPr lang="sv-SE"/>
          </a:p>
        </p:txBody>
      </p:sp>
      <p:sp>
        <p:nvSpPr>
          <p:cNvPr id="4" name="Platshållare för bildnummer 3">
            <a:extLst>
              <a:ext uri="{FF2B5EF4-FFF2-40B4-BE49-F238E27FC236}">
                <a16:creationId xmlns:a16="http://schemas.microsoft.com/office/drawing/2014/main" id="{5D8C7E4A-ABFB-B353-E46A-B00DE676D816}"/>
              </a:ext>
            </a:extLst>
          </p:cNvPr>
          <p:cNvSpPr>
            <a:spLocks noGrp="1"/>
          </p:cNvSpPr>
          <p:nvPr>
            <p:ph type="sldNum" sz="quarter" idx="10"/>
          </p:nvPr>
        </p:nvSpPr>
        <p:spPr/>
        <p:txBody>
          <a:bodyPr rtlCol="0"/>
          <a:lstStyle/>
          <a:p>
            <a:pPr rtl="0"/>
            <a:fld id="{D5D79418-37EB-4378-AD22-89DBB000B0DA}" type="slidenum">
              <a:rPr lang="sv-SE" smtClean="0"/>
              <a:t>6</a:t>
            </a:fld>
            <a:endParaRPr lang="sv-SE"/>
          </a:p>
        </p:txBody>
      </p:sp>
    </p:spTree>
    <p:extLst>
      <p:ext uri="{BB962C8B-B14F-4D97-AF65-F5344CB8AC3E}">
        <p14:creationId xmlns:p14="http://schemas.microsoft.com/office/powerpoint/2010/main" val="318190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E8E75-754C-2353-D79B-36C783921E8F}"/>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5348F9BC-D78D-F5EE-1328-41AE04410BBE}"/>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3E175955-2A03-E256-2B5B-55A21B00C169}"/>
              </a:ext>
            </a:extLst>
          </p:cNvPr>
          <p:cNvSpPr>
            <a:spLocks noGrp="1"/>
          </p:cNvSpPr>
          <p:nvPr>
            <p:ph type="body" idx="1"/>
          </p:nvPr>
        </p:nvSpPr>
        <p:spPr/>
        <p:txBody>
          <a:bodyPr rtlCol="0"/>
          <a:lstStyle/>
          <a:p>
            <a:pPr rtl="0"/>
            <a:r>
              <a:rPr lang="sv-SE" b="1"/>
              <a:t>Anteckningar till presentatör: </a:t>
            </a:r>
          </a:p>
          <a:p>
            <a:pPr rtl="0"/>
            <a:r>
              <a:rPr lang="sv-SE" b="0" i="1">
                <a:latin typeface="Segoe UI" panose="020B0502040204020203" pitchFamily="34" charset="0"/>
                <a:cs typeface="Segoe UI" panose="020B0502040204020203" pitchFamily="34" charset="0"/>
              </a:rPr>
              <a:t>Beskrivning av vad du har lärt dig med dina egna ord på ena sidan.</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Ta med information om ämnet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Information om ämnet är också till hjälp här.  </a:t>
            </a:r>
          </a:p>
          <a:p>
            <a:pPr marL="171450" indent="-171450" rtl="0">
              <a:buFont typeface="Arial" panose="020B0604020202020204" pitchFamily="34" charset="0"/>
              <a:buChar char="•"/>
            </a:pPr>
            <a:r>
              <a:rPr lang="sv-SE" b="0" i="1">
                <a:latin typeface="Segoe UI" panose="020B0502040204020203" pitchFamily="34" charset="0"/>
                <a:cs typeface="Segoe UI" panose="020B0502040204020203" pitchFamily="34" charset="0"/>
              </a:rPr>
              <a:t>Berätta historien om din inlärningsupplevelse.  Precis som i en berättelse ska det alltid finnas en början, en mittpunkt och ett slut.</a:t>
            </a:r>
          </a:p>
          <a:p>
            <a:pPr rtl="0"/>
            <a:r>
              <a:rPr lang="sv-SE" b="0" i="1">
                <a:latin typeface="Segoe UI" panose="020B0502040204020203" pitchFamily="34" charset="0"/>
                <a:cs typeface="Segoe UI" panose="020B0502040204020203" pitchFamily="34" charset="0"/>
              </a:rPr>
              <a:t>På andra sidan kan du lägga till en bild som visar vad du har lärt dig.</a:t>
            </a:r>
          </a:p>
          <a:p>
            <a:pPr rtl="0"/>
            <a:endParaRPr lang="sv-SE"/>
          </a:p>
          <a:p>
            <a:pPr rtl="0"/>
            <a:r>
              <a:rPr lang="sv-SE"/>
              <a:t>Använd gärna mer än en bild för att reflektera över processen.  Det hjälper även att lägga till en video av din process.</a:t>
            </a:r>
          </a:p>
          <a:p>
            <a:pPr rtl="0"/>
            <a:endParaRPr lang="sv-SE"/>
          </a:p>
        </p:txBody>
      </p:sp>
      <p:sp>
        <p:nvSpPr>
          <p:cNvPr id="4" name="Platshållare för bildnummer 3">
            <a:extLst>
              <a:ext uri="{FF2B5EF4-FFF2-40B4-BE49-F238E27FC236}">
                <a16:creationId xmlns:a16="http://schemas.microsoft.com/office/drawing/2014/main" id="{2A33FC57-16FE-445F-0555-AC08686E4781}"/>
              </a:ext>
            </a:extLst>
          </p:cNvPr>
          <p:cNvSpPr>
            <a:spLocks noGrp="1"/>
          </p:cNvSpPr>
          <p:nvPr>
            <p:ph type="sldNum" sz="quarter" idx="10"/>
          </p:nvPr>
        </p:nvSpPr>
        <p:spPr/>
        <p:txBody>
          <a:bodyPr rtlCol="0"/>
          <a:lstStyle/>
          <a:p>
            <a:pPr rtl="0"/>
            <a:fld id="{D5D79418-37EB-4378-AD22-89DBB000B0DA}" type="slidenum">
              <a:rPr lang="sv-SE" smtClean="0"/>
              <a:t>7</a:t>
            </a:fld>
            <a:endParaRPr lang="sv-SE"/>
          </a:p>
        </p:txBody>
      </p:sp>
    </p:spTree>
    <p:extLst>
      <p:ext uri="{BB962C8B-B14F-4D97-AF65-F5344CB8AC3E}">
        <p14:creationId xmlns:p14="http://schemas.microsoft.com/office/powerpoint/2010/main" val="394186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08B7A-72AB-4061-04A8-96CBA53AA6E3}"/>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FA176FF2-F3E9-28CF-99D1-DEDA8CEAF676}"/>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3CF8F807-C7A8-E171-D6C3-7957632A6CCD}"/>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sv-SE" b="1"/>
              <a:t>Anteckningar till presentatör: </a:t>
            </a:r>
          </a:p>
          <a:p>
            <a:pPr rtl="0"/>
            <a:r>
              <a:rPr lang="sv-SE" i="1"/>
              <a:t>Vad är ditt syfte med att dela den här reflektionen?</a:t>
            </a:r>
          </a:p>
          <a:p>
            <a:pPr rtl="0"/>
            <a:r>
              <a:rPr lang="sv-SE" i="1"/>
              <a:t>Är det i slutet av en enhet eller ett projekt?  </a:t>
            </a:r>
          </a:p>
          <a:p>
            <a:pPr rtl="0"/>
            <a:r>
              <a:rPr lang="sv-SE" i="1"/>
              <a:t>Delar du den här reflektionen för att uppnå ett inlärningsmål som du har gett dig själv?  </a:t>
            </a:r>
          </a:p>
          <a:p>
            <a:pPr rtl="0"/>
            <a:r>
              <a:rPr lang="sv-SE" i="1"/>
              <a:t>Är det i slutet av en kurs?  </a:t>
            </a:r>
          </a:p>
          <a:p>
            <a:pPr rtl="0"/>
            <a:endParaRPr lang="sv-SE" baseline="0"/>
          </a:p>
          <a:p>
            <a:pPr rtl="0"/>
            <a:r>
              <a:rPr lang="sv-SE"/>
              <a:t>Ange ditt syfte för reflektionen eller till och med syftet med inlärningsupplevelsen eller inlärningsmålet.  Var tydlig och specifik när du anger ditt syfte.</a:t>
            </a:r>
          </a:p>
          <a:p>
            <a:pPr rtl="0"/>
            <a:endParaRPr lang="sv-SE"/>
          </a:p>
        </p:txBody>
      </p:sp>
      <p:sp>
        <p:nvSpPr>
          <p:cNvPr id="4" name="Platshållare för bildnummer 3">
            <a:extLst>
              <a:ext uri="{FF2B5EF4-FFF2-40B4-BE49-F238E27FC236}">
                <a16:creationId xmlns:a16="http://schemas.microsoft.com/office/drawing/2014/main" id="{A571CDF6-9DD9-061B-0060-C1DD16DD0DA9}"/>
              </a:ext>
            </a:extLst>
          </p:cNvPr>
          <p:cNvSpPr>
            <a:spLocks noGrp="1"/>
          </p:cNvSpPr>
          <p:nvPr>
            <p:ph type="sldNum" sz="quarter" idx="10"/>
          </p:nvPr>
        </p:nvSpPr>
        <p:spPr/>
        <p:txBody>
          <a:bodyPr rtlCol="0"/>
          <a:lstStyle/>
          <a:p>
            <a:pPr rtl="0"/>
            <a:fld id="{D5D79418-37EB-4378-AD22-89DBB000B0DA}" type="slidenum">
              <a:rPr lang="sv-SE" smtClean="0"/>
              <a:t>8</a:t>
            </a:fld>
            <a:endParaRPr lang="sv-SE"/>
          </a:p>
        </p:txBody>
      </p:sp>
    </p:spTree>
    <p:extLst>
      <p:ext uri="{BB962C8B-B14F-4D97-AF65-F5344CB8AC3E}">
        <p14:creationId xmlns:p14="http://schemas.microsoft.com/office/powerpoint/2010/main" val="3064292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827ED-8EA1-11C3-E4D6-03DD7D0A6A19}"/>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B8C2B8B9-81A2-660F-7527-A1445A94C4D3}"/>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D35CEE92-0348-BBC4-446B-179519CD3F33}"/>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sv-SE" b="1"/>
              <a:t>Anteckningar till presentatör: </a:t>
            </a:r>
          </a:p>
          <a:p>
            <a:pPr rtl="0"/>
            <a:r>
              <a:rPr lang="sv-SE" i="1"/>
              <a:t>Vad är ditt syfte med att dela den här reflektionen?</a:t>
            </a:r>
          </a:p>
          <a:p>
            <a:pPr rtl="0"/>
            <a:r>
              <a:rPr lang="sv-SE" i="1"/>
              <a:t>Är det i slutet av en enhet eller ett projekt?  </a:t>
            </a:r>
          </a:p>
          <a:p>
            <a:pPr rtl="0"/>
            <a:r>
              <a:rPr lang="sv-SE" i="1"/>
              <a:t>Delar du den här reflektionen för att uppnå ett inlärningsmål som du har gett dig själv?  </a:t>
            </a:r>
          </a:p>
          <a:p>
            <a:pPr rtl="0"/>
            <a:r>
              <a:rPr lang="sv-SE" i="1"/>
              <a:t>Är det i slutet av en kurs?  </a:t>
            </a:r>
          </a:p>
          <a:p>
            <a:pPr rtl="0"/>
            <a:endParaRPr lang="sv-SE" baseline="0"/>
          </a:p>
          <a:p>
            <a:pPr rtl="0"/>
            <a:r>
              <a:rPr lang="sv-SE"/>
              <a:t>Ange ditt syfte för reflektionen eller till och med syftet med inlärningsupplevelsen eller inlärningsmålet.  Var tydlig och specifik när du anger ditt syfte.</a:t>
            </a:r>
          </a:p>
          <a:p>
            <a:pPr rtl="0"/>
            <a:endParaRPr lang="sv-SE"/>
          </a:p>
        </p:txBody>
      </p:sp>
      <p:sp>
        <p:nvSpPr>
          <p:cNvPr id="4" name="Platshållare för bildnummer 3">
            <a:extLst>
              <a:ext uri="{FF2B5EF4-FFF2-40B4-BE49-F238E27FC236}">
                <a16:creationId xmlns:a16="http://schemas.microsoft.com/office/drawing/2014/main" id="{38F15C9D-4E58-49D7-3309-4239E635CD26}"/>
              </a:ext>
            </a:extLst>
          </p:cNvPr>
          <p:cNvSpPr>
            <a:spLocks noGrp="1"/>
          </p:cNvSpPr>
          <p:nvPr>
            <p:ph type="sldNum" sz="quarter" idx="10"/>
          </p:nvPr>
        </p:nvSpPr>
        <p:spPr/>
        <p:txBody>
          <a:bodyPr rtlCol="0"/>
          <a:lstStyle/>
          <a:p>
            <a:pPr rtl="0"/>
            <a:fld id="{D5D79418-37EB-4378-AD22-89DBB000B0DA}" type="slidenum">
              <a:rPr lang="sv-SE" smtClean="0"/>
              <a:t>9</a:t>
            </a:fld>
            <a:endParaRPr lang="sv-SE"/>
          </a:p>
        </p:txBody>
      </p:sp>
    </p:spTree>
    <p:extLst>
      <p:ext uri="{BB962C8B-B14F-4D97-AF65-F5344CB8AC3E}">
        <p14:creationId xmlns:p14="http://schemas.microsoft.com/office/powerpoint/2010/main" val="1187772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grpSp>
        <p:nvGrpSpPr>
          <p:cNvPr id="7" name="Grup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fik 9" descr="Enkelt kugghjul">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1" name="Grafik 10" descr="Enkelt kugghjul">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fik 13" descr="Enkelt kugghjul">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5" name="Grafik 14" descr="Enkelt kugghjul">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sp>
        <p:nvSpPr>
          <p:cNvPr id="9" name="Rektangulär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ctrTitle" hasCustomPrompt="1"/>
          </p:nvPr>
        </p:nvSpPr>
        <p:spPr>
          <a:xfrm>
            <a:off x="1828293" y="2742465"/>
            <a:ext cx="8494463" cy="1373070"/>
          </a:xfrm>
        </p:spPr>
        <p:txBody>
          <a:bodyPr rtlCol="0" anchor="b">
            <a:noAutofit/>
          </a:bodyPr>
          <a:lstStyle>
            <a:lvl1pPr algn="ctr">
              <a:defRPr sz="5400"/>
            </a:lvl1pPr>
          </a:lstStyle>
          <a:p>
            <a:pPr rtl="0"/>
            <a:r>
              <a:rPr lang="sv-SE" noProof="0"/>
              <a:t>Klicka här för att ändra format</a:t>
            </a:r>
          </a:p>
        </p:txBody>
      </p:sp>
      <p:sp>
        <p:nvSpPr>
          <p:cNvPr id="3" name="Underrubrik 2"/>
          <p:cNvSpPr>
            <a:spLocks noGrp="1"/>
          </p:cNvSpPr>
          <p:nvPr>
            <p:ph type="subTitle" idx="1" hasCustomPrompt="1"/>
          </p:nvPr>
        </p:nvSpPr>
        <p:spPr>
          <a:xfrm>
            <a:off x="1828799" y="4394039"/>
            <a:ext cx="8493957" cy="1117687"/>
          </a:xfrm>
        </p:spPr>
        <p:txBody>
          <a:bodyPr rtlCol="0">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sv-SE" noProof="0"/>
              <a:t>Klicka om du vill redigera mall för underrubrikformat</a:t>
            </a:r>
          </a:p>
        </p:txBody>
      </p:sp>
      <p:sp>
        <p:nvSpPr>
          <p:cNvPr id="4" name="Platshållare för datum 3"/>
          <p:cNvSpPr>
            <a:spLocks noGrp="1"/>
          </p:cNvSpPr>
          <p:nvPr>
            <p:ph type="dt" sz="half" idx="10"/>
          </p:nvPr>
        </p:nvSpPr>
        <p:spPr>
          <a:xfrm>
            <a:off x="8112956" y="5936187"/>
            <a:ext cx="2743200" cy="365125"/>
          </a:xfrm>
        </p:spPr>
        <p:txBody>
          <a:bodyPr rtlCol="0"/>
          <a:lstStyle/>
          <a:p>
            <a:pPr rtl="0"/>
            <a:r>
              <a:rPr lang="sv-SE" noProof="0"/>
              <a:t>Erik Unevik 2025-04-07</a:t>
            </a:r>
          </a:p>
        </p:txBody>
      </p:sp>
      <p:sp>
        <p:nvSpPr>
          <p:cNvPr id="5" name="Platshållare för sidfot 4"/>
          <p:cNvSpPr>
            <a:spLocks noGrp="1"/>
          </p:cNvSpPr>
          <p:nvPr>
            <p:ph type="ftr" sz="quarter" idx="11"/>
          </p:nvPr>
        </p:nvSpPr>
        <p:spPr>
          <a:xfrm>
            <a:off x="1242296" y="5936188"/>
            <a:ext cx="6870660" cy="365125"/>
          </a:xfrm>
        </p:spPr>
        <p:txBody>
          <a:bodyPr rtlCol="0"/>
          <a:lstStyle/>
          <a:p>
            <a:pPr rtl="0"/>
            <a:r>
              <a:rPr lang="sv-SE" noProof="0"/>
              <a:t>Lägg till en sidfot</a:t>
            </a:r>
          </a:p>
        </p:txBody>
      </p:sp>
      <p:sp>
        <p:nvSpPr>
          <p:cNvPr id="12" name="Rektangulär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ktangulär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Platshållare för bildnummer 5"/>
          <p:cNvSpPr>
            <a:spLocks noGrp="1"/>
          </p:cNvSpPr>
          <p:nvPr>
            <p:ph type="sldNum" sz="quarter" idx="12"/>
          </p:nvPr>
        </p:nvSpPr>
        <p:spPr>
          <a:xfrm>
            <a:off x="10803518" y="2750779"/>
            <a:ext cx="1171888" cy="1356442"/>
          </a:xfrm>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grpSp>
        <p:nvGrpSpPr>
          <p:cNvPr id="7" name="Grup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fik 7" descr="Enkelt kugghjul">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9" name="Grafik 8" descr="Enkelt kugghjul">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0" name="Grafik 9" descr="Enkelt kugghjul">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1" name="Grafik 10" descr="Enkelt kugghjul">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5" name="Bild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ktangulär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Platshållare för datum 1"/>
          <p:cNvSpPr>
            <a:spLocks noGrp="1"/>
          </p:cNvSpPr>
          <p:nvPr>
            <p:ph type="dt" sz="half" idx="10"/>
          </p:nvPr>
        </p:nvSpPr>
        <p:spPr/>
        <p:txBody>
          <a:bodyPr rtlCol="0"/>
          <a:lstStyle/>
          <a:p>
            <a:pPr rtl="0"/>
            <a:r>
              <a:rPr lang="sv-SE" noProof="0"/>
              <a:t>Erik Unevik 2025-04-07</a:t>
            </a:r>
          </a:p>
        </p:txBody>
      </p:sp>
      <p:sp>
        <p:nvSpPr>
          <p:cNvPr id="3" name="Platshållare för sidfot 2"/>
          <p:cNvSpPr>
            <a:spLocks noGrp="1"/>
          </p:cNvSpPr>
          <p:nvPr>
            <p:ph type="ftr" sz="quarter" idx="11"/>
          </p:nvPr>
        </p:nvSpPr>
        <p:spPr/>
        <p:txBody>
          <a:bodyPr rtlCol="0"/>
          <a:lstStyle/>
          <a:p>
            <a:pPr rtl="0"/>
            <a:r>
              <a:rPr lang="sv-SE" noProof="0"/>
              <a:t>Lägg till en sidfot</a:t>
            </a:r>
          </a:p>
        </p:txBody>
      </p:sp>
      <p:sp>
        <p:nvSpPr>
          <p:cNvPr id="4" name="Platshållare för bildnummer 3"/>
          <p:cNvSpPr>
            <a:spLocks noGrp="1"/>
          </p:cNvSpPr>
          <p:nvPr>
            <p:ph type="sldNum" sz="quarter" idx="12"/>
          </p:nvPr>
        </p:nvSpPr>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grpSp>
        <p:nvGrpSpPr>
          <p:cNvPr id="17" name="Grup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fik 17" descr="Enkelt kugghjul">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fik 18" descr="Enkelt kugghjul">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fik 19" descr="Enkelt kugghjul">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fik 20" descr="Enkelt kugghjul">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Bild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ktangulär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ktangulär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2432921" y="753227"/>
            <a:ext cx="9613859" cy="1080940"/>
          </a:xfrm>
        </p:spPr>
        <p:txBody>
          <a:bodyPr rtlCol="0" anchor="ctr">
            <a:normAutofit/>
          </a:bodyPr>
          <a:lstStyle>
            <a:lvl1pPr>
              <a:defRPr sz="3600"/>
            </a:lvl1pPr>
          </a:lstStyle>
          <a:p>
            <a:pPr rtl="0"/>
            <a:r>
              <a:rPr lang="sv-SE" noProof="0"/>
              <a:t>Klicka här för att ändra format</a:t>
            </a:r>
          </a:p>
        </p:txBody>
      </p:sp>
      <p:sp>
        <p:nvSpPr>
          <p:cNvPr id="3" name="Platshållare för innehåll 2"/>
          <p:cNvSpPr>
            <a:spLocks noGrp="1"/>
          </p:cNvSpPr>
          <p:nvPr>
            <p:ph idx="1"/>
          </p:nvPr>
        </p:nvSpPr>
        <p:spPr>
          <a:xfrm>
            <a:off x="6438446" y="2336873"/>
            <a:ext cx="5608336" cy="3599313"/>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4" name="Platshållare för text 3"/>
          <p:cNvSpPr>
            <a:spLocks noGrp="1"/>
          </p:cNvSpPr>
          <p:nvPr>
            <p:ph type="body" sz="half" idx="2"/>
          </p:nvPr>
        </p:nvSpPr>
        <p:spPr>
          <a:xfrm>
            <a:off x="24329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Klicka här för att ändra format på bakgrundstexten</a:t>
            </a:r>
          </a:p>
        </p:txBody>
      </p:sp>
      <p:sp>
        <p:nvSpPr>
          <p:cNvPr id="5" name="Platshållare för datum 4"/>
          <p:cNvSpPr>
            <a:spLocks noGrp="1"/>
          </p:cNvSpPr>
          <p:nvPr>
            <p:ph type="dt" sz="half" idx="10"/>
          </p:nvPr>
        </p:nvSpPr>
        <p:spPr>
          <a:xfrm>
            <a:off x="9303581" y="5936187"/>
            <a:ext cx="2743200" cy="365125"/>
          </a:xfrm>
        </p:spPr>
        <p:txBody>
          <a:bodyPr rtlCol="0"/>
          <a:lstStyle/>
          <a:p>
            <a:pPr rtl="0"/>
            <a:r>
              <a:rPr lang="sv-SE" noProof="0"/>
              <a:t>Erik Unevik 2025-04-07</a:t>
            </a:r>
          </a:p>
        </p:txBody>
      </p:sp>
      <p:sp>
        <p:nvSpPr>
          <p:cNvPr id="6" name="Platshållare för sidfot 5"/>
          <p:cNvSpPr>
            <a:spLocks noGrp="1"/>
          </p:cNvSpPr>
          <p:nvPr>
            <p:ph type="ftr" sz="quarter" idx="11"/>
          </p:nvPr>
        </p:nvSpPr>
        <p:spPr>
          <a:xfrm>
            <a:off x="2432921" y="5936188"/>
            <a:ext cx="6870660" cy="365125"/>
          </a:xfrm>
        </p:spPr>
        <p:txBody>
          <a:bodyPr rtlCol="0"/>
          <a:lstStyle/>
          <a:p>
            <a:pPr rtl="0"/>
            <a:r>
              <a:rPr lang="sv-SE" noProof="0"/>
              <a:t>Lägg till en sidfot</a:t>
            </a:r>
          </a:p>
        </p:txBody>
      </p:sp>
      <p:sp>
        <p:nvSpPr>
          <p:cNvPr id="7" name="Platshållare för bildnummer 6"/>
          <p:cNvSpPr>
            <a:spLocks noGrp="1"/>
          </p:cNvSpPr>
          <p:nvPr>
            <p:ph type="sldNum" sz="quarter" idx="12"/>
          </p:nvPr>
        </p:nvSpPr>
        <p:spPr>
          <a:xfrm>
            <a:off x="140074" y="753227"/>
            <a:ext cx="1154151" cy="1090789"/>
          </a:xfrm>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ed bildtext">
    <p:spTree>
      <p:nvGrpSpPr>
        <p:cNvPr id="1" name=""/>
        <p:cNvGrpSpPr/>
        <p:nvPr/>
      </p:nvGrpSpPr>
      <p:grpSpPr>
        <a:xfrm>
          <a:off x="0" y="0"/>
          <a:ext cx="0" cy="0"/>
          <a:chOff x="0" y="0"/>
          <a:chExt cx="0" cy="0"/>
        </a:xfrm>
      </p:grpSpPr>
      <p:grpSp>
        <p:nvGrpSpPr>
          <p:cNvPr id="17" name="Grup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fik 17" descr="Enkelt kugghjul">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9" name="Grafik 18" descr="Enkelt kugghjul">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0" name="Grafik 19" descr="Enkelt kugghjul">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1" name="Grafik 20" descr="Enkelt kugghjul">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Bild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ktangulär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ktangulär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2432921" y="753227"/>
            <a:ext cx="9613859" cy="1080940"/>
          </a:xfrm>
        </p:spPr>
        <p:txBody>
          <a:bodyPr rtlCol="0" anchor="ctr">
            <a:normAutofit/>
          </a:bodyPr>
          <a:lstStyle>
            <a:lvl1pPr>
              <a:defRPr sz="3600"/>
            </a:lvl1pPr>
          </a:lstStyle>
          <a:p>
            <a:pPr rtl="0"/>
            <a:r>
              <a:rPr lang="sv-SE" noProof="0"/>
              <a:t>Klicka här för att ändra format</a:t>
            </a:r>
          </a:p>
        </p:txBody>
      </p:sp>
      <p:sp>
        <p:nvSpPr>
          <p:cNvPr id="4" name="Platshållare för text 3"/>
          <p:cNvSpPr>
            <a:spLocks noGrp="1"/>
          </p:cNvSpPr>
          <p:nvPr>
            <p:ph type="body" sz="half" idx="2"/>
          </p:nvPr>
        </p:nvSpPr>
        <p:spPr>
          <a:xfrm>
            <a:off x="2432922" y="2336872"/>
            <a:ext cx="2620817"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Klicka här för att ändra format på bakgrundstexten</a:t>
            </a:r>
          </a:p>
        </p:txBody>
      </p:sp>
      <p:sp>
        <p:nvSpPr>
          <p:cNvPr id="5" name="Platshållare för datum 4"/>
          <p:cNvSpPr>
            <a:spLocks noGrp="1"/>
          </p:cNvSpPr>
          <p:nvPr>
            <p:ph type="dt" sz="half" idx="10"/>
          </p:nvPr>
        </p:nvSpPr>
        <p:spPr>
          <a:xfrm>
            <a:off x="9303581" y="5936187"/>
            <a:ext cx="2743200" cy="365125"/>
          </a:xfrm>
        </p:spPr>
        <p:txBody>
          <a:bodyPr rtlCol="0"/>
          <a:lstStyle/>
          <a:p>
            <a:pPr rtl="0"/>
            <a:r>
              <a:rPr lang="sv-SE" noProof="0"/>
              <a:t>Erik Unevik 2025-04-07</a:t>
            </a:r>
          </a:p>
        </p:txBody>
      </p:sp>
      <p:sp>
        <p:nvSpPr>
          <p:cNvPr id="6" name="Platshållare för sidfot 5"/>
          <p:cNvSpPr>
            <a:spLocks noGrp="1"/>
          </p:cNvSpPr>
          <p:nvPr>
            <p:ph type="ftr" sz="quarter" idx="11"/>
          </p:nvPr>
        </p:nvSpPr>
        <p:spPr>
          <a:xfrm>
            <a:off x="2432921" y="5936188"/>
            <a:ext cx="6870660" cy="365125"/>
          </a:xfrm>
        </p:spPr>
        <p:txBody>
          <a:bodyPr rtlCol="0"/>
          <a:lstStyle/>
          <a:p>
            <a:pPr rtl="0"/>
            <a:r>
              <a:rPr lang="sv-SE" noProof="0"/>
              <a:t>Lägg till en sidfot</a:t>
            </a:r>
          </a:p>
        </p:txBody>
      </p:sp>
      <p:sp>
        <p:nvSpPr>
          <p:cNvPr id="7" name="Platshållare för bildnummer 6"/>
          <p:cNvSpPr>
            <a:spLocks noGrp="1"/>
          </p:cNvSpPr>
          <p:nvPr>
            <p:ph type="sldNum" sz="quarter" idx="12"/>
          </p:nvPr>
        </p:nvSpPr>
        <p:spPr>
          <a:xfrm>
            <a:off x="140074" y="753227"/>
            <a:ext cx="1154151" cy="1090789"/>
          </a:xfrm>
        </p:spPr>
        <p:txBody>
          <a:bodyPr rtlCol="0"/>
          <a:lstStyle/>
          <a:p>
            <a:pPr rtl="0"/>
            <a:fld id="{9E3FA76C-C565-46B6-8652-D75785E2521F}" type="slidenum">
              <a:rPr lang="sv-SE" noProof="0" smtClean="0"/>
              <a:t>‹#›</a:t>
            </a:fld>
            <a:endParaRPr lang="sv-SE" noProof="0"/>
          </a:p>
        </p:txBody>
      </p:sp>
      <p:sp>
        <p:nvSpPr>
          <p:cNvPr id="16" name="Platshållare för bild 2">
            <a:extLst>
              <a:ext uri="{FF2B5EF4-FFF2-40B4-BE49-F238E27FC236}">
                <a16:creationId xmlns:a16="http://schemas.microsoft.com/office/drawing/2014/main" id="{5E59F855-D2A7-4662-804E-17B59CD1A41D}"/>
              </a:ext>
            </a:extLst>
          </p:cNvPr>
          <p:cNvSpPr>
            <a:spLocks noGrp="1"/>
          </p:cNvSpPr>
          <p:nvPr>
            <p:ph type="pic" idx="1" hasCustomPrompt="1"/>
          </p:nvPr>
        </p:nvSpPr>
        <p:spPr>
          <a:xfrm>
            <a:off x="5213022" y="2327474"/>
            <a:ext cx="6833757" cy="3608712"/>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sv-SE" noProof="0"/>
              <a:t>Klicka på ikonen för att lägga till bild</a:t>
            </a:r>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abild med bildtext">
    <p:spTree>
      <p:nvGrpSpPr>
        <p:cNvPr id="1" name=""/>
        <p:cNvGrpSpPr/>
        <p:nvPr/>
      </p:nvGrpSpPr>
      <p:grpSpPr>
        <a:xfrm>
          <a:off x="0" y="0"/>
          <a:ext cx="0" cy="0"/>
          <a:chOff x="0" y="0"/>
          <a:chExt cx="0" cy="0"/>
        </a:xfrm>
      </p:grpSpPr>
      <p:pic>
        <p:nvPicPr>
          <p:cNvPr id="8" name="Bild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Bild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ktangulär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ktangulär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680322" y="4711616"/>
            <a:ext cx="9613859" cy="1090482"/>
          </a:xfrm>
        </p:spPr>
        <p:txBody>
          <a:bodyPr rtlCol="0" anchor="ctr" anchorCtr="0">
            <a:normAutofit/>
          </a:bodyPr>
          <a:lstStyle>
            <a:lvl1pPr>
              <a:defRPr sz="2400"/>
            </a:lvl1pPr>
          </a:lstStyle>
          <a:p>
            <a:pPr rtl="0"/>
            <a:r>
              <a:rPr lang="sv-SE" noProof="0"/>
              <a:t>Klicka här för att ändra format</a:t>
            </a:r>
          </a:p>
        </p:txBody>
      </p:sp>
      <p:sp>
        <p:nvSpPr>
          <p:cNvPr id="5" name="Platshållare för datum 4"/>
          <p:cNvSpPr>
            <a:spLocks noGrp="1"/>
          </p:cNvSpPr>
          <p:nvPr>
            <p:ph type="dt" sz="half" idx="10"/>
          </p:nvPr>
        </p:nvSpPr>
        <p:spPr/>
        <p:txBody>
          <a:bodyPr rtlCol="0"/>
          <a:lstStyle/>
          <a:p>
            <a:pPr rtl="0"/>
            <a:r>
              <a:rPr lang="sv-SE" noProof="0"/>
              <a:t>Erik Unevik 2025-04-07</a:t>
            </a:r>
          </a:p>
        </p:txBody>
      </p:sp>
      <p:sp>
        <p:nvSpPr>
          <p:cNvPr id="6" name="Platshållare för sidfot 5"/>
          <p:cNvSpPr>
            <a:spLocks noGrp="1"/>
          </p:cNvSpPr>
          <p:nvPr>
            <p:ph type="ftr" sz="quarter" idx="11"/>
          </p:nvPr>
        </p:nvSpPr>
        <p:spPr/>
        <p:txBody>
          <a:bodyPr rtlCol="0"/>
          <a:lstStyle/>
          <a:p>
            <a:pPr rtl="0"/>
            <a:r>
              <a:rPr lang="sv-SE" noProof="0"/>
              <a:t>Lägg till en sidfot</a:t>
            </a:r>
          </a:p>
        </p:txBody>
      </p:sp>
      <p:sp>
        <p:nvSpPr>
          <p:cNvPr id="7" name="Platshållare för bildnummer 6"/>
          <p:cNvSpPr>
            <a:spLocks noGrp="1"/>
          </p:cNvSpPr>
          <p:nvPr>
            <p:ph type="sldNum" sz="quarter" idx="12"/>
          </p:nvPr>
        </p:nvSpPr>
        <p:spPr>
          <a:xfrm>
            <a:off x="10729455" y="4711309"/>
            <a:ext cx="1154151" cy="1090789"/>
          </a:xfrm>
        </p:spPr>
        <p:txBody>
          <a:bodyPr rtlCol="0"/>
          <a:lstStyle/>
          <a:p>
            <a:pPr rtl="0"/>
            <a:fld id="{9E3FA76C-C565-46B6-8652-D75785E2521F}" type="slidenum">
              <a:rPr lang="sv-SE" noProof="0" smtClean="0"/>
              <a:t>‹#›</a:t>
            </a:fld>
            <a:endParaRPr lang="sv-SE" noProof="0"/>
          </a:p>
        </p:txBody>
      </p:sp>
      <p:sp>
        <p:nvSpPr>
          <p:cNvPr id="13" name="Platshållare för SmartArt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rtlCol="0"/>
          <a:lstStyle/>
          <a:p>
            <a:pPr rtl="0"/>
            <a:r>
              <a:rPr lang="sv-SE" noProof="0"/>
              <a:t>Klicka på ikonen för att lägga till SmartArt-grafik</a:t>
            </a:r>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Rubrik och bildtext">
    <p:spTree>
      <p:nvGrpSpPr>
        <p:cNvPr id="1" name=""/>
        <p:cNvGrpSpPr/>
        <p:nvPr/>
      </p:nvGrpSpPr>
      <p:grpSpPr>
        <a:xfrm>
          <a:off x="0" y="0"/>
          <a:ext cx="0" cy="0"/>
          <a:chOff x="0" y="0"/>
          <a:chExt cx="0" cy="0"/>
        </a:xfrm>
      </p:grpSpPr>
      <p:grpSp>
        <p:nvGrpSpPr>
          <p:cNvPr id="12" name="Grup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fik 12" descr="Enkelt kugghjul">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fik 13" descr="Enkelt kugghjul">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fik 14" descr="Enkelt kugghjul">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fik 15" descr="Enkelt kugghjul">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fik 16" descr="Enkelt kugghjul">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Bild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Bild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ktangulär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ktangulär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680322" y="609597"/>
            <a:ext cx="9613858" cy="3592750"/>
          </a:xfrm>
        </p:spPr>
        <p:txBody>
          <a:bodyPr rtlCol="0" anchor="ctr"/>
          <a:lstStyle>
            <a:lvl1pPr>
              <a:defRPr sz="3200"/>
            </a:lvl1pPr>
          </a:lstStyle>
          <a:p>
            <a:pPr rtl="0"/>
            <a:r>
              <a:rPr lang="sv-SE" noProof="0"/>
              <a:t>Klicka här för att ändra format</a:t>
            </a:r>
          </a:p>
        </p:txBody>
      </p:sp>
      <p:sp>
        <p:nvSpPr>
          <p:cNvPr id="4" name="Platshållare för text 3"/>
          <p:cNvSpPr>
            <a:spLocks noGrp="1"/>
          </p:cNvSpPr>
          <p:nvPr>
            <p:ph type="body" sz="half" idx="2"/>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Klicka här för att ändra format på bakgrundstexten</a:t>
            </a:r>
          </a:p>
        </p:txBody>
      </p:sp>
      <p:sp>
        <p:nvSpPr>
          <p:cNvPr id="5" name="Platshållare för datum 4"/>
          <p:cNvSpPr>
            <a:spLocks noGrp="1"/>
          </p:cNvSpPr>
          <p:nvPr>
            <p:ph type="dt" sz="half" idx="10"/>
          </p:nvPr>
        </p:nvSpPr>
        <p:spPr/>
        <p:txBody>
          <a:bodyPr rtlCol="0"/>
          <a:lstStyle/>
          <a:p>
            <a:pPr rtl="0"/>
            <a:r>
              <a:rPr lang="sv-SE" noProof="0"/>
              <a:t>Erik Unevik 2025-04-07</a:t>
            </a:r>
          </a:p>
        </p:txBody>
      </p:sp>
      <p:sp>
        <p:nvSpPr>
          <p:cNvPr id="6" name="Platshållare för sidfot 5"/>
          <p:cNvSpPr>
            <a:spLocks noGrp="1"/>
          </p:cNvSpPr>
          <p:nvPr>
            <p:ph type="ftr" sz="quarter" idx="11"/>
          </p:nvPr>
        </p:nvSpPr>
        <p:spPr/>
        <p:txBody>
          <a:bodyPr rtlCol="0"/>
          <a:lstStyle/>
          <a:p>
            <a:pPr rtl="0"/>
            <a:r>
              <a:rPr lang="sv-SE" noProof="0"/>
              <a:t>Lägg till en sidfot</a:t>
            </a:r>
          </a:p>
        </p:txBody>
      </p:sp>
      <p:sp>
        <p:nvSpPr>
          <p:cNvPr id="7" name="Platshållare för bildnummer 6"/>
          <p:cNvSpPr>
            <a:spLocks noGrp="1"/>
          </p:cNvSpPr>
          <p:nvPr>
            <p:ph type="sldNum" sz="quarter" idx="12"/>
          </p:nvPr>
        </p:nvSpPr>
        <p:spPr>
          <a:xfrm>
            <a:off x="10729455" y="4711615"/>
            <a:ext cx="1154151" cy="1090789"/>
          </a:xfrm>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itat med bildtext">
    <p:spTree>
      <p:nvGrpSpPr>
        <p:cNvPr id="1" name=""/>
        <p:cNvGrpSpPr/>
        <p:nvPr/>
      </p:nvGrpSpPr>
      <p:grpSpPr>
        <a:xfrm>
          <a:off x="0" y="0"/>
          <a:ext cx="0" cy="0"/>
          <a:chOff x="0" y="0"/>
          <a:chExt cx="0" cy="0"/>
        </a:xfrm>
      </p:grpSpPr>
      <p:grpSp>
        <p:nvGrpSpPr>
          <p:cNvPr id="18" name="Grup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fik 18" descr="Enkelt kugghjul">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0" name="Grafik 19" descr="Enkelt kugghjul">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1" name="Grafik 20" descr="Enkelt kugghjul">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2" name="Bild 21" descr="Enkelt kugghjul">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1" name="Bild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Bild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ktangulär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ktangulär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1127856" y="609598"/>
            <a:ext cx="8718877" cy="3036061"/>
          </a:xfrm>
        </p:spPr>
        <p:txBody>
          <a:bodyPr rtlCol="0" anchor="ctr"/>
          <a:lstStyle>
            <a:lvl1pPr>
              <a:defRPr sz="3200"/>
            </a:lvl1pPr>
          </a:lstStyle>
          <a:p>
            <a:pPr rtl="0"/>
            <a:r>
              <a:rPr lang="sv-SE" noProof="0"/>
              <a:t>Klicka här för att ändra format</a:t>
            </a:r>
          </a:p>
        </p:txBody>
      </p:sp>
      <p:sp>
        <p:nvSpPr>
          <p:cNvPr id="12" name="Platshållare för text 3"/>
          <p:cNvSpPr>
            <a:spLocks noGrp="1"/>
          </p:cNvSpPr>
          <p:nvPr>
            <p:ph type="body" sz="half" idx="13"/>
          </p:nvPr>
        </p:nvSpPr>
        <p:spPr>
          <a:xfrm>
            <a:off x="1402288" y="3653379"/>
            <a:ext cx="815657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Klicka här för att ändra format på bakgrundstexten</a:t>
            </a:r>
          </a:p>
        </p:txBody>
      </p:sp>
      <p:sp>
        <p:nvSpPr>
          <p:cNvPr id="4" name="Platshållare för text 3"/>
          <p:cNvSpPr>
            <a:spLocks noGrp="1"/>
          </p:cNvSpPr>
          <p:nvPr>
            <p:ph type="body" sz="half" idx="2"/>
          </p:nvPr>
        </p:nvSpPr>
        <p:spPr>
          <a:xfrm>
            <a:off x="680322" y="4711615"/>
            <a:ext cx="9613859" cy="1090789"/>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Klicka här för att ändra format på bakgrundstexten</a:t>
            </a:r>
          </a:p>
        </p:txBody>
      </p:sp>
      <p:sp>
        <p:nvSpPr>
          <p:cNvPr id="5" name="Platshållare för datum 4"/>
          <p:cNvSpPr>
            <a:spLocks noGrp="1"/>
          </p:cNvSpPr>
          <p:nvPr>
            <p:ph type="dt" sz="half" idx="10"/>
          </p:nvPr>
        </p:nvSpPr>
        <p:spPr/>
        <p:txBody>
          <a:bodyPr rtlCol="0"/>
          <a:lstStyle/>
          <a:p>
            <a:pPr rtl="0"/>
            <a:r>
              <a:rPr lang="sv-SE" noProof="0"/>
              <a:t>Erik Unevik 2025-04-07</a:t>
            </a:r>
          </a:p>
        </p:txBody>
      </p:sp>
      <p:sp>
        <p:nvSpPr>
          <p:cNvPr id="6" name="Platshållare för sidfot 5"/>
          <p:cNvSpPr>
            <a:spLocks noGrp="1"/>
          </p:cNvSpPr>
          <p:nvPr>
            <p:ph type="ftr" sz="quarter" idx="11"/>
          </p:nvPr>
        </p:nvSpPr>
        <p:spPr/>
        <p:txBody>
          <a:bodyPr rtlCol="0"/>
          <a:lstStyle/>
          <a:p>
            <a:pPr rtl="0"/>
            <a:r>
              <a:rPr lang="sv-SE" noProof="0"/>
              <a:t>Lägg till en sidfot</a:t>
            </a:r>
          </a:p>
        </p:txBody>
      </p:sp>
      <p:sp>
        <p:nvSpPr>
          <p:cNvPr id="7" name="Platshållare för bildnummer 6"/>
          <p:cNvSpPr>
            <a:spLocks noGrp="1"/>
          </p:cNvSpPr>
          <p:nvPr>
            <p:ph type="sldNum" sz="quarter" idx="12"/>
          </p:nvPr>
        </p:nvSpPr>
        <p:spPr>
          <a:xfrm>
            <a:off x="10729455" y="4709925"/>
            <a:ext cx="1154151" cy="1090789"/>
          </a:xfrm>
        </p:spPr>
        <p:txBody>
          <a:bodyPr rtlCol="0"/>
          <a:lstStyle/>
          <a:p>
            <a:pPr rtl="0"/>
            <a:fld id="{9E3FA76C-C565-46B6-8652-D75785E2521F}" type="slidenum">
              <a:rPr lang="sv-SE" noProof="0" smtClean="0"/>
              <a:t>‹#›</a:t>
            </a:fld>
            <a:endParaRPr lang="sv-SE" noProof="0"/>
          </a:p>
        </p:txBody>
      </p:sp>
      <p:sp>
        <p:nvSpPr>
          <p:cNvPr id="16" name="Textruta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sv-SE" sz="7200" noProof="0">
                <a:solidFill>
                  <a:schemeClr val="tx1"/>
                </a:solidFill>
                <a:effectLst/>
              </a:rPr>
              <a:t>”</a:t>
            </a:r>
          </a:p>
        </p:txBody>
      </p:sp>
      <p:sp>
        <p:nvSpPr>
          <p:cNvPr id="17" name="Textruta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sv-SE" sz="7200" noProof="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nkort">
    <p:spTree>
      <p:nvGrpSpPr>
        <p:cNvPr id="1" name=""/>
        <p:cNvGrpSpPr/>
        <p:nvPr/>
      </p:nvGrpSpPr>
      <p:grpSpPr>
        <a:xfrm>
          <a:off x="0" y="0"/>
          <a:ext cx="0" cy="0"/>
          <a:chOff x="0" y="0"/>
          <a:chExt cx="0" cy="0"/>
        </a:xfrm>
      </p:grpSpPr>
      <p:grpSp>
        <p:nvGrpSpPr>
          <p:cNvPr id="10" name="Grup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fik 12" descr="Enkelt kugghjul">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fik 13" descr="Enkelt kugghjul">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fik 14" descr="Enkelt kugghjul">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fik 15" descr="Enkelt kugghjul">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fik 16" descr="Enkelt kugghjul">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9" name="Bild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ktangulär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ktangulär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2177332" y="4711615"/>
            <a:ext cx="9613862" cy="588535"/>
          </a:xfrm>
        </p:spPr>
        <p:txBody>
          <a:bodyPr rtlCol="0" anchor="b"/>
          <a:lstStyle>
            <a:lvl1pPr>
              <a:defRPr sz="3200"/>
            </a:lvl1pPr>
          </a:lstStyle>
          <a:p>
            <a:pPr rtl="0"/>
            <a:r>
              <a:rPr lang="sv-SE" noProof="0"/>
              <a:t>Klicka här för att ändra format</a:t>
            </a:r>
          </a:p>
        </p:txBody>
      </p:sp>
      <p:sp>
        <p:nvSpPr>
          <p:cNvPr id="4" name="Platshållare för text 3"/>
          <p:cNvSpPr>
            <a:spLocks noGrp="1"/>
          </p:cNvSpPr>
          <p:nvPr>
            <p:ph type="body" sz="half" idx="2"/>
          </p:nvPr>
        </p:nvSpPr>
        <p:spPr>
          <a:xfrm>
            <a:off x="2177333"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Klicka här för att ändra format på bakgrundstexten</a:t>
            </a:r>
          </a:p>
        </p:txBody>
      </p:sp>
      <p:sp>
        <p:nvSpPr>
          <p:cNvPr id="5" name="Platshållare för datum 4"/>
          <p:cNvSpPr>
            <a:spLocks noGrp="1"/>
          </p:cNvSpPr>
          <p:nvPr>
            <p:ph type="dt" sz="half" idx="10"/>
          </p:nvPr>
        </p:nvSpPr>
        <p:spPr>
          <a:xfrm>
            <a:off x="9047994" y="5936187"/>
            <a:ext cx="2743200" cy="365125"/>
          </a:xfrm>
        </p:spPr>
        <p:txBody>
          <a:bodyPr rtlCol="0"/>
          <a:lstStyle/>
          <a:p>
            <a:pPr rtl="0"/>
            <a:r>
              <a:rPr lang="sv-SE" noProof="0"/>
              <a:t>Erik Unevik 2025-04-07</a:t>
            </a:r>
          </a:p>
        </p:txBody>
      </p:sp>
      <p:sp>
        <p:nvSpPr>
          <p:cNvPr id="6" name="Platshållare för sidfot 5"/>
          <p:cNvSpPr>
            <a:spLocks noGrp="1"/>
          </p:cNvSpPr>
          <p:nvPr>
            <p:ph type="ftr" sz="quarter" idx="11"/>
          </p:nvPr>
        </p:nvSpPr>
        <p:spPr>
          <a:xfrm>
            <a:off x="2177334" y="5936188"/>
            <a:ext cx="6870660" cy="365125"/>
          </a:xfrm>
        </p:spPr>
        <p:txBody>
          <a:bodyPr rtlCol="0"/>
          <a:lstStyle/>
          <a:p>
            <a:pPr rtl="0"/>
            <a:r>
              <a:rPr lang="sv-SE" noProof="0"/>
              <a:t>Lägg till en sidfot</a:t>
            </a:r>
          </a:p>
        </p:txBody>
      </p:sp>
      <p:sp>
        <p:nvSpPr>
          <p:cNvPr id="7" name="Platshållare för bildnummer 6"/>
          <p:cNvSpPr>
            <a:spLocks noGrp="1"/>
          </p:cNvSpPr>
          <p:nvPr>
            <p:ph type="sldNum" sz="quarter" idx="12"/>
          </p:nvPr>
        </p:nvSpPr>
        <p:spPr>
          <a:xfrm>
            <a:off x="138697" y="4698039"/>
            <a:ext cx="1154151" cy="1090789"/>
          </a:xfrm>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Kolumn 3">
    <p:spTree>
      <p:nvGrpSpPr>
        <p:cNvPr id="1" name=""/>
        <p:cNvGrpSpPr/>
        <p:nvPr/>
      </p:nvGrpSpPr>
      <p:grpSpPr>
        <a:xfrm>
          <a:off x="0" y="0"/>
          <a:ext cx="0" cy="0"/>
          <a:chOff x="0" y="0"/>
          <a:chExt cx="0" cy="0"/>
        </a:xfrm>
      </p:grpSpPr>
      <p:grpSp>
        <p:nvGrpSpPr>
          <p:cNvPr id="23" name="Grup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fik 23" descr="Enkelt kugghjul">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25" name="Grafik 24" descr="Enkelt kugghjul">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26" name="Grafik 25" descr="Enkelt kugghjul">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27" name="Grafik 26" descr="Enkelt kugghjul">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3" name="Bild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Bild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ktangulär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ktangulär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ubrik 1"/>
          <p:cNvSpPr>
            <a:spLocks noGrp="1"/>
          </p:cNvSpPr>
          <p:nvPr>
            <p:ph type="title" hasCustomPrompt="1"/>
          </p:nvPr>
        </p:nvSpPr>
        <p:spPr>
          <a:xfrm>
            <a:off x="669222" y="753228"/>
            <a:ext cx="9624960" cy="1080938"/>
          </a:xfrm>
        </p:spPr>
        <p:txBody>
          <a:bodyPr rtlCol="0"/>
          <a:lstStyle/>
          <a:p>
            <a:pPr rtl="0"/>
            <a:r>
              <a:rPr lang="sv-SE" noProof="0"/>
              <a:t>Klicka här för att ändra format</a:t>
            </a:r>
          </a:p>
        </p:txBody>
      </p:sp>
      <p:sp>
        <p:nvSpPr>
          <p:cNvPr id="7" name="Platshållare för text 2"/>
          <p:cNvSpPr>
            <a:spLocks noGrp="1"/>
          </p:cNvSpPr>
          <p:nvPr>
            <p:ph type="body" idx="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Klicka här för att ändra format på bakgrundstexten</a:t>
            </a:r>
          </a:p>
        </p:txBody>
      </p:sp>
      <p:sp>
        <p:nvSpPr>
          <p:cNvPr id="8" name="Platshållare för text 3"/>
          <p:cNvSpPr>
            <a:spLocks noGrp="1"/>
          </p:cNvSpPr>
          <p:nvPr>
            <p:ph type="body" sz="half" idx="15"/>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v-SE" noProof="0"/>
              <a:t>Klicka här för att ändra format på bakgrundstexten</a:t>
            </a:r>
          </a:p>
        </p:txBody>
      </p:sp>
      <p:sp>
        <p:nvSpPr>
          <p:cNvPr id="9" name="Platshållare för text 4"/>
          <p:cNvSpPr>
            <a:spLocks noGrp="1"/>
          </p:cNvSpPr>
          <p:nvPr>
            <p:ph type="body" sz="quarter" idx="3"/>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Klicka här för att ändra format på bakgrundstexten</a:t>
            </a:r>
          </a:p>
        </p:txBody>
      </p:sp>
      <p:sp>
        <p:nvSpPr>
          <p:cNvPr id="10" name="Platshållare för text 3"/>
          <p:cNvSpPr>
            <a:spLocks noGrp="1"/>
          </p:cNvSpPr>
          <p:nvPr>
            <p:ph type="body" sz="half" idx="16"/>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v-SE" noProof="0"/>
              <a:t>Klicka här för att ändra format på bakgrundstexten</a:t>
            </a:r>
          </a:p>
        </p:txBody>
      </p:sp>
      <p:sp>
        <p:nvSpPr>
          <p:cNvPr id="11" name="Platshållare för text 4"/>
          <p:cNvSpPr>
            <a:spLocks noGrp="1"/>
          </p:cNvSpPr>
          <p:nvPr>
            <p:ph type="body" sz="quarter" idx="13"/>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Klicka här för att ändra format på bakgrundstexten</a:t>
            </a:r>
          </a:p>
        </p:txBody>
      </p:sp>
      <p:sp>
        <p:nvSpPr>
          <p:cNvPr id="12" name="Platshållare för text 3"/>
          <p:cNvSpPr>
            <a:spLocks noGrp="1"/>
          </p:cNvSpPr>
          <p:nvPr>
            <p:ph type="body" sz="half" idx="17"/>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v-SE" noProof="0"/>
              <a:t>Klicka här för att ändra format på bakgrundstexten</a:t>
            </a:r>
          </a:p>
        </p:txBody>
      </p:sp>
      <p:sp>
        <p:nvSpPr>
          <p:cNvPr id="3" name="Platshållare för datum 2"/>
          <p:cNvSpPr>
            <a:spLocks noGrp="1"/>
          </p:cNvSpPr>
          <p:nvPr>
            <p:ph type="dt" sz="half" idx="10"/>
          </p:nvPr>
        </p:nvSpPr>
        <p:spPr/>
        <p:txBody>
          <a:bodyPr rtlCol="0"/>
          <a:lstStyle/>
          <a:p>
            <a:pPr rtl="0"/>
            <a:r>
              <a:rPr lang="sv-SE" noProof="0"/>
              <a:t>Erik Unevik 2025-04-07</a:t>
            </a:r>
          </a:p>
        </p:txBody>
      </p:sp>
      <p:sp>
        <p:nvSpPr>
          <p:cNvPr id="4" name="Platshållare för sidfot 3"/>
          <p:cNvSpPr>
            <a:spLocks noGrp="1"/>
          </p:cNvSpPr>
          <p:nvPr>
            <p:ph type="ftr" sz="quarter" idx="11"/>
          </p:nvPr>
        </p:nvSpPr>
        <p:spPr/>
        <p:txBody>
          <a:bodyPr rtlCol="0"/>
          <a:lstStyle/>
          <a:p>
            <a:pPr rtl="0"/>
            <a:r>
              <a:rPr lang="sv-SE" noProof="0"/>
              <a:t>Lägg till en sidfot</a:t>
            </a:r>
          </a:p>
        </p:txBody>
      </p:sp>
      <p:sp>
        <p:nvSpPr>
          <p:cNvPr id="5" name="Platshållare för bildnummer 4"/>
          <p:cNvSpPr>
            <a:spLocks noGrp="1"/>
          </p:cNvSpPr>
          <p:nvPr>
            <p:ph type="sldNum" sz="quarter" idx="12"/>
          </p:nvPr>
        </p:nvSpPr>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Kolumn">
    <p:spTree>
      <p:nvGrpSpPr>
        <p:cNvPr id="1" name=""/>
        <p:cNvGrpSpPr/>
        <p:nvPr/>
      </p:nvGrpSpPr>
      <p:grpSpPr>
        <a:xfrm>
          <a:off x="0" y="0"/>
          <a:ext cx="0" cy="0"/>
          <a:chOff x="0" y="0"/>
          <a:chExt cx="0" cy="0"/>
        </a:xfrm>
      </p:grpSpPr>
      <p:grpSp>
        <p:nvGrpSpPr>
          <p:cNvPr id="18" name="Grup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fik 18" descr="Enkelt kugghjul">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20" name="Grafik 19" descr="Enkelt kugghjul">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21" name="Grafik 20" descr="Enkelt kugghjul">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22" name="Bild 21" descr="Enkelt kugghjul">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23" name="Grafik 22" descr="Enkelt kugghjul">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3" name="Bild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Bild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ktangulär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ktangulär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Platshållare för datum 2"/>
          <p:cNvSpPr>
            <a:spLocks noGrp="1"/>
          </p:cNvSpPr>
          <p:nvPr>
            <p:ph type="dt" sz="half" idx="10"/>
          </p:nvPr>
        </p:nvSpPr>
        <p:spPr>
          <a:xfrm>
            <a:off x="8989256" y="5936187"/>
            <a:ext cx="2743200" cy="365125"/>
          </a:xfrm>
        </p:spPr>
        <p:txBody>
          <a:bodyPr rtlCol="0"/>
          <a:lstStyle/>
          <a:p>
            <a:pPr rtl="0"/>
            <a:r>
              <a:rPr lang="sv-SE" noProof="0"/>
              <a:t>Erik Unevik 2025-04-07</a:t>
            </a:r>
          </a:p>
        </p:txBody>
      </p:sp>
      <p:sp>
        <p:nvSpPr>
          <p:cNvPr id="4" name="Platshållare för sidfot 3"/>
          <p:cNvSpPr>
            <a:spLocks noGrp="1"/>
          </p:cNvSpPr>
          <p:nvPr>
            <p:ph type="ftr" sz="quarter" idx="11"/>
          </p:nvPr>
        </p:nvSpPr>
        <p:spPr>
          <a:xfrm>
            <a:off x="2118596" y="5936188"/>
            <a:ext cx="6870660" cy="365125"/>
          </a:xfrm>
        </p:spPr>
        <p:txBody>
          <a:bodyPr rtlCol="0"/>
          <a:lstStyle/>
          <a:p>
            <a:pPr rtl="0"/>
            <a:r>
              <a:rPr lang="sv-SE" noProof="0"/>
              <a:t>Lägg till en sidfot</a:t>
            </a:r>
          </a:p>
        </p:txBody>
      </p:sp>
      <p:sp>
        <p:nvSpPr>
          <p:cNvPr id="5" name="Platshållare för bildnummer 4"/>
          <p:cNvSpPr>
            <a:spLocks noGrp="1"/>
          </p:cNvSpPr>
          <p:nvPr>
            <p:ph type="sldNum" sz="quarter" idx="12"/>
          </p:nvPr>
        </p:nvSpPr>
        <p:spPr>
          <a:xfrm>
            <a:off x="140493" y="748304"/>
            <a:ext cx="1154151" cy="1090789"/>
          </a:xfrm>
        </p:spPr>
        <p:txBody>
          <a:bodyPr rtlCol="0"/>
          <a:lstStyle/>
          <a:p>
            <a:pPr rtl="0"/>
            <a:fld id="{9E3FA76C-C565-46B6-8652-D75785E2521F}" type="slidenum">
              <a:rPr lang="sv-SE" noProof="0" smtClean="0"/>
              <a:t>‹#›</a:t>
            </a:fld>
            <a:endParaRPr lang="sv-SE" noProof="0"/>
          </a:p>
        </p:txBody>
      </p:sp>
      <p:cxnSp>
        <p:nvCxnSpPr>
          <p:cNvPr id="33" name="Rak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Rubrik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rtl="0"/>
            <a:endParaRPr lang="sv-SE" sz="2400" noProof="0"/>
          </a:p>
        </p:txBody>
      </p:sp>
      <p:cxnSp>
        <p:nvCxnSpPr>
          <p:cNvPr id="38" name="Rak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Rubrik 50">
            <a:extLst>
              <a:ext uri="{FF2B5EF4-FFF2-40B4-BE49-F238E27FC236}">
                <a16:creationId xmlns:a16="http://schemas.microsoft.com/office/drawing/2014/main" id="{BBA20603-8433-4B38-976F-F18CF78D6BF9}"/>
              </a:ext>
            </a:extLst>
          </p:cNvPr>
          <p:cNvSpPr>
            <a:spLocks noGrp="1"/>
          </p:cNvSpPr>
          <p:nvPr>
            <p:ph type="title" hasCustomPrompt="1"/>
          </p:nvPr>
        </p:nvSpPr>
        <p:spPr>
          <a:xfrm>
            <a:off x="2106132" y="735087"/>
            <a:ext cx="3060802" cy="1080938"/>
          </a:xfrm>
        </p:spPr>
        <p:txBody>
          <a:bodyPr rtlCol="0" anchor="ctr" anchorCtr="0"/>
          <a:lstStyle>
            <a:lvl1pPr algn="ctr">
              <a:defRPr/>
            </a:lvl1pPr>
          </a:lstStyle>
          <a:p>
            <a:pPr rtl="0"/>
            <a:r>
              <a:rPr lang="sv-SE" noProof="0"/>
              <a:t>Klicka här för att ändra format</a:t>
            </a:r>
          </a:p>
        </p:txBody>
      </p:sp>
      <p:sp>
        <p:nvSpPr>
          <p:cNvPr id="53" name="Platshållare för text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rtlCol="0"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rtl="0"/>
            <a:r>
              <a:rPr lang="sv-SE" noProof="0"/>
              <a:t>Klicka här för att ändra format på bakgrundstexten</a:t>
            </a:r>
          </a:p>
        </p:txBody>
      </p:sp>
      <p:sp>
        <p:nvSpPr>
          <p:cNvPr id="55" name="Platshållare för text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rtlCol="0"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rtl="0"/>
            <a:r>
              <a:rPr lang="sv-SE" noProof="0"/>
              <a:t>Klicka här för att ändra format på bakgrundstexten</a:t>
            </a:r>
          </a:p>
        </p:txBody>
      </p:sp>
      <p:sp>
        <p:nvSpPr>
          <p:cNvPr id="57" name="Platshållare för innehåll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58" name="Platshållare för innehåll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59" name="Platshållare för innehåll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ldkolumn 3">
    <p:bg bwMode="blackWhite">
      <p:bgRef idx="1003">
        <a:schemeClr val="bg2"/>
      </p:bgRef>
    </p:bg>
    <p:spTree>
      <p:nvGrpSpPr>
        <p:cNvPr id="1" name=""/>
        <p:cNvGrpSpPr/>
        <p:nvPr/>
      </p:nvGrpSpPr>
      <p:grpSpPr>
        <a:xfrm>
          <a:off x="0" y="0"/>
          <a:ext cx="0" cy="0"/>
          <a:chOff x="0" y="0"/>
          <a:chExt cx="0" cy="0"/>
        </a:xfrm>
      </p:grpSpPr>
      <p:grpSp>
        <p:nvGrpSpPr>
          <p:cNvPr id="28" name="Grup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fik 28" descr="Enkelt kugghjul">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31" name="Grafik 30" descr="Enkelt kugghjul">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32" name="Grafik 31" descr="Enkelt kugghjul">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203014"/>
              <a:ext cx="2880000" cy="2880000"/>
            </a:xfrm>
            <a:prstGeom prst="rect">
              <a:avLst/>
            </a:prstGeom>
          </p:spPr>
        </p:pic>
        <p:pic>
          <p:nvPicPr>
            <p:cNvPr id="33" name="Grafik 32" descr="Enkelt kugghjul">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Bild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Bild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ktangulär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ktangulär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ubrik 1"/>
          <p:cNvSpPr>
            <a:spLocks noGrp="1"/>
          </p:cNvSpPr>
          <p:nvPr>
            <p:ph type="title" hasCustomPrompt="1"/>
          </p:nvPr>
        </p:nvSpPr>
        <p:spPr>
          <a:xfrm>
            <a:off x="680322" y="753228"/>
            <a:ext cx="9613860" cy="1080938"/>
          </a:xfrm>
        </p:spPr>
        <p:txBody>
          <a:bodyPr rtlCol="0"/>
          <a:lstStyle/>
          <a:p>
            <a:pPr rtl="0"/>
            <a:r>
              <a:rPr lang="sv-SE" noProof="0"/>
              <a:t>Klicka här för att ändra format</a:t>
            </a:r>
          </a:p>
        </p:txBody>
      </p:sp>
      <p:sp>
        <p:nvSpPr>
          <p:cNvPr id="19" name="Platshållare för text 2"/>
          <p:cNvSpPr>
            <a:spLocks noGrp="1"/>
          </p:cNvSpPr>
          <p:nvPr>
            <p:ph type="body" idx="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Klicka här för att ändra format på bakgrundstexten</a:t>
            </a:r>
          </a:p>
        </p:txBody>
      </p:sp>
      <p:sp>
        <p:nvSpPr>
          <p:cNvPr id="20" name="Platshållare för bild 2"/>
          <p:cNvSpPr>
            <a:spLocks noGrp="1" noChangeAspect="1"/>
          </p:cNvSpPr>
          <p:nvPr>
            <p:ph type="pic" idx="15" hasCustomPrompt="1"/>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sv-SE" noProof="0"/>
              <a:t>Klicka på ikonen för att lägga till bild</a:t>
            </a:r>
          </a:p>
        </p:txBody>
      </p:sp>
      <p:sp>
        <p:nvSpPr>
          <p:cNvPr id="21" name="Platshållare för text 3"/>
          <p:cNvSpPr>
            <a:spLocks noGrp="1"/>
          </p:cNvSpPr>
          <p:nvPr>
            <p:ph type="body" sz="half" idx="18"/>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v-SE" noProof="0"/>
              <a:t>Klicka här för att ändra format på bakgrundstexten</a:t>
            </a:r>
          </a:p>
        </p:txBody>
      </p:sp>
      <p:sp>
        <p:nvSpPr>
          <p:cNvPr id="22" name="Platshållare för text 4"/>
          <p:cNvSpPr>
            <a:spLocks noGrp="1"/>
          </p:cNvSpPr>
          <p:nvPr>
            <p:ph type="body" sz="quarter" idx="3"/>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Klicka här för att ändra format på bakgrundstexten</a:t>
            </a:r>
          </a:p>
        </p:txBody>
      </p:sp>
      <p:sp>
        <p:nvSpPr>
          <p:cNvPr id="23" name="Platshållare för bild 2"/>
          <p:cNvSpPr>
            <a:spLocks noGrp="1" noChangeAspect="1"/>
          </p:cNvSpPr>
          <p:nvPr>
            <p:ph type="pic" idx="21" hasCustomPrompt="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sv-SE" noProof="0"/>
              <a:t>Klicka på ikonen för att lägga till bild</a:t>
            </a:r>
          </a:p>
        </p:txBody>
      </p:sp>
      <p:sp>
        <p:nvSpPr>
          <p:cNvPr id="24" name="Platshållare för text 3"/>
          <p:cNvSpPr>
            <a:spLocks noGrp="1"/>
          </p:cNvSpPr>
          <p:nvPr>
            <p:ph type="body" sz="half" idx="19"/>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v-SE" noProof="0"/>
              <a:t>Klicka här för att ändra format på bakgrundstexten</a:t>
            </a:r>
          </a:p>
        </p:txBody>
      </p:sp>
      <p:sp>
        <p:nvSpPr>
          <p:cNvPr id="25" name="Platshållare för text 4"/>
          <p:cNvSpPr>
            <a:spLocks noGrp="1"/>
          </p:cNvSpPr>
          <p:nvPr>
            <p:ph type="body" sz="quarter" idx="13"/>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Klicka här för att ändra format på bakgrundstexten</a:t>
            </a:r>
          </a:p>
        </p:txBody>
      </p:sp>
      <p:sp>
        <p:nvSpPr>
          <p:cNvPr id="26" name="Platshållare för bild 2"/>
          <p:cNvSpPr>
            <a:spLocks noGrp="1" noChangeAspect="1"/>
          </p:cNvSpPr>
          <p:nvPr>
            <p:ph type="pic" idx="22" hasCustomPrompt="1"/>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sv-SE" noProof="0"/>
              <a:t>Klicka på ikonen för att lägga till bild</a:t>
            </a:r>
          </a:p>
        </p:txBody>
      </p:sp>
      <p:sp>
        <p:nvSpPr>
          <p:cNvPr id="27" name="Platshållare för text 3"/>
          <p:cNvSpPr>
            <a:spLocks noGrp="1"/>
          </p:cNvSpPr>
          <p:nvPr>
            <p:ph type="body" sz="half" idx="20"/>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sv-SE" noProof="0"/>
              <a:t>Klicka här för att ändra format på bakgrundstexten</a:t>
            </a:r>
          </a:p>
        </p:txBody>
      </p:sp>
      <p:sp>
        <p:nvSpPr>
          <p:cNvPr id="3" name="Platshållare för datum 2"/>
          <p:cNvSpPr>
            <a:spLocks noGrp="1"/>
          </p:cNvSpPr>
          <p:nvPr>
            <p:ph type="dt" sz="half" idx="10"/>
          </p:nvPr>
        </p:nvSpPr>
        <p:spPr/>
        <p:txBody>
          <a:bodyPr rtlCol="0"/>
          <a:lstStyle/>
          <a:p>
            <a:pPr rtl="0"/>
            <a:r>
              <a:rPr lang="sv-SE" noProof="0"/>
              <a:t>Erik Unevik 2025-04-07</a:t>
            </a:r>
          </a:p>
        </p:txBody>
      </p:sp>
      <p:sp>
        <p:nvSpPr>
          <p:cNvPr id="4" name="Platshållare för sidfot 3"/>
          <p:cNvSpPr>
            <a:spLocks noGrp="1"/>
          </p:cNvSpPr>
          <p:nvPr>
            <p:ph type="ftr" sz="quarter" idx="11"/>
          </p:nvPr>
        </p:nvSpPr>
        <p:spPr/>
        <p:txBody>
          <a:bodyPr rtlCol="0"/>
          <a:lstStyle/>
          <a:p>
            <a:pPr rtl="0"/>
            <a:r>
              <a:rPr lang="sv-SE" noProof="0"/>
              <a:t>Lägg till en sidfot</a:t>
            </a:r>
          </a:p>
        </p:txBody>
      </p:sp>
      <p:sp>
        <p:nvSpPr>
          <p:cNvPr id="5" name="Platshållare för bildnummer 4"/>
          <p:cNvSpPr>
            <a:spLocks noGrp="1"/>
          </p:cNvSpPr>
          <p:nvPr>
            <p:ph type="sldNum" sz="quarter" idx="12"/>
          </p:nvPr>
        </p:nvSpPr>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ubrik och flera innehåll">
    <p:spTree>
      <p:nvGrpSpPr>
        <p:cNvPr id="1" name=""/>
        <p:cNvGrpSpPr/>
        <p:nvPr/>
      </p:nvGrpSpPr>
      <p:grpSpPr>
        <a:xfrm>
          <a:off x="0" y="0"/>
          <a:ext cx="0" cy="0"/>
          <a:chOff x="0" y="0"/>
          <a:chExt cx="0" cy="0"/>
        </a:xfrm>
      </p:grpSpPr>
      <p:sp>
        <p:nvSpPr>
          <p:cNvPr id="8" name="Platshållare för text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grpSp>
        <p:nvGrpSpPr>
          <p:cNvPr id="11" name="Grup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fik 11" descr="Enkelt kugghjul">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3" name="Grafik 12" descr="Enkelt kugghjul">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4" name="Grafik 13" descr="Enkelt kugghjul">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184726"/>
              <a:ext cx="2880000" cy="2880000"/>
            </a:xfrm>
            <a:prstGeom prst="rect">
              <a:avLst/>
            </a:prstGeom>
          </p:spPr>
        </p:pic>
        <p:pic>
          <p:nvPicPr>
            <p:cNvPr id="19" name="Grafik 18" descr="Enkelt kugghjul">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15" name="Bild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Bild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ktangulär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ktangulär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p:txBody>
          <a:bodyPr rtlCol="0"/>
          <a:lstStyle/>
          <a:p>
            <a:pPr rtl="0"/>
            <a:r>
              <a:rPr lang="sv-SE" noProof="0"/>
              <a:t>Klicka här för att ändra format</a:t>
            </a:r>
          </a:p>
        </p:txBody>
      </p:sp>
      <p:sp>
        <p:nvSpPr>
          <p:cNvPr id="4" name="Platshållare för datum 3"/>
          <p:cNvSpPr>
            <a:spLocks noGrp="1"/>
          </p:cNvSpPr>
          <p:nvPr>
            <p:ph type="dt" sz="half" idx="10"/>
          </p:nvPr>
        </p:nvSpPr>
        <p:spPr/>
        <p:txBody>
          <a:bodyPr rtlCol="0"/>
          <a:lstStyle/>
          <a:p>
            <a:pPr rtl="0"/>
            <a:r>
              <a:rPr lang="sv-SE" noProof="0"/>
              <a:t>Erik Unevik 2025-04-07</a:t>
            </a:r>
          </a:p>
        </p:txBody>
      </p:sp>
      <p:sp>
        <p:nvSpPr>
          <p:cNvPr id="5" name="Platshållare för sidfot 4"/>
          <p:cNvSpPr>
            <a:spLocks noGrp="1"/>
          </p:cNvSpPr>
          <p:nvPr>
            <p:ph type="ftr" sz="quarter" idx="11"/>
          </p:nvPr>
        </p:nvSpPr>
        <p:spPr/>
        <p:txBody>
          <a:bodyPr rtlCol="0"/>
          <a:lstStyle/>
          <a:p>
            <a:pPr rtl="0"/>
            <a:r>
              <a:rPr lang="sv-SE" noProof="0"/>
              <a:t>Lägg till en sidfot</a:t>
            </a:r>
          </a:p>
        </p:txBody>
      </p:sp>
      <p:sp>
        <p:nvSpPr>
          <p:cNvPr id="6" name="Platshållare för bildnummer 5"/>
          <p:cNvSpPr>
            <a:spLocks noGrp="1"/>
          </p:cNvSpPr>
          <p:nvPr>
            <p:ph type="sldNum" sz="quarter" idx="12"/>
          </p:nvPr>
        </p:nvSpPr>
        <p:spPr/>
        <p:txBody>
          <a:bodyPr rtlCol="0"/>
          <a:lstStyle/>
          <a:p>
            <a:pPr rtl="0"/>
            <a:fld id="{9E3FA76C-C565-46B6-8652-D75785E2521F}" type="slidenum">
              <a:rPr lang="sv-SE" noProof="0" smtClean="0"/>
              <a:t>‹#›</a:t>
            </a:fld>
            <a:endParaRPr lang="sv-SE" noProof="0"/>
          </a:p>
        </p:txBody>
      </p:sp>
      <p:sp>
        <p:nvSpPr>
          <p:cNvPr id="24" name="Platshållare för text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25" name="Platshållare för text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26" name="Platshållare för text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rtlCol="0" anchor="ctr" anchorCtr="0"/>
          <a:lstStyle>
            <a:lvl1pPr algn="l">
              <a:defRPr/>
            </a:lvl1pPr>
            <a:lvl2pPr algn="l">
              <a:defRPr/>
            </a:lvl2pPr>
            <a:lvl3pPr algn="l">
              <a:defRPr/>
            </a:lvl3pPr>
            <a:lvl4pPr algn="l">
              <a:defRPr/>
            </a:lvl4pPr>
            <a:lvl5pPr algn="l">
              <a:defRPr/>
            </a:lvl5pPr>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grpSp>
        <p:nvGrpSpPr>
          <p:cNvPr id="18" name="Grup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fik 11" descr="Enkelt kugghjul">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3" name="Grafik 12" descr="Enkelt kugghjul">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4" name="Grafik 13" descr="Enkelt kugghjul">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fik 15" descr="Enkelt kugghjul">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fik 16" descr="Enkelt kugghjul">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7" name="Bild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Bild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ktangulär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ktangulär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680322" y="2869895"/>
            <a:ext cx="9613860" cy="1090788"/>
          </a:xfrm>
        </p:spPr>
        <p:txBody>
          <a:bodyPr rtlCol="0" anchor="ctr">
            <a:normAutofit/>
          </a:bodyPr>
          <a:lstStyle>
            <a:lvl1pPr algn="r">
              <a:defRPr sz="3600"/>
            </a:lvl1pPr>
          </a:lstStyle>
          <a:p>
            <a:pPr rtl="0"/>
            <a:r>
              <a:rPr lang="sv-SE" noProof="0"/>
              <a:t>Klicka här för att ändra format</a:t>
            </a:r>
          </a:p>
        </p:txBody>
      </p:sp>
      <p:sp>
        <p:nvSpPr>
          <p:cNvPr id="3" name="Platshållare för text 2"/>
          <p:cNvSpPr>
            <a:spLocks noGrp="1"/>
          </p:cNvSpPr>
          <p:nvPr>
            <p:ph type="body" idx="1"/>
          </p:nvPr>
        </p:nvSpPr>
        <p:spPr>
          <a:xfrm>
            <a:off x="680322" y="4232171"/>
            <a:ext cx="9613860" cy="1704017"/>
          </a:xfrm>
        </p:spPr>
        <p:txBody>
          <a:bodyPr rtlCol="0">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sv-SE" noProof="0"/>
              <a:t>Klicka här för att ändra format på bakgrundstexten</a:t>
            </a:r>
          </a:p>
        </p:txBody>
      </p:sp>
      <p:sp>
        <p:nvSpPr>
          <p:cNvPr id="4" name="Platshållare för datum 3"/>
          <p:cNvSpPr>
            <a:spLocks noGrp="1"/>
          </p:cNvSpPr>
          <p:nvPr>
            <p:ph type="dt" sz="half" idx="10"/>
          </p:nvPr>
        </p:nvSpPr>
        <p:spPr/>
        <p:txBody>
          <a:bodyPr rtlCol="0"/>
          <a:lstStyle/>
          <a:p>
            <a:pPr rtl="0"/>
            <a:r>
              <a:rPr lang="sv-SE" noProof="0"/>
              <a:t>Erik Unevik 2025-04-07</a:t>
            </a:r>
          </a:p>
        </p:txBody>
      </p:sp>
      <p:sp>
        <p:nvSpPr>
          <p:cNvPr id="5" name="Platshållare för sidfot 4"/>
          <p:cNvSpPr>
            <a:spLocks noGrp="1"/>
          </p:cNvSpPr>
          <p:nvPr>
            <p:ph type="ftr" sz="quarter" idx="11"/>
          </p:nvPr>
        </p:nvSpPr>
        <p:spPr/>
        <p:txBody>
          <a:bodyPr rtlCol="0"/>
          <a:lstStyle/>
          <a:p>
            <a:pPr rtl="0"/>
            <a:r>
              <a:rPr lang="sv-SE" noProof="0"/>
              <a:t>Lägg till en sidfot</a:t>
            </a:r>
          </a:p>
        </p:txBody>
      </p:sp>
      <p:sp>
        <p:nvSpPr>
          <p:cNvPr id="6" name="Platshållare för bildnummer 5"/>
          <p:cNvSpPr>
            <a:spLocks noGrp="1"/>
          </p:cNvSpPr>
          <p:nvPr>
            <p:ph type="sldNum" sz="quarter" idx="12"/>
          </p:nvPr>
        </p:nvSpPr>
        <p:spPr>
          <a:xfrm>
            <a:off x="10729455" y="2869895"/>
            <a:ext cx="1154151" cy="1090789"/>
          </a:xfrm>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grpSp>
        <p:nvGrpSpPr>
          <p:cNvPr id="12" name="Grup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fik 12" descr="Enkelt kugghjul">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8078" r="23442"/>
            <a:stretch/>
          </p:blipFill>
          <p:spPr bwMode="ltGray">
            <a:xfrm>
              <a:off x="8994950" y="0"/>
              <a:ext cx="3197050" cy="3421066"/>
            </a:xfrm>
            <a:prstGeom prst="rect">
              <a:avLst/>
            </a:prstGeom>
          </p:spPr>
        </p:pic>
        <p:pic>
          <p:nvPicPr>
            <p:cNvPr id="14" name="Grafik 13" descr="Enkelt kugghjul">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7232499" y="667872"/>
              <a:ext cx="2880000" cy="2880000"/>
            </a:xfrm>
            <a:prstGeom prst="rect">
              <a:avLst/>
            </a:prstGeom>
          </p:spPr>
        </p:pic>
        <p:pic>
          <p:nvPicPr>
            <p:cNvPr id="15" name="Grafik 14" descr="Enkelt kugghjul">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746667" y="2486478"/>
              <a:ext cx="2880000" cy="2880000"/>
            </a:xfrm>
            <a:prstGeom prst="rect">
              <a:avLst/>
            </a:prstGeom>
          </p:spPr>
        </p:pic>
        <p:pic>
          <p:nvPicPr>
            <p:cNvPr id="16" name="Grafik 15" descr="Enkelt kugghjul">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ltGray">
            <a:xfrm>
              <a:off x="8501643" y="-159283"/>
              <a:ext cx="1620000" cy="1620000"/>
            </a:xfrm>
            <a:prstGeom prst="rect">
              <a:avLst/>
            </a:prstGeom>
          </p:spPr>
        </p:pic>
      </p:grpSp>
      <p:pic>
        <p:nvPicPr>
          <p:cNvPr id="8" name="Bild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Bild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ktangulär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ktangulär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p:txBody>
          <a:bodyPr rtlCol="0"/>
          <a:lstStyle/>
          <a:p>
            <a:pPr rtl="0"/>
            <a:r>
              <a:rPr lang="sv-SE" noProof="0"/>
              <a:t>Klicka här för att ändra format</a:t>
            </a:r>
          </a:p>
        </p:txBody>
      </p:sp>
      <p:sp>
        <p:nvSpPr>
          <p:cNvPr id="3" name="Platshållare för innehåll 2"/>
          <p:cNvSpPr>
            <a:spLocks noGrp="1"/>
          </p:cNvSpPr>
          <p:nvPr>
            <p:ph sz="half" idx="1"/>
          </p:nvPr>
        </p:nvSpPr>
        <p:spPr>
          <a:xfrm>
            <a:off x="680320" y="2336873"/>
            <a:ext cx="4698358" cy="3599316"/>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4" name="Platshållare för innehåll 3"/>
          <p:cNvSpPr>
            <a:spLocks noGrp="1"/>
          </p:cNvSpPr>
          <p:nvPr>
            <p:ph sz="half" idx="2"/>
          </p:nvPr>
        </p:nvSpPr>
        <p:spPr>
          <a:xfrm>
            <a:off x="5594123" y="2336873"/>
            <a:ext cx="4700058" cy="3599316"/>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5" name="Platshållare för datum 4"/>
          <p:cNvSpPr>
            <a:spLocks noGrp="1"/>
          </p:cNvSpPr>
          <p:nvPr>
            <p:ph type="dt" sz="half" idx="10"/>
          </p:nvPr>
        </p:nvSpPr>
        <p:spPr/>
        <p:txBody>
          <a:bodyPr rtlCol="0"/>
          <a:lstStyle/>
          <a:p>
            <a:pPr rtl="0"/>
            <a:r>
              <a:rPr lang="sv-SE" noProof="0"/>
              <a:t>Erik Unevik 2025-04-07</a:t>
            </a:r>
          </a:p>
        </p:txBody>
      </p:sp>
      <p:sp>
        <p:nvSpPr>
          <p:cNvPr id="6" name="Platshållare för sidfot 5"/>
          <p:cNvSpPr>
            <a:spLocks noGrp="1"/>
          </p:cNvSpPr>
          <p:nvPr>
            <p:ph type="ftr" sz="quarter" idx="11"/>
          </p:nvPr>
        </p:nvSpPr>
        <p:spPr/>
        <p:txBody>
          <a:bodyPr rtlCol="0"/>
          <a:lstStyle/>
          <a:p>
            <a:pPr rtl="0"/>
            <a:r>
              <a:rPr lang="sv-SE" noProof="0"/>
              <a:t>Lägg till en sidfot</a:t>
            </a:r>
          </a:p>
        </p:txBody>
      </p:sp>
      <p:sp>
        <p:nvSpPr>
          <p:cNvPr id="7" name="Platshållare för bildnummer 6"/>
          <p:cNvSpPr>
            <a:spLocks noGrp="1"/>
          </p:cNvSpPr>
          <p:nvPr>
            <p:ph type="sldNum" sz="quarter" idx="12"/>
          </p:nvPr>
        </p:nvSpPr>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vå innehåll">
    <p:spTree>
      <p:nvGrpSpPr>
        <p:cNvPr id="1" name=""/>
        <p:cNvGrpSpPr/>
        <p:nvPr/>
      </p:nvGrpSpPr>
      <p:grpSpPr>
        <a:xfrm>
          <a:off x="0" y="0"/>
          <a:ext cx="0" cy="0"/>
          <a:chOff x="0" y="0"/>
          <a:chExt cx="0" cy="0"/>
        </a:xfrm>
      </p:grpSpPr>
      <p:grpSp>
        <p:nvGrpSpPr>
          <p:cNvPr id="12" name="Grup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fik 12" descr="Enkelt kugghjul">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fik 13" descr="Enkelt kugghjul">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fik 14" descr="Enkelt kugghjul">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fik 15" descr="Enkelt kugghjul">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fik 16" descr="Enkelt kugghjul">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Bild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ktangulär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ktangulär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2137646" y="753228"/>
            <a:ext cx="9613861" cy="1080938"/>
          </a:xfrm>
        </p:spPr>
        <p:txBody>
          <a:bodyPr rtlCol="0"/>
          <a:lstStyle/>
          <a:p>
            <a:pPr rtl="0"/>
            <a:r>
              <a:rPr lang="sv-SE" noProof="0"/>
              <a:t>Klicka här för att ändra format</a:t>
            </a:r>
          </a:p>
        </p:txBody>
      </p:sp>
      <p:sp>
        <p:nvSpPr>
          <p:cNvPr id="3" name="Platshållare för innehåll 2"/>
          <p:cNvSpPr>
            <a:spLocks noGrp="1"/>
          </p:cNvSpPr>
          <p:nvPr>
            <p:ph sz="half" idx="1"/>
          </p:nvPr>
        </p:nvSpPr>
        <p:spPr>
          <a:xfrm>
            <a:off x="2137645" y="2336873"/>
            <a:ext cx="4698358" cy="3599316"/>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4" name="Platshållare för innehåll 3"/>
          <p:cNvSpPr>
            <a:spLocks noGrp="1"/>
          </p:cNvSpPr>
          <p:nvPr>
            <p:ph sz="half" idx="2"/>
          </p:nvPr>
        </p:nvSpPr>
        <p:spPr>
          <a:xfrm>
            <a:off x="7051448" y="2336873"/>
            <a:ext cx="4700058" cy="3599316"/>
          </a:xfrm>
        </p:spPr>
        <p:txBody>
          <a:bodyPr rtlCol="0" anchor="ctr" anchorCtr="0"/>
          <a:lstStyle>
            <a:lvl1pPr algn="ctr">
              <a:defRPr/>
            </a:lvl1pPr>
            <a:lvl2pPr algn="ctr">
              <a:defRPr/>
            </a:lvl2pPr>
            <a:lvl3pPr algn="ctr">
              <a:defRPr/>
            </a:lvl3pPr>
            <a:lvl4pPr algn="ctr">
              <a:defRPr/>
            </a:lvl4pPr>
            <a:lvl5pPr algn="ctr">
              <a:defRPr/>
            </a:lvl5pPr>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5" name="Platshållare för datum 4"/>
          <p:cNvSpPr>
            <a:spLocks noGrp="1"/>
          </p:cNvSpPr>
          <p:nvPr>
            <p:ph type="dt" sz="half" idx="10"/>
          </p:nvPr>
        </p:nvSpPr>
        <p:spPr>
          <a:xfrm>
            <a:off x="9008306" y="5936187"/>
            <a:ext cx="2743200" cy="365125"/>
          </a:xfrm>
        </p:spPr>
        <p:txBody>
          <a:bodyPr rtlCol="0"/>
          <a:lstStyle/>
          <a:p>
            <a:pPr rtl="0"/>
            <a:r>
              <a:rPr lang="sv-SE" noProof="0"/>
              <a:t>Erik Unevik 2025-04-07</a:t>
            </a:r>
          </a:p>
        </p:txBody>
      </p:sp>
      <p:sp>
        <p:nvSpPr>
          <p:cNvPr id="6" name="Platshållare för sidfot 5"/>
          <p:cNvSpPr>
            <a:spLocks noGrp="1"/>
          </p:cNvSpPr>
          <p:nvPr>
            <p:ph type="ftr" sz="quarter" idx="11"/>
          </p:nvPr>
        </p:nvSpPr>
        <p:spPr>
          <a:xfrm>
            <a:off x="2137646" y="5936188"/>
            <a:ext cx="6870660" cy="365125"/>
          </a:xfrm>
        </p:spPr>
        <p:txBody>
          <a:bodyPr rtlCol="0"/>
          <a:lstStyle/>
          <a:p>
            <a:pPr rtl="0"/>
            <a:r>
              <a:rPr lang="sv-SE" noProof="0"/>
              <a:t>Lägg till en sidfot</a:t>
            </a:r>
          </a:p>
        </p:txBody>
      </p:sp>
      <p:sp>
        <p:nvSpPr>
          <p:cNvPr id="7" name="Platshållare för bildnummer 6"/>
          <p:cNvSpPr>
            <a:spLocks noGrp="1"/>
          </p:cNvSpPr>
          <p:nvPr>
            <p:ph type="sldNum" sz="quarter" idx="12"/>
          </p:nvPr>
        </p:nvSpPr>
        <p:spPr>
          <a:xfrm>
            <a:off x="156705" y="753227"/>
            <a:ext cx="1154151" cy="1090789"/>
          </a:xfrm>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grpSp>
        <p:nvGrpSpPr>
          <p:cNvPr id="14" name="Grup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fik 14" descr="Enkelt kugghjul">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6" name="Grafik 15" descr="Enkelt kugghjul">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7" name="Grafik 16" descr="Enkelt kugghjul">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8" name="Grafik 17" descr="Enkelt kugghjul">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9" name="Grafik 18" descr="Enkelt kugghjul">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10" name="Bild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Bild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ktangulär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ktangulär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680319" y="753229"/>
            <a:ext cx="9613863" cy="1080937"/>
          </a:xfrm>
        </p:spPr>
        <p:txBody>
          <a:bodyPr rtlCol="0"/>
          <a:lstStyle/>
          <a:p>
            <a:pPr rtl="0"/>
            <a:r>
              <a:rPr lang="sv-SE" noProof="0"/>
              <a:t>Klicka här för att ändra format</a:t>
            </a:r>
          </a:p>
        </p:txBody>
      </p:sp>
      <p:sp>
        <p:nvSpPr>
          <p:cNvPr id="3" name="Platshållare för text 2"/>
          <p:cNvSpPr>
            <a:spLocks noGrp="1"/>
          </p:cNvSpPr>
          <p:nvPr>
            <p:ph type="body" idx="1"/>
          </p:nvPr>
        </p:nvSpPr>
        <p:spPr>
          <a:xfrm>
            <a:off x="680320" y="2336873"/>
            <a:ext cx="4698358" cy="69313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Klicka här för att ändra format på bakgrundstexten</a:t>
            </a:r>
          </a:p>
        </p:txBody>
      </p:sp>
      <p:sp>
        <p:nvSpPr>
          <p:cNvPr id="4" name="Platshållare för innehåll 3"/>
          <p:cNvSpPr>
            <a:spLocks noGrp="1"/>
          </p:cNvSpPr>
          <p:nvPr>
            <p:ph sz="half" idx="2"/>
          </p:nvPr>
        </p:nvSpPr>
        <p:spPr>
          <a:xfrm>
            <a:off x="680322" y="3030008"/>
            <a:ext cx="4698355" cy="2906179"/>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5" name="Platshållare för text 4"/>
          <p:cNvSpPr>
            <a:spLocks noGrp="1"/>
          </p:cNvSpPr>
          <p:nvPr>
            <p:ph type="body" sz="quarter" idx="3"/>
          </p:nvPr>
        </p:nvSpPr>
        <p:spPr>
          <a:xfrm>
            <a:off x="5594123" y="2336873"/>
            <a:ext cx="4700059" cy="692076"/>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Klicka här för att ändra format på bakgrundstexten</a:t>
            </a:r>
          </a:p>
        </p:txBody>
      </p:sp>
      <p:sp>
        <p:nvSpPr>
          <p:cNvPr id="6" name="Platshållare för innehåll 5"/>
          <p:cNvSpPr>
            <a:spLocks noGrp="1"/>
          </p:cNvSpPr>
          <p:nvPr>
            <p:ph sz="quarter" idx="4"/>
          </p:nvPr>
        </p:nvSpPr>
        <p:spPr>
          <a:xfrm>
            <a:off x="5594123" y="3030008"/>
            <a:ext cx="4700059" cy="2906179"/>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7" name="Platshållare för datum 6"/>
          <p:cNvSpPr>
            <a:spLocks noGrp="1"/>
          </p:cNvSpPr>
          <p:nvPr>
            <p:ph type="dt" sz="half" idx="10"/>
          </p:nvPr>
        </p:nvSpPr>
        <p:spPr/>
        <p:txBody>
          <a:bodyPr rtlCol="0"/>
          <a:lstStyle/>
          <a:p>
            <a:pPr rtl="0"/>
            <a:r>
              <a:rPr lang="sv-SE" noProof="0"/>
              <a:t>Erik Unevik 2025-04-07</a:t>
            </a:r>
          </a:p>
        </p:txBody>
      </p:sp>
      <p:sp>
        <p:nvSpPr>
          <p:cNvPr id="8" name="Platshållare för sidfot 7"/>
          <p:cNvSpPr>
            <a:spLocks noGrp="1"/>
          </p:cNvSpPr>
          <p:nvPr>
            <p:ph type="ftr" sz="quarter" idx="11"/>
          </p:nvPr>
        </p:nvSpPr>
        <p:spPr/>
        <p:txBody>
          <a:bodyPr rtlCol="0"/>
          <a:lstStyle/>
          <a:p>
            <a:pPr rtl="0"/>
            <a:r>
              <a:rPr lang="sv-SE" noProof="0"/>
              <a:t>Lägg till en sidfot</a:t>
            </a:r>
          </a:p>
        </p:txBody>
      </p:sp>
      <p:sp>
        <p:nvSpPr>
          <p:cNvPr id="9" name="Platshållare för bildnummer 8"/>
          <p:cNvSpPr>
            <a:spLocks noGrp="1"/>
          </p:cNvSpPr>
          <p:nvPr>
            <p:ph type="sldNum" sz="quarter" idx="12"/>
          </p:nvPr>
        </p:nvSpPr>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grpSp>
        <p:nvGrpSpPr>
          <p:cNvPr id="12" name="Grup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fik 12" descr="Enkelt kugghjul">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4" name="Grafik 13" descr="Enkelt kugghjul">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5" name="Grafik 14" descr="Enkelt kugghjul">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6" name="Grafik 15" descr="Enkelt kugghjul">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7" name="Grafik 16" descr="Enkelt kugghjul">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8" name="Bild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ktangulär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ktangulär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a:xfrm>
            <a:off x="2137646" y="753228"/>
            <a:ext cx="9613861" cy="1080938"/>
          </a:xfrm>
        </p:spPr>
        <p:txBody>
          <a:bodyPr rtlCol="0"/>
          <a:lstStyle/>
          <a:p>
            <a:pPr rtl="0"/>
            <a:r>
              <a:rPr lang="sv-SE" noProof="0"/>
              <a:t>Klicka här för att ändra format</a:t>
            </a:r>
          </a:p>
        </p:txBody>
      </p:sp>
      <p:sp>
        <p:nvSpPr>
          <p:cNvPr id="5" name="Platshållare för datum 4"/>
          <p:cNvSpPr>
            <a:spLocks noGrp="1"/>
          </p:cNvSpPr>
          <p:nvPr>
            <p:ph type="dt" sz="half" idx="10"/>
          </p:nvPr>
        </p:nvSpPr>
        <p:spPr>
          <a:xfrm>
            <a:off x="9008306" y="5936187"/>
            <a:ext cx="2743200" cy="365125"/>
          </a:xfrm>
        </p:spPr>
        <p:txBody>
          <a:bodyPr rtlCol="0"/>
          <a:lstStyle/>
          <a:p>
            <a:pPr rtl="0"/>
            <a:r>
              <a:rPr lang="sv-SE" noProof="0"/>
              <a:t>Erik Unevik 2025-04-07</a:t>
            </a:r>
          </a:p>
        </p:txBody>
      </p:sp>
      <p:sp>
        <p:nvSpPr>
          <p:cNvPr id="6" name="Platshållare för sidfot 5"/>
          <p:cNvSpPr>
            <a:spLocks noGrp="1"/>
          </p:cNvSpPr>
          <p:nvPr>
            <p:ph type="ftr" sz="quarter" idx="11"/>
          </p:nvPr>
        </p:nvSpPr>
        <p:spPr>
          <a:xfrm>
            <a:off x="2137646" y="5936188"/>
            <a:ext cx="6870660" cy="365125"/>
          </a:xfrm>
        </p:spPr>
        <p:txBody>
          <a:bodyPr rtlCol="0"/>
          <a:lstStyle/>
          <a:p>
            <a:pPr rtl="0"/>
            <a:r>
              <a:rPr lang="sv-SE" noProof="0"/>
              <a:t>Lägg till en sidfot</a:t>
            </a:r>
          </a:p>
        </p:txBody>
      </p:sp>
      <p:sp>
        <p:nvSpPr>
          <p:cNvPr id="7" name="Platshållare för bildnummer 6"/>
          <p:cNvSpPr>
            <a:spLocks noGrp="1"/>
          </p:cNvSpPr>
          <p:nvPr>
            <p:ph type="sldNum" sz="quarter" idx="12"/>
          </p:nvPr>
        </p:nvSpPr>
        <p:spPr>
          <a:xfrm>
            <a:off x="156705" y="753227"/>
            <a:ext cx="1154151" cy="1090789"/>
          </a:xfrm>
        </p:spPr>
        <p:txBody>
          <a:bodyPr rtlCol="0"/>
          <a:lstStyle/>
          <a:p>
            <a:pPr rtl="0"/>
            <a:fld id="{9E3FA76C-C565-46B6-8652-D75785E2521F}" type="slidenum">
              <a:rPr lang="sv-SE" noProof="0" smtClean="0"/>
              <a:t>‹#›</a:t>
            </a:fld>
            <a:endParaRPr lang="sv-SE" noProof="0"/>
          </a:p>
        </p:txBody>
      </p:sp>
      <p:sp>
        <p:nvSpPr>
          <p:cNvPr id="18" name="Platshållare för innehåll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rtlCol="0"/>
          <a:lstStyle/>
          <a:p>
            <a:pPr lvl="0" rtl="0"/>
            <a:r>
              <a:rPr lang="sv-SE" noProof="0"/>
              <a:t>Klicka här för att ändra format på bakgrundstexten</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grpSp>
        <p:nvGrpSpPr>
          <p:cNvPr id="10" name="Grup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fik 10" descr="Enkelt kugghjul">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fik 11" descr="Enkelt kugghjul">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fik 12" descr="Enkelt kugghjul">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fik 13" descr="Enkelt kugghjul">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fik 14" descr="Enkelt kugghjul">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Bild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Bild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ktangulär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ktangulär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p:txBody>
          <a:bodyPr rtlCol="0"/>
          <a:lstStyle/>
          <a:p>
            <a:pPr rtl="0"/>
            <a:r>
              <a:rPr lang="sv-SE" noProof="0"/>
              <a:t>Klicka här för att ändra format</a:t>
            </a:r>
          </a:p>
        </p:txBody>
      </p:sp>
      <p:sp>
        <p:nvSpPr>
          <p:cNvPr id="3" name="Platshållare för datum 2"/>
          <p:cNvSpPr>
            <a:spLocks noGrp="1"/>
          </p:cNvSpPr>
          <p:nvPr>
            <p:ph type="dt" sz="half" idx="10"/>
          </p:nvPr>
        </p:nvSpPr>
        <p:spPr/>
        <p:txBody>
          <a:bodyPr rtlCol="0"/>
          <a:lstStyle/>
          <a:p>
            <a:pPr rtl="0"/>
            <a:r>
              <a:rPr lang="sv-SE" noProof="0"/>
              <a:t>Erik Unevik 2025-04-07</a:t>
            </a:r>
          </a:p>
        </p:txBody>
      </p:sp>
      <p:sp>
        <p:nvSpPr>
          <p:cNvPr id="4" name="Platshållare för sidfot 3"/>
          <p:cNvSpPr>
            <a:spLocks noGrp="1"/>
          </p:cNvSpPr>
          <p:nvPr>
            <p:ph type="ftr" sz="quarter" idx="11"/>
          </p:nvPr>
        </p:nvSpPr>
        <p:spPr/>
        <p:txBody>
          <a:bodyPr rtlCol="0"/>
          <a:lstStyle/>
          <a:p>
            <a:pPr rtl="0"/>
            <a:r>
              <a:rPr lang="sv-SE" noProof="0"/>
              <a:t>Lägg till en sidfot</a:t>
            </a:r>
          </a:p>
        </p:txBody>
      </p:sp>
      <p:sp>
        <p:nvSpPr>
          <p:cNvPr id="5" name="Platshållare för bildnummer 4"/>
          <p:cNvSpPr>
            <a:spLocks noGrp="1"/>
          </p:cNvSpPr>
          <p:nvPr>
            <p:ph type="sldNum" sz="quarter" idx="12"/>
          </p:nvPr>
        </p:nvSpPr>
        <p:spPr/>
        <p:txBody>
          <a:bodyPr rtlCol="0"/>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ndast rubrik">
    <p:spTree>
      <p:nvGrpSpPr>
        <p:cNvPr id="1" name=""/>
        <p:cNvGrpSpPr/>
        <p:nvPr/>
      </p:nvGrpSpPr>
      <p:grpSpPr>
        <a:xfrm>
          <a:off x="0" y="0"/>
          <a:ext cx="0" cy="0"/>
          <a:chOff x="0" y="0"/>
          <a:chExt cx="0" cy="0"/>
        </a:xfrm>
      </p:grpSpPr>
      <p:grpSp>
        <p:nvGrpSpPr>
          <p:cNvPr id="10" name="Grup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fik 10" descr="Enkelt kugghjul">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3195" t="12276" r="8371" b="1368"/>
            <a:stretch/>
          </p:blipFill>
          <p:spPr>
            <a:xfrm rot="5400000">
              <a:off x="1442081" y="2451153"/>
              <a:ext cx="3275424" cy="3606205"/>
            </a:xfrm>
            <a:prstGeom prst="rect">
              <a:avLst/>
            </a:prstGeom>
          </p:spPr>
        </p:pic>
        <p:pic>
          <p:nvPicPr>
            <p:cNvPr id="12" name="Grafik 11" descr="Enkelt kugghjul">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92764" y="303112"/>
              <a:ext cx="2880000" cy="2880000"/>
            </a:xfrm>
            <a:prstGeom prst="rect">
              <a:avLst/>
            </a:prstGeom>
          </p:spPr>
        </p:pic>
        <p:pic>
          <p:nvPicPr>
            <p:cNvPr id="13" name="Grafik 12" descr="Enkelt kugghjul">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24090" y="1817280"/>
              <a:ext cx="2880000" cy="2880000"/>
            </a:xfrm>
            <a:prstGeom prst="rect">
              <a:avLst/>
            </a:prstGeom>
          </p:spPr>
        </p:pic>
        <p:pic>
          <p:nvPicPr>
            <p:cNvPr id="14" name="Grafik 13" descr="Enkelt kugghjul">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25457" y="4024986"/>
              <a:ext cx="1620000" cy="1620000"/>
            </a:xfrm>
            <a:prstGeom prst="rect">
              <a:avLst/>
            </a:prstGeom>
          </p:spPr>
        </p:pic>
        <p:pic>
          <p:nvPicPr>
            <p:cNvPr id="15" name="Grafik 14" descr="Enkelt kugghjul">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26710" y="1355170"/>
              <a:ext cx="1728000" cy="1728000"/>
            </a:xfrm>
            <a:prstGeom prst="rect">
              <a:avLst/>
            </a:prstGeom>
          </p:spPr>
        </p:pic>
      </p:grpSp>
      <p:pic>
        <p:nvPicPr>
          <p:cNvPr id="6" name="Bild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Bild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ktangulär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ktangulär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Rubrik 1"/>
          <p:cNvSpPr>
            <a:spLocks noGrp="1"/>
          </p:cNvSpPr>
          <p:nvPr>
            <p:ph type="title" hasCustomPrompt="1"/>
          </p:nvPr>
        </p:nvSpPr>
        <p:spPr/>
        <p:txBody>
          <a:bodyPr rtlCol="0"/>
          <a:lstStyle/>
          <a:p>
            <a:pPr rtl="0"/>
            <a:r>
              <a:rPr lang="sv-SE" noProof="0"/>
              <a:t>Klicka här för att ändra format</a:t>
            </a:r>
          </a:p>
        </p:txBody>
      </p:sp>
      <p:sp>
        <p:nvSpPr>
          <p:cNvPr id="3" name="Platshållare för datum 2"/>
          <p:cNvSpPr>
            <a:spLocks noGrp="1"/>
          </p:cNvSpPr>
          <p:nvPr>
            <p:ph type="dt" sz="half" idx="10"/>
          </p:nvPr>
        </p:nvSpPr>
        <p:spPr/>
        <p:txBody>
          <a:bodyPr rtlCol="0"/>
          <a:lstStyle/>
          <a:p>
            <a:pPr rtl="0"/>
            <a:r>
              <a:rPr lang="sv-SE" noProof="0"/>
              <a:t>Erik Unevik 2025-04-07</a:t>
            </a:r>
          </a:p>
        </p:txBody>
      </p:sp>
      <p:sp>
        <p:nvSpPr>
          <p:cNvPr id="4" name="Platshållare för sidfot 3"/>
          <p:cNvSpPr>
            <a:spLocks noGrp="1"/>
          </p:cNvSpPr>
          <p:nvPr>
            <p:ph type="ftr" sz="quarter" idx="11"/>
          </p:nvPr>
        </p:nvSpPr>
        <p:spPr/>
        <p:txBody>
          <a:bodyPr rtlCol="0"/>
          <a:lstStyle/>
          <a:p>
            <a:pPr rtl="0"/>
            <a:r>
              <a:rPr lang="sv-SE" noProof="0"/>
              <a:t>Lägg till en sidfot</a:t>
            </a:r>
          </a:p>
        </p:txBody>
      </p:sp>
      <p:sp>
        <p:nvSpPr>
          <p:cNvPr id="5" name="Platshållare för bildnummer 4"/>
          <p:cNvSpPr>
            <a:spLocks noGrp="1"/>
          </p:cNvSpPr>
          <p:nvPr>
            <p:ph type="sldNum" sz="quarter" idx="12"/>
          </p:nvPr>
        </p:nvSpPr>
        <p:spPr/>
        <p:txBody>
          <a:bodyPr rtlCol="0"/>
          <a:lstStyle/>
          <a:p>
            <a:pPr rtl="0"/>
            <a:fld id="{9E3FA76C-C565-46B6-8652-D75785E2521F}" type="slidenum">
              <a:rPr lang="sv-SE" noProof="0" smtClean="0"/>
              <a:t>‹#›</a:t>
            </a:fld>
            <a:endParaRPr lang="sv-SE" noProof="0"/>
          </a:p>
        </p:txBody>
      </p:sp>
      <p:sp>
        <p:nvSpPr>
          <p:cNvPr id="17" name="Platshållare för text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rtlCol="0" anchor="ctr">
            <a:normAutofit/>
          </a:bodyPr>
          <a:lstStyle>
            <a:lvl1pPr marL="0" indent="0" algn="ctr">
              <a:buNone/>
              <a:defRPr sz="6000"/>
            </a:lvl1pPr>
          </a:lstStyle>
          <a:p>
            <a:pPr lvl="0" rtl="0"/>
            <a:r>
              <a:rPr lang="sv-SE" noProof="0"/>
              <a:t>Klicka här för att ändra format på bakgrundstexten</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Bild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Platshållare för rubrik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sv-SE" noProof="0"/>
              <a:t>Klicka här för att ändra format</a:t>
            </a:r>
          </a:p>
        </p:txBody>
      </p:sp>
      <p:sp>
        <p:nvSpPr>
          <p:cNvPr id="3" name="Platshållare för text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sv-SE" noProof="0" dirty="0"/>
              <a:t>Klicka här för att ändra format på bakgrundstexten</a:t>
            </a:r>
          </a:p>
          <a:p>
            <a:pPr lvl="1" rtl="0"/>
            <a:r>
              <a:rPr lang="sv-SE" noProof="0" dirty="0"/>
              <a:t>Nivå två</a:t>
            </a:r>
          </a:p>
          <a:p>
            <a:pPr lvl="2" rtl="0"/>
            <a:r>
              <a:rPr lang="sv-SE" noProof="0" dirty="0"/>
              <a:t>Nivå tre</a:t>
            </a:r>
          </a:p>
          <a:p>
            <a:pPr lvl="3" rtl="0"/>
            <a:r>
              <a:rPr lang="sv-SE" noProof="0" dirty="0"/>
              <a:t>Nivå fyra</a:t>
            </a:r>
          </a:p>
          <a:p>
            <a:pPr lvl="4" rtl="0"/>
            <a:r>
              <a:rPr lang="sv-SE" noProof="0" dirty="0"/>
              <a:t>Nivå fem</a:t>
            </a:r>
          </a:p>
        </p:txBody>
      </p:sp>
      <p:sp>
        <p:nvSpPr>
          <p:cNvPr id="4" name="Platshållare för datum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r>
              <a:rPr lang="sv-SE" noProof="0"/>
              <a:t>Erik Unevik 2025-04-07</a:t>
            </a:r>
          </a:p>
        </p:txBody>
      </p:sp>
      <p:sp>
        <p:nvSpPr>
          <p:cNvPr id="5" name="Platshållare för sidfot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r>
              <a:rPr lang="sv-SE" noProof="0"/>
              <a:t>Lägg till en sidfot</a:t>
            </a:r>
          </a:p>
        </p:txBody>
      </p:sp>
      <p:sp>
        <p:nvSpPr>
          <p:cNvPr id="6" name="Platshållare för bildnumm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9E3FA76C-C565-46B6-8652-D75785E2521F}" type="slidenum">
              <a:rPr lang="sv-SE" noProof="0" smtClean="0"/>
              <a:t>‹#›</a:t>
            </a:fld>
            <a:endParaRPr lang="sv-SE" noProof="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hf sldNum="0" hdr="0" ft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9.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8.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9.sv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8.png"/><Relationship Id="rId7"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9.sv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40.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40.sv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7.svg"/><Relationship Id="rId11" Type="http://schemas.openxmlformats.org/officeDocument/2006/relationships/image" Target="../media/image8.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7.sv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9.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1.sv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B98BBFB-4314-436C-A688-96F483D693AB}"/>
              </a:ext>
            </a:extLst>
          </p:cNvPr>
          <p:cNvSpPr>
            <a:spLocks noGrp="1"/>
          </p:cNvSpPr>
          <p:nvPr>
            <p:ph type="ctrTitle"/>
          </p:nvPr>
        </p:nvSpPr>
        <p:spPr/>
        <p:txBody>
          <a:bodyPr rtlCol="0" anchor="ctr" anchorCtr="0"/>
          <a:lstStyle/>
          <a:p>
            <a:pPr rtl="0"/>
            <a:r>
              <a:rPr lang="sv-SE" dirty="0"/>
              <a:t>Presentation av </a:t>
            </a:r>
            <a:r>
              <a:rPr lang="sv-SE" dirty="0" err="1"/>
              <a:t>YrkesCo´s</a:t>
            </a:r>
            <a:r>
              <a:rPr lang="sv-SE" dirty="0"/>
              <a:t> databas</a:t>
            </a:r>
          </a:p>
        </p:txBody>
      </p:sp>
      <p:sp>
        <p:nvSpPr>
          <p:cNvPr id="3" name="Underrubrik 2">
            <a:extLst>
              <a:ext uri="{FF2B5EF4-FFF2-40B4-BE49-F238E27FC236}">
                <a16:creationId xmlns:a16="http://schemas.microsoft.com/office/drawing/2014/main" id="{6AA173D3-8B7E-4F91-B862-AC30CB0D2705}"/>
              </a:ext>
            </a:extLst>
          </p:cNvPr>
          <p:cNvSpPr>
            <a:spLocks noGrp="1"/>
          </p:cNvSpPr>
          <p:nvPr>
            <p:ph type="subTitle" idx="1"/>
          </p:nvPr>
        </p:nvSpPr>
        <p:spPr/>
        <p:txBody>
          <a:bodyPr rtlCol="0">
            <a:normAutofit/>
          </a:bodyPr>
          <a:lstStyle/>
          <a:p>
            <a:pPr rtl="0"/>
            <a:endParaRPr lang="sv-SE" sz="2800" dirty="0"/>
          </a:p>
          <a:p>
            <a:pPr rtl="0"/>
            <a:endParaRPr lang="sv-SE" sz="2800" dirty="0"/>
          </a:p>
        </p:txBody>
      </p:sp>
      <p:sp>
        <p:nvSpPr>
          <p:cNvPr id="7" name="Platshållare för datum 6">
            <a:extLst>
              <a:ext uri="{FF2B5EF4-FFF2-40B4-BE49-F238E27FC236}">
                <a16:creationId xmlns:a16="http://schemas.microsoft.com/office/drawing/2014/main" id="{8AF2CD7F-38EC-35FB-94F3-94DD7586D4F0}"/>
              </a:ext>
            </a:extLst>
          </p:cNvPr>
          <p:cNvSpPr>
            <a:spLocks noGrp="1"/>
          </p:cNvSpPr>
          <p:nvPr>
            <p:ph type="dt" sz="half" idx="10"/>
          </p:nvPr>
        </p:nvSpPr>
        <p:spPr/>
        <p:txBody>
          <a:bodyPr/>
          <a:lstStyle/>
          <a:p>
            <a:pPr rtl="0"/>
            <a:r>
              <a:rPr lang="sv-SE" noProof="0" dirty="0"/>
              <a:t>Erik Unevik 2025-04-08</a:t>
            </a:r>
          </a:p>
        </p:txBody>
      </p:sp>
      <p:pic>
        <p:nvPicPr>
          <p:cNvPr id="15" name="Bild 14" descr="Databas med hel fyllning">
            <a:extLst>
              <a:ext uri="{FF2B5EF4-FFF2-40B4-BE49-F238E27FC236}">
                <a16:creationId xmlns:a16="http://schemas.microsoft.com/office/drawing/2014/main" id="{82EB7E6F-3805-0DCE-FC5C-69971D7351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5681" y="2971800"/>
            <a:ext cx="914400" cy="914400"/>
          </a:xfrm>
          <a:prstGeom prst="rect">
            <a:avLst/>
          </a:prstGeom>
        </p:spPr>
      </p:pic>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24C11-18F2-8B3E-AE83-4616F9F53797}"/>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D0D28FE0-F5DF-584D-B4FB-272C4F0A97B9}"/>
              </a:ext>
            </a:extLst>
          </p:cNvPr>
          <p:cNvSpPr>
            <a:spLocks noGrp="1"/>
          </p:cNvSpPr>
          <p:nvPr>
            <p:ph type="title"/>
          </p:nvPr>
        </p:nvSpPr>
        <p:spPr>
          <a:xfrm>
            <a:off x="2137646" y="753228"/>
            <a:ext cx="9613861" cy="1080938"/>
          </a:xfrm>
        </p:spPr>
        <p:txBody>
          <a:bodyPr rtlCol="0" anchor="ctr">
            <a:normAutofit/>
          </a:bodyPr>
          <a:lstStyle/>
          <a:p>
            <a:pPr algn="ctr" rtl="0"/>
            <a:r>
              <a:rPr lang="sv-SE" dirty="0"/>
              <a:t>Implementering forts.</a:t>
            </a:r>
          </a:p>
        </p:txBody>
      </p:sp>
      <p:sp>
        <p:nvSpPr>
          <p:cNvPr id="15" name="Content Placeholder 2">
            <a:extLst>
              <a:ext uri="{FF2B5EF4-FFF2-40B4-BE49-F238E27FC236}">
                <a16:creationId xmlns:a16="http://schemas.microsoft.com/office/drawing/2014/main" id="{70B5C336-7446-5491-63CC-0E9079359CD1}"/>
              </a:ext>
            </a:extLst>
          </p:cNvPr>
          <p:cNvSpPr>
            <a:spLocks noGrp="1"/>
          </p:cNvSpPr>
          <p:nvPr>
            <p:ph sz="half" idx="1"/>
          </p:nvPr>
        </p:nvSpPr>
        <p:spPr>
          <a:xfrm>
            <a:off x="2137645" y="2336873"/>
            <a:ext cx="4698358" cy="3599316"/>
          </a:xfrm>
        </p:spPr>
        <p:txBody>
          <a:bodyPr/>
          <a:lstStyle/>
          <a:p>
            <a:endParaRPr lang="en-US"/>
          </a:p>
        </p:txBody>
      </p:sp>
      <p:pic>
        <p:nvPicPr>
          <p:cNvPr id="11" name="Bildobjekt 10" descr="En bild som visar text, diagram, svart och vit, skärmbild&#10;&#10;AI-genererat innehåll kan vara felaktigt.">
            <a:extLst>
              <a:ext uri="{FF2B5EF4-FFF2-40B4-BE49-F238E27FC236}">
                <a16:creationId xmlns:a16="http://schemas.microsoft.com/office/drawing/2014/main" id="{1BDC5156-EC06-D6B3-3509-F446E8E26046}"/>
              </a:ext>
            </a:extLst>
          </p:cNvPr>
          <p:cNvPicPr>
            <a:picLocks noChangeAspect="1"/>
          </p:cNvPicPr>
          <p:nvPr/>
        </p:nvPicPr>
        <p:blipFill>
          <a:blip r:embed="rId3"/>
          <a:stretch>
            <a:fillRect/>
          </a:stretch>
        </p:blipFill>
        <p:spPr>
          <a:xfrm>
            <a:off x="4205250" y="2011944"/>
            <a:ext cx="4506498" cy="4618256"/>
          </a:xfrm>
          <a:prstGeom prst="rect">
            <a:avLst/>
          </a:prstGeom>
        </p:spPr>
      </p:pic>
      <p:pic>
        <p:nvPicPr>
          <p:cNvPr id="12" name="Bild 11" descr="Databas med hel fyllning">
            <a:extLst>
              <a:ext uri="{FF2B5EF4-FFF2-40B4-BE49-F238E27FC236}">
                <a16:creationId xmlns:a16="http://schemas.microsoft.com/office/drawing/2014/main" id="{C80230F6-0C30-F30B-69C2-23D35EE930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0180" y="836497"/>
            <a:ext cx="914400" cy="914400"/>
          </a:xfrm>
          <a:prstGeom prst="rect">
            <a:avLst/>
          </a:prstGeom>
        </p:spPr>
      </p:pic>
      <p:sp>
        <p:nvSpPr>
          <p:cNvPr id="8" name="Pil: höger 7">
            <a:extLst>
              <a:ext uri="{FF2B5EF4-FFF2-40B4-BE49-F238E27FC236}">
                <a16:creationId xmlns:a16="http://schemas.microsoft.com/office/drawing/2014/main" id="{8A09FB84-E413-A203-2A8A-263C743D6E63}"/>
              </a:ext>
            </a:extLst>
          </p:cNvPr>
          <p:cNvSpPr/>
          <p:nvPr/>
        </p:nvSpPr>
        <p:spPr>
          <a:xfrm>
            <a:off x="3736353" y="2373724"/>
            <a:ext cx="428578" cy="233004"/>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Pil: höger 8">
            <a:extLst>
              <a:ext uri="{FF2B5EF4-FFF2-40B4-BE49-F238E27FC236}">
                <a16:creationId xmlns:a16="http://schemas.microsoft.com/office/drawing/2014/main" id="{B60334CC-9335-705A-C100-688D75FB6413}"/>
              </a:ext>
            </a:extLst>
          </p:cNvPr>
          <p:cNvSpPr/>
          <p:nvPr/>
        </p:nvSpPr>
        <p:spPr>
          <a:xfrm rot="10800000">
            <a:off x="8711748" y="2490226"/>
            <a:ext cx="428578" cy="233004"/>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datum 6">
            <a:extLst>
              <a:ext uri="{FF2B5EF4-FFF2-40B4-BE49-F238E27FC236}">
                <a16:creationId xmlns:a16="http://schemas.microsoft.com/office/drawing/2014/main" id="{A0EC0BC4-DC3F-BB68-D0C9-349750D30668}"/>
              </a:ext>
            </a:extLst>
          </p:cNvPr>
          <p:cNvSpPr>
            <a:spLocks noGrp="1"/>
          </p:cNvSpPr>
          <p:nvPr>
            <p:ph type="dt" sz="half" idx="10"/>
          </p:nvPr>
        </p:nvSpPr>
        <p:spPr>
          <a:xfrm>
            <a:off x="8112956" y="5936187"/>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59914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D7D3E-C223-A1F7-85F0-44617CE973C3}"/>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EC3F059C-5349-8F2A-EE1C-D5D49042DF46}"/>
              </a:ext>
            </a:extLst>
          </p:cNvPr>
          <p:cNvSpPr>
            <a:spLocks noGrp="1"/>
          </p:cNvSpPr>
          <p:nvPr>
            <p:ph type="title"/>
          </p:nvPr>
        </p:nvSpPr>
        <p:spPr>
          <a:xfrm>
            <a:off x="2137646" y="753228"/>
            <a:ext cx="9613861" cy="1080938"/>
          </a:xfrm>
        </p:spPr>
        <p:txBody>
          <a:bodyPr rtlCol="0" anchor="ctr">
            <a:normAutofit/>
          </a:bodyPr>
          <a:lstStyle/>
          <a:p>
            <a:pPr algn="ctr" rtl="0"/>
            <a:r>
              <a:rPr lang="sv-SE" dirty="0"/>
              <a:t>Implementering forts.</a:t>
            </a:r>
          </a:p>
        </p:txBody>
      </p:sp>
      <p:sp>
        <p:nvSpPr>
          <p:cNvPr id="15" name="Content Placeholder 2">
            <a:extLst>
              <a:ext uri="{FF2B5EF4-FFF2-40B4-BE49-F238E27FC236}">
                <a16:creationId xmlns:a16="http://schemas.microsoft.com/office/drawing/2014/main" id="{12C232E8-C51C-C301-5647-4D5152804CCC}"/>
              </a:ext>
            </a:extLst>
          </p:cNvPr>
          <p:cNvSpPr>
            <a:spLocks noGrp="1"/>
          </p:cNvSpPr>
          <p:nvPr>
            <p:ph sz="half" idx="1"/>
          </p:nvPr>
        </p:nvSpPr>
        <p:spPr>
          <a:xfrm>
            <a:off x="2137645" y="2336873"/>
            <a:ext cx="4698358" cy="3599316"/>
          </a:xfrm>
        </p:spPr>
        <p:txBody>
          <a:bodyPr/>
          <a:lstStyle/>
          <a:p>
            <a:endParaRPr lang="en-US"/>
          </a:p>
        </p:txBody>
      </p:sp>
      <p:pic>
        <p:nvPicPr>
          <p:cNvPr id="12" name="Bild 11" descr="Databas med hel fyllning">
            <a:extLst>
              <a:ext uri="{FF2B5EF4-FFF2-40B4-BE49-F238E27FC236}">
                <a16:creationId xmlns:a16="http://schemas.microsoft.com/office/drawing/2014/main" id="{BD68BC6D-6D4F-46A9-FB50-74A73DEE63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180" y="836497"/>
            <a:ext cx="914400" cy="914400"/>
          </a:xfrm>
          <a:prstGeom prst="rect">
            <a:avLst/>
          </a:prstGeom>
        </p:spPr>
      </p:pic>
      <p:pic>
        <p:nvPicPr>
          <p:cNvPr id="4" name="Bildobjekt 3">
            <a:extLst>
              <a:ext uri="{FF2B5EF4-FFF2-40B4-BE49-F238E27FC236}">
                <a16:creationId xmlns:a16="http://schemas.microsoft.com/office/drawing/2014/main" id="{3FA137CA-854D-2D47-6EA0-30D4252B7FBD}"/>
              </a:ext>
            </a:extLst>
          </p:cNvPr>
          <p:cNvPicPr>
            <a:picLocks noChangeAspect="1"/>
          </p:cNvPicPr>
          <p:nvPr/>
        </p:nvPicPr>
        <p:blipFill>
          <a:blip r:embed="rId5"/>
          <a:stretch>
            <a:fillRect/>
          </a:stretch>
        </p:blipFill>
        <p:spPr>
          <a:xfrm>
            <a:off x="4417711" y="2091209"/>
            <a:ext cx="3356578" cy="4217940"/>
          </a:xfrm>
          <a:prstGeom prst="rect">
            <a:avLst/>
          </a:prstGeom>
        </p:spPr>
      </p:pic>
      <p:pic>
        <p:nvPicPr>
          <p:cNvPr id="6" name="Bildobjekt 5">
            <a:extLst>
              <a:ext uri="{FF2B5EF4-FFF2-40B4-BE49-F238E27FC236}">
                <a16:creationId xmlns:a16="http://schemas.microsoft.com/office/drawing/2014/main" id="{F5A50B7D-4E8E-327E-9ADB-2DBFEA099A7E}"/>
              </a:ext>
            </a:extLst>
          </p:cNvPr>
          <p:cNvPicPr>
            <a:picLocks noChangeAspect="1"/>
          </p:cNvPicPr>
          <p:nvPr/>
        </p:nvPicPr>
        <p:blipFill>
          <a:blip r:embed="rId6"/>
          <a:stretch>
            <a:fillRect/>
          </a:stretch>
        </p:blipFill>
        <p:spPr>
          <a:xfrm>
            <a:off x="8481802" y="5618303"/>
            <a:ext cx="2960781" cy="972937"/>
          </a:xfrm>
          <a:prstGeom prst="rect">
            <a:avLst/>
          </a:prstGeom>
        </p:spPr>
      </p:pic>
      <p:sp>
        <p:nvSpPr>
          <p:cNvPr id="7" name="Platshållare för datum 6">
            <a:extLst>
              <a:ext uri="{FF2B5EF4-FFF2-40B4-BE49-F238E27FC236}">
                <a16:creationId xmlns:a16="http://schemas.microsoft.com/office/drawing/2014/main" id="{DA8E8476-6C87-1E9F-AF2F-15DE0219D28D}"/>
              </a:ext>
            </a:extLst>
          </p:cNvPr>
          <p:cNvSpPr>
            <a:spLocks noGrp="1"/>
          </p:cNvSpPr>
          <p:nvPr>
            <p:ph type="dt" sz="half" idx="10"/>
          </p:nvPr>
        </p:nvSpPr>
        <p:spPr>
          <a:xfrm>
            <a:off x="9304193" y="6309149"/>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2445171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677C3-A862-4869-9B2D-39FB4B9C9DF2}"/>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A987A28C-7C01-0C34-F4A7-55851154F99E}"/>
              </a:ext>
            </a:extLst>
          </p:cNvPr>
          <p:cNvSpPr>
            <a:spLocks noGrp="1"/>
          </p:cNvSpPr>
          <p:nvPr>
            <p:ph type="title"/>
          </p:nvPr>
        </p:nvSpPr>
        <p:spPr>
          <a:xfrm>
            <a:off x="2137646" y="753228"/>
            <a:ext cx="9613861" cy="1080938"/>
          </a:xfrm>
        </p:spPr>
        <p:txBody>
          <a:bodyPr rtlCol="0" anchor="ctr">
            <a:normAutofit/>
          </a:bodyPr>
          <a:lstStyle/>
          <a:p>
            <a:pPr algn="ctr" rtl="0"/>
            <a:r>
              <a:rPr lang="sv-SE" dirty="0"/>
              <a:t>Implementering forts.</a:t>
            </a:r>
          </a:p>
        </p:txBody>
      </p:sp>
      <p:sp>
        <p:nvSpPr>
          <p:cNvPr id="15" name="Content Placeholder 2">
            <a:extLst>
              <a:ext uri="{FF2B5EF4-FFF2-40B4-BE49-F238E27FC236}">
                <a16:creationId xmlns:a16="http://schemas.microsoft.com/office/drawing/2014/main" id="{5884E968-200C-1E39-44F8-B405FDF3090E}"/>
              </a:ext>
            </a:extLst>
          </p:cNvPr>
          <p:cNvSpPr>
            <a:spLocks noGrp="1"/>
          </p:cNvSpPr>
          <p:nvPr>
            <p:ph sz="half" idx="1"/>
          </p:nvPr>
        </p:nvSpPr>
        <p:spPr>
          <a:xfrm>
            <a:off x="2137645" y="2336873"/>
            <a:ext cx="4698358" cy="3599316"/>
          </a:xfrm>
        </p:spPr>
        <p:txBody>
          <a:bodyPr/>
          <a:lstStyle/>
          <a:p>
            <a:endParaRPr lang="en-US"/>
          </a:p>
        </p:txBody>
      </p:sp>
      <p:pic>
        <p:nvPicPr>
          <p:cNvPr id="11" name="Bildobjekt 10" descr="En bild som visar text, diagram, svart och vit, skärmbild&#10;&#10;AI-genererat innehåll kan vara felaktigt.">
            <a:extLst>
              <a:ext uri="{FF2B5EF4-FFF2-40B4-BE49-F238E27FC236}">
                <a16:creationId xmlns:a16="http://schemas.microsoft.com/office/drawing/2014/main" id="{6E4642EB-93E9-A203-8114-93D54E475205}"/>
              </a:ext>
            </a:extLst>
          </p:cNvPr>
          <p:cNvPicPr>
            <a:picLocks noChangeAspect="1"/>
          </p:cNvPicPr>
          <p:nvPr/>
        </p:nvPicPr>
        <p:blipFill>
          <a:blip r:embed="rId3"/>
          <a:stretch>
            <a:fillRect/>
          </a:stretch>
        </p:blipFill>
        <p:spPr>
          <a:xfrm>
            <a:off x="4205250" y="2011944"/>
            <a:ext cx="4506498" cy="4618256"/>
          </a:xfrm>
          <a:prstGeom prst="rect">
            <a:avLst/>
          </a:prstGeom>
        </p:spPr>
      </p:pic>
      <p:pic>
        <p:nvPicPr>
          <p:cNvPr id="12" name="Bild 11" descr="Databas med hel fyllning">
            <a:extLst>
              <a:ext uri="{FF2B5EF4-FFF2-40B4-BE49-F238E27FC236}">
                <a16:creationId xmlns:a16="http://schemas.microsoft.com/office/drawing/2014/main" id="{2A8DFE39-F69D-EC2C-854D-87CB390E47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0180" y="836497"/>
            <a:ext cx="914400" cy="914400"/>
          </a:xfrm>
          <a:prstGeom prst="rect">
            <a:avLst/>
          </a:prstGeom>
        </p:spPr>
      </p:pic>
      <p:sp>
        <p:nvSpPr>
          <p:cNvPr id="8" name="Pil: höger 7">
            <a:extLst>
              <a:ext uri="{FF2B5EF4-FFF2-40B4-BE49-F238E27FC236}">
                <a16:creationId xmlns:a16="http://schemas.microsoft.com/office/drawing/2014/main" id="{4516F645-89DF-A845-FB3C-3BC41915AEAA}"/>
              </a:ext>
            </a:extLst>
          </p:cNvPr>
          <p:cNvSpPr/>
          <p:nvPr/>
        </p:nvSpPr>
        <p:spPr>
          <a:xfrm>
            <a:off x="3562383" y="3312498"/>
            <a:ext cx="428578" cy="233004"/>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Pil: höger 8">
            <a:extLst>
              <a:ext uri="{FF2B5EF4-FFF2-40B4-BE49-F238E27FC236}">
                <a16:creationId xmlns:a16="http://schemas.microsoft.com/office/drawing/2014/main" id="{E3B00275-CB38-4300-B0F6-8A45514883CD}"/>
              </a:ext>
            </a:extLst>
          </p:cNvPr>
          <p:cNvSpPr/>
          <p:nvPr/>
        </p:nvSpPr>
        <p:spPr>
          <a:xfrm rot="10800000">
            <a:off x="8926037" y="2550987"/>
            <a:ext cx="428578" cy="233004"/>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il: höger 2">
            <a:extLst>
              <a:ext uri="{FF2B5EF4-FFF2-40B4-BE49-F238E27FC236}">
                <a16:creationId xmlns:a16="http://schemas.microsoft.com/office/drawing/2014/main" id="{E21ED700-14B2-F527-EFC2-5B11D21B24C0}"/>
              </a:ext>
            </a:extLst>
          </p:cNvPr>
          <p:cNvSpPr/>
          <p:nvPr/>
        </p:nvSpPr>
        <p:spPr>
          <a:xfrm rot="5400000">
            <a:off x="6244210" y="1678130"/>
            <a:ext cx="428578" cy="233004"/>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Platshållare för datum 6">
            <a:extLst>
              <a:ext uri="{FF2B5EF4-FFF2-40B4-BE49-F238E27FC236}">
                <a16:creationId xmlns:a16="http://schemas.microsoft.com/office/drawing/2014/main" id="{02D2D25F-1E29-C92D-D474-DE3AEF6D65AA}"/>
              </a:ext>
            </a:extLst>
          </p:cNvPr>
          <p:cNvSpPr>
            <a:spLocks noGrp="1"/>
          </p:cNvSpPr>
          <p:nvPr>
            <p:ph type="dt" sz="half" idx="10"/>
          </p:nvPr>
        </p:nvSpPr>
        <p:spPr>
          <a:xfrm>
            <a:off x="8112956" y="5936187"/>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2392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C7073-B1F4-728E-F6C5-F79DCD34DCEC}"/>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E46D004C-40A4-FA36-C6CA-99F44110E874}"/>
              </a:ext>
            </a:extLst>
          </p:cNvPr>
          <p:cNvSpPr>
            <a:spLocks noGrp="1"/>
          </p:cNvSpPr>
          <p:nvPr>
            <p:ph type="title"/>
          </p:nvPr>
        </p:nvSpPr>
        <p:spPr>
          <a:xfrm>
            <a:off x="2137646" y="753228"/>
            <a:ext cx="9613861" cy="1080938"/>
          </a:xfrm>
        </p:spPr>
        <p:txBody>
          <a:bodyPr rtlCol="0" anchor="ctr">
            <a:normAutofit/>
          </a:bodyPr>
          <a:lstStyle/>
          <a:p>
            <a:pPr algn="ctr" rtl="0"/>
            <a:r>
              <a:rPr lang="sv-SE" dirty="0"/>
              <a:t>Implementering forts.</a:t>
            </a:r>
          </a:p>
        </p:txBody>
      </p:sp>
      <p:sp>
        <p:nvSpPr>
          <p:cNvPr id="15" name="Content Placeholder 2">
            <a:extLst>
              <a:ext uri="{FF2B5EF4-FFF2-40B4-BE49-F238E27FC236}">
                <a16:creationId xmlns:a16="http://schemas.microsoft.com/office/drawing/2014/main" id="{7B7333CB-E406-76B7-C537-EEBCD170E68D}"/>
              </a:ext>
            </a:extLst>
          </p:cNvPr>
          <p:cNvSpPr>
            <a:spLocks noGrp="1"/>
          </p:cNvSpPr>
          <p:nvPr>
            <p:ph sz="half" idx="1"/>
          </p:nvPr>
        </p:nvSpPr>
        <p:spPr>
          <a:xfrm>
            <a:off x="2137645" y="2336873"/>
            <a:ext cx="4698358" cy="3599316"/>
          </a:xfrm>
        </p:spPr>
        <p:txBody>
          <a:bodyPr/>
          <a:lstStyle/>
          <a:p>
            <a:endParaRPr lang="en-US"/>
          </a:p>
        </p:txBody>
      </p:sp>
      <p:pic>
        <p:nvPicPr>
          <p:cNvPr id="12" name="Bild 11" descr="Databas med hel fyllning">
            <a:extLst>
              <a:ext uri="{FF2B5EF4-FFF2-40B4-BE49-F238E27FC236}">
                <a16:creationId xmlns:a16="http://schemas.microsoft.com/office/drawing/2014/main" id="{D4CD164F-0841-C5F3-B0F9-3053FE548B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180" y="836497"/>
            <a:ext cx="914400" cy="914400"/>
          </a:xfrm>
          <a:prstGeom prst="rect">
            <a:avLst/>
          </a:prstGeom>
        </p:spPr>
      </p:pic>
      <p:pic>
        <p:nvPicPr>
          <p:cNvPr id="5" name="Bildobjekt 4">
            <a:extLst>
              <a:ext uri="{FF2B5EF4-FFF2-40B4-BE49-F238E27FC236}">
                <a16:creationId xmlns:a16="http://schemas.microsoft.com/office/drawing/2014/main" id="{BE9CA931-22B4-DD3F-D0EA-342C4A82057C}"/>
              </a:ext>
            </a:extLst>
          </p:cNvPr>
          <p:cNvPicPr>
            <a:picLocks noChangeAspect="1"/>
          </p:cNvPicPr>
          <p:nvPr/>
        </p:nvPicPr>
        <p:blipFill>
          <a:blip r:embed="rId5"/>
          <a:stretch>
            <a:fillRect/>
          </a:stretch>
        </p:blipFill>
        <p:spPr>
          <a:xfrm>
            <a:off x="8153136" y="5500177"/>
            <a:ext cx="3759232" cy="1136731"/>
          </a:xfrm>
          <a:prstGeom prst="rect">
            <a:avLst/>
          </a:prstGeom>
        </p:spPr>
      </p:pic>
      <p:pic>
        <p:nvPicPr>
          <p:cNvPr id="8" name="Bildobjekt 7">
            <a:extLst>
              <a:ext uri="{FF2B5EF4-FFF2-40B4-BE49-F238E27FC236}">
                <a16:creationId xmlns:a16="http://schemas.microsoft.com/office/drawing/2014/main" id="{823188AB-74A8-70FA-D153-B06A15447FFB}"/>
              </a:ext>
            </a:extLst>
          </p:cNvPr>
          <p:cNvPicPr>
            <a:picLocks noChangeAspect="1"/>
          </p:cNvPicPr>
          <p:nvPr/>
        </p:nvPicPr>
        <p:blipFill>
          <a:blip r:embed="rId6"/>
          <a:stretch>
            <a:fillRect/>
          </a:stretch>
        </p:blipFill>
        <p:spPr>
          <a:xfrm>
            <a:off x="4123600" y="2221391"/>
            <a:ext cx="3944800" cy="4054990"/>
          </a:xfrm>
          <a:prstGeom prst="rect">
            <a:avLst/>
          </a:prstGeom>
        </p:spPr>
      </p:pic>
    </p:spTree>
    <p:extLst>
      <p:ext uri="{BB962C8B-B14F-4D97-AF65-F5344CB8AC3E}">
        <p14:creationId xmlns:p14="http://schemas.microsoft.com/office/powerpoint/2010/main" val="222711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43860-476F-4973-B22B-190D3514DB47}"/>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96383D67-E54B-5431-1FDA-91FEF9EC0B87}"/>
              </a:ext>
            </a:extLst>
          </p:cNvPr>
          <p:cNvSpPr>
            <a:spLocks noGrp="1"/>
          </p:cNvSpPr>
          <p:nvPr>
            <p:ph type="title"/>
          </p:nvPr>
        </p:nvSpPr>
        <p:spPr>
          <a:xfrm>
            <a:off x="2137646" y="753228"/>
            <a:ext cx="9613861" cy="1080938"/>
          </a:xfrm>
        </p:spPr>
        <p:txBody>
          <a:bodyPr rtlCol="0" anchor="ctr">
            <a:normAutofit/>
          </a:bodyPr>
          <a:lstStyle/>
          <a:p>
            <a:pPr algn="ctr" rtl="0"/>
            <a:r>
              <a:rPr lang="sv-SE" dirty="0"/>
              <a:t>Implementering forts.</a:t>
            </a:r>
          </a:p>
        </p:txBody>
      </p:sp>
      <p:sp>
        <p:nvSpPr>
          <p:cNvPr id="15" name="Content Placeholder 2">
            <a:extLst>
              <a:ext uri="{FF2B5EF4-FFF2-40B4-BE49-F238E27FC236}">
                <a16:creationId xmlns:a16="http://schemas.microsoft.com/office/drawing/2014/main" id="{9A3C8D6F-57E7-E591-79FA-7881345BB1AA}"/>
              </a:ext>
            </a:extLst>
          </p:cNvPr>
          <p:cNvSpPr>
            <a:spLocks noGrp="1"/>
          </p:cNvSpPr>
          <p:nvPr>
            <p:ph sz="half" idx="1"/>
          </p:nvPr>
        </p:nvSpPr>
        <p:spPr>
          <a:xfrm>
            <a:off x="2137645" y="2336873"/>
            <a:ext cx="4698358" cy="3599316"/>
          </a:xfrm>
        </p:spPr>
        <p:txBody>
          <a:bodyPr/>
          <a:lstStyle/>
          <a:p>
            <a:endParaRPr lang="en-US" dirty="0"/>
          </a:p>
        </p:txBody>
      </p:sp>
      <p:pic>
        <p:nvPicPr>
          <p:cNvPr id="11" name="Bildobjekt 10" descr="En bild som visar text, diagram, svart och vit, skärmbild&#10;&#10;AI-genererat innehåll kan vara felaktigt.">
            <a:extLst>
              <a:ext uri="{FF2B5EF4-FFF2-40B4-BE49-F238E27FC236}">
                <a16:creationId xmlns:a16="http://schemas.microsoft.com/office/drawing/2014/main" id="{379CE9EF-FBCC-DB05-97C1-5B438C4CF8A8}"/>
              </a:ext>
            </a:extLst>
          </p:cNvPr>
          <p:cNvPicPr>
            <a:picLocks noChangeAspect="1"/>
          </p:cNvPicPr>
          <p:nvPr/>
        </p:nvPicPr>
        <p:blipFill>
          <a:blip r:embed="rId3"/>
          <a:stretch>
            <a:fillRect/>
          </a:stretch>
        </p:blipFill>
        <p:spPr>
          <a:xfrm>
            <a:off x="4205250" y="2011944"/>
            <a:ext cx="4506498" cy="4618256"/>
          </a:xfrm>
          <a:prstGeom prst="rect">
            <a:avLst/>
          </a:prstGeom>
        </p:spPr>
      </p:pic>
      <p:pic>
        <p:nvPicPr>
          <p:cNvPr id="12" name="Bild 11" descr="Databas med hel fyllning">
            <a:extLst>
              <a:ext uri="{FF2B5EF4-FFF2-40B4-BE49-F238E27FC236}">
                <a16:creationId xmlns:a16="http://schemas.microsoft.com/office/drawing/2014/main" id="{B7815B08-6178-0266-3383-36C76A56DE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0180" y="836497"/>
            <a:ext cx="914400" cy="914400"/>
          </a:xfrm>
          <a:prstGeom prst="rect">
            <a:avLst/>
          </a:prstGeom>
        </p:spPr>
      </p:pic>
      <p:sp>
        <p:nvSpPr>
          <p:cNvPr id="8" name="Pil: höger 7">
            <a:extLst>
              <a:ext uri="{FF2B5EF4-FFF2-40B4-BE49-F238E27FC236}">
                <a16:creationId xmlns:a16="http://schemas.microsoft.com/office/drawing/2014/main" id="{096B7445-D645-B8F6-13A1-9A60DCE2D007}"/>
              </a:ext>
            </a:extLst>
          </p:cNvPr>
          <p:cNvSpPr/>
          <p:nvPr/>
        </p:nvSpPr>
        <p:spPr>
          <a:xfrm>
            <a:off x="3562383" y="3312498"/>
            <a:ext cx="428578" cy="233004"/>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Pil: höger 8">
            <a:extLst>
              <a:ext uri="{FF2B5EF4-FFF2-40B4-BE49-F238E27FC236}">
                <a16:creationId xmlns:a16="http://schemas.microsoft.com/office/drawing/2014/main" id="{739DF0A2-8E9A-C138-AA71-2A75CFE8296C}"/>
              </a:ext>
            </a:extLst>
          </p:cNvPr>
          <p:cNvSpPr/>
          <p:nvPr/>
        </p:nvSpPr>
        <p:spPr>
          <a:xfrm>
            <a:off x="3669528" y="4928618"/>
            <a:ext cx="428578" cy="233004"/>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il: höger 2">
            <a:extLst>
              <a:ext uri="{FF2B5EF4-FFF2-40B4-BE49-F238E27FC236}">
                <a16:creationId xmlns:a16="http://schemas.microsoft.com/office/drawing/2014/main" id="{E7621034-CA28-8CE9-B301-63F51CAE6B19}"/>
              </a:ext>
            </a:extLst>
          </p:cNvPr>
          <p:cNvSpPr/>
          <p:nvPr/>
        </p:nvSpPr>
        <p:spPr>
          <a:xfrm>
            <a:off x="3589176" y="4154051"/>
            <a:ext cx="428578" cy="233004"/>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Pil: höger 5">
            <a:extLst>
              <a:ext uri="{FF2B5EF4-FFF2-40B4-BE49-F238E27FC236}">
                <a16:creationId xmlns:a16="http://schemas.microsoft.com/office/drawing/2014/main" id="{88B3944D-0B42-7B9C-E12C-F468852D6A43}"/>
              </a:ext>
            </a:extLst>
          </p:cNvPr>
          <p:cNvSpPr/>
          <p:nvPr/>
        </p:nvSpPr>
        <p:spPr>
          <a:xfrm rot="10800000">
            <a:off x="7916705" y="5871768"/>
            <a:ext cx="428578" cy="233004"/>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Pil: höger 9">
            <a:extLst>
              <a:ext uri="{FF2B5EF4-FFF2-40B4-BE49-F238E27FC236}">
                <a16:creationId xmlns:a16="http://schemas.microsoft.com/office/drawing/2014/main" id="{A987A555-B2D7-0619-4BF9-D336236CD006}"/>
              </a:ext>
            </a:extLst>
          </p:cNvPr>
          <p:cNvSpPr/>
          <p:nvPr/>
        </p:nvSpPr>
        <p:spPr>
          <a:xfrm>
            <a:off x="3669528" y="5755266"/>
            <a:ext cx="428578" cy="233004"/>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3" name="Platshållare för datum 6">
            <a:extLst>
              <a:ext uri="{FF2B5EF4-FFF2-40B4-BE49-F238E27FC236}">
                <a16:creationId xmlns:a16="http://schemas.microsoft.com/office/drawing/2014/main" id="{5AB7547A-68D4-3414-8F2A-E2852EC4F075}"/>
              </a:ext>
            </a:extLst>
          </p:cNvPr>
          <p:cNvSpPr>
            <a:spLocks noGrp="1"/>
          </p:cNvSpPr>
          <p:nvPr>
            <p:ph type="dt" sz="half" idx="10"/>
          </p:nvPr>
        </p:nvSpPr>
        <p:spPr>
          <a:xfrm>
            <a:off x="8112956" y="5936187"/>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422573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animBg="1"/>
      <p:bldP spid="6"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46449-ABE8-3468-3139-E55846B91BAB}"/>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F01FE6DC-67DA-0D12-9686-0108A78BE791}"/>
              </a:ext>
            </a:extLst>
          </p:cNvPr>
          <p:cNvSpPr>
            <a:spLocks noGrp="1"/>
          </p:cNvSpPr>
          <p:nvPr>
            <p:ph type="title"/>
          </p:nvPr>
        </p:nvSpPr>
        <p:spPr>
          <a:xfrm>
            <a:off x="2137646" y="753228"/>
            <a:ext cx="9613861" cy="1080938"/>
          </a:xfrm>
        </p:spPr>
        <p:txBody>
          <a:bodyPr rtlCol="0" anchor="ctr">
            <a:normAutofit/>
          </a:bodyPr>
          <a:lstStyle/>
          <a:p>
            <a:pPr algn="ctr" rtl="0"/>
            <a:r>
              <a:rPr lang="sv-SE" dirty="0"/>
              <a:t>Implementering forts.</a:t>
            </a:r>
          </a:p>
        </p:txBody>
      </p:sp>
      <p:sp>
        <p:nvSpPr>
          <p:cNvPr id="15" name="Content Placeholder 2">
            <a:extLst>
              <a:ext uri="{FF2B5EF4-FFF2-40B4-BE49-F238E27FC236}">
                <a16:creationId xmlns:a16="http://schemas.microsoft.com/office/drawing/2014/main" id="{E8F22F20-92C0-F331-9B2D-D486DDA23874}"/>
              </a:ext>
            </a:extLst>
          </p:cNvPr>
          <p:cNvSpPr>
            <a:spLocks noGrp="1"/>
          </p:cNvSpPr>
          <p:nvPr>
            <p:ph sz="half" idx="1"/>
          </p:nvPr>
        </p:nvSpPr>
        <p:spPr>
          <a:xfrm>
            <a:off x="2137645" y="2336873"/>
            <a:ext cx="4698358" cy="3599316"/>
          </a:xfrm>
        </p:spPr>
        <p:txBody>
          <a:bodyPr/>
          <a:lstStyle/>
          <a:p>
            <a:endParaRPr lang="en-US"/>
          </a:p>
        </p:txBody>
      </p:sp>
      <p:pic>
        <p:nvPicPr>
          <p:cNvPr id="12" name="Bild 11" descr="Databas med hel fyllning">
            <a:extLst>
              <a:ext uri="{FF2B5EF4-FFF2-40B4-BE49-F238E27FC236}">
                <a16:creationId xmlns:a16="http://schemas.microsoft.com/office/drawing/2014/main" id="{5C4A505E-C540-16D6-C8AB-65B1F956DF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180" y="836497"/>
            <a:ext cx="914400" cy="914400"/>
          </a:xfrm>
          <a:prstGeom prst="rect">
            <a:avLst/>
          </a:prstGeom>
        </p:spPr>
      </p:pic>
      <p:pic>
        <p:nvPicPr>
          <p:cNvPr id="10" name="Bildobjekt 9">
            <a:extLst>
              <a:ext uri="{FF2B5EF4-FFF2-40B4-BE49-F238E27FC236}">
                <a16:creationId xmlns:a16="http://schemas.microsoft.com/office/drawing/2014/main" id="{3BDF9B0A-F37C-152B-6FDC-4850D191EC56}"/>
              </a:ext>
            </a:extLst>
          </p:cNvPr>
          <p:cNvPicPr>
            <a:picLocks noChangeAspect="1"/>
          </p:cNvPicPr>
          <p:nvPr/>
        </p:nvPicPr>
        <p:blipFill>
          <a:blip r:embed="rId5"/>
          <a:stretch>
            <a:fillRect/>
          </a:stretch>
        </p:blipFill>
        <p:spPr>
          <a:xfrm>
            <a:off x="3898377" y="5397636"/>
            <a:ext cx="3046199" cy="1178653"/>
          </a:xfrm>
          <a:prstGeom prst="rect">
            <a:avLst/>
          </a:prstGeom>
        </p:spPr>
      </p:pic>
      <p:pic>
        <p:nvPicPr>
          <p:cNvPr id="13" name="Bildobjekt 12">
            <a:extLst>
              <a:ext uri="{FF2B5EF4-FFF2-40B4-BE49-F238E27FC236}">
                <a16:creationId xmlns:a16="http://schemas.microsoft.com/office/drawing/2014/main" id="{2ECD6E59-E792-50C5-A474-1E5B11FE3FFC}"/>
              </a:ext>
            </a:extLst>
          </p:cNvPr>
          <p:cNvPicPr>
            <a:picLocks noChangeAspect="1"/>
          </p:cNvPicPr>
          <p:nvPr/>
        </p:nvPicPr>
        <p:blipFill>
          <a:blip r:embed="rId6"/>
          <a:stretch>
            <a:fillRect/>
          </a:stretch>
        </p:blipFill>
        <p:spPr>
          <a:xfrm>
            <a:off x="6836003" y="3874750"/>
            <a:ext cx="3659506" cy="1149085"/>
          </a:xfrm>
          <a:prstGeom prst="rect">
            <a:avLst/>
          </a:prstGeom>
        </p:spPr>
      </p:pic>
      <p:pic>
        <p:nvPicPr>
          <p:cNvPr id="16" name="Bildobjekt 15">
            <a:extLst>
              <a:ext uri="{FF2B5EF4-FFF2-40B4-BE49-F238E27FC236}">
                <a16:creationId xmlns:a16="http://schemas.microsoft.com/office/drawing/2014/main" id="{844B0584-8486-482F-6FFE-8FD11122E982}"/>
              </a:ext>
            </a:extLst>
          </p:cNvPr>
          <p:cNvPicPr>
            <a:picLocks noChangeAspect="1"/>
          </p:cNvPicPr>
          <p:nvPr/>
        </p:nvPicPr>
        <p:blipFill>
          <a:blip r:embed="rId7"/>
          <a:stretch>
            <a:fillRect/>
          </a:stretch>
        </p:blipFill>
        <p:spPr>
          <a:xfrm>
            <a:off x="8909308" y="5670957"/>
            <a:ext cx="2842199" cy="1088949"/>
          </a:xfrm>
          <a:prstGeom prst="rect">
            <a:avLst/>
          </a:prstGeom>
        </p:spPr>
      </p:pic>
      <p:sp>
        <p:nvSpPr>
          <p:cNvPr id="17" name="Platshållare för datum 6">
            <a:extLst>
              <a:ext uri="{FF2B5EF4-FFF2-40B4-BE49-F238E27FC236}">
                <a16:creationId xmlns:a16="http://schemas.microsoft.com/office/drawing/2014/main" id="{FF435119-9441-5F8E-D9E6-28BD2A1462A5}"/>
              </a:ext>
            </a:extLst>
          </p:cNvPr>
          <p:cNvSpPr>
            <a:spLocks noGrp="1"/>
          </p:cNvSpPr>
          <p:nvPr>
            <p:ph type="dt" sz="half" idx="10"/>
          </p:nvPr>
        </p:nvSpPr>
        <p:spPr>
          <a:xfrm>
            <a:off x="9370480" y="6394781"/>
            <a:ext cx="2743200" cy="365125"/>
          </a:xfrm>
        </p:spPr>
        <p:txBody>
          <a:bodyPr/>
          <a:lstStyle/>
          <a:p>
            <a:pPr rtl="0"/>
            <a:r>
              <a:rPr lang="sv-SE" noProof="0" dirty="0"/>
              <a:t>Erik Unevik 2025-04-08</a:t>
            </a:r>
          </a:p>
        </p:txBody>
      </p:sp>
      <p:pic>
        <p:nvPicPr>
          <p:cNvPr id="19" name="Bildobjekt 18">
            <a:extLst>
              <a:ext uri="{FF2B5EF4-FFF2-40B4-BE49-F238E27FC236}">
                <a16:creationId xmlns:a16="http://schemas.microsoft.com/office/drawing/2014/main" id="{1616CD4B-9EA1-31F9-8674-CC9372A5F83C}"/>
              </a:ext>
            </a:extLst>
          </p:cNvPr>
          <p:cNvPicPr>
            <a:picLocks noChangeAspect="1"/>
          </p:cNvPicPr>
          <p:nvPr/>
        </p:nvPicPr>
        <p:blipFill>
          <a:blip r:embed="rId8"/>
          <a:stretch>
            <a:fillRect/>
          </a:stretch>
        </p:blipFill>
        <p:spPr>
          <a:xfrm>
            <a:off x="444648" y="2149659"/>
            <a:ext cx="2977994" cy="4470264"/>
          </a:xfrm>
          <a:prstGeom prst="rect">
            <a:avLst/>
          </a:prstGeom>
        </p:spPr>
      </p:pic>
    </p:spTree>
    <p:extLst>
      <p:ext uri="{BB962C8B-B14F-4D97-AF65-F5344CB8AC3E}">
        <p14:creationId xmlns:p14="http://schemas.microsoft.com/office/powerpoint/2010/main" val="63215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F9C0A-0765-1C60-8AD7-0551B548C7D2}"/>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E570F171-E386-C035-D2C8-EDA44B3601C7}"/>
              </a:ext>
            </a:extLst>
          </p:cNvPr>
          <p:cNvSpPr>
            <a:spLocks noGrp="1"/>
          </p:cNvSpPr>
          <p:nvPr>
            <p:ph type="title"/>
          </p:nvPr>
        </p:nvSpPr>
        <p:spPr>
          <a:xfrm>
            <a:off x="2137646" y="753228"/>
            <a:ext cx="9613861" cy="1080938"/>
          </a:xfrm>
        </p:spPr>
        <p:txBody>
          <a:bodyPr rtlCol="0" anchor="ctr">
            <a:normAutofit/>
          </a:bodyPr>
          <a:lstStyle/>
          <a:p>
            <a:pPr algn="ctr" rtl="0"/>
            <a:r>
              <a:rPr lang="sv-SE" dirty="0"/>
              <a:t>Implementering forts.</a:t>
            </a:r>
          </a:p>
        </p:txBody>
      </p:sp>
      <p:sp>
        <p:nvSpPr>
          <p:cNvPr id="15" name="Content Placeholder 2">
            <a:extLst>
              <a:ext uri="{FF2B5EF4-FFF2-40B4-BE49-F238E27FC236}">
                <a16:creationId xmlns:a16="http://schemas.microsoft.com/office/drawing/2014/main" id="{CDC8DDA0-61E8-C5E5-9DFA-D770F720E4A0}"/>
              </a:ext>
            </a:extLst>
          </p:cNvPr>
          <p:cNvSpPr>
            <a:spLocks noGrp="1"/>
          </p:cNvSpPr>
          <p:nvPr>
            <p:ph sz="half" idx="1"/>
          </p:nvPr>
        </p:nvSpPr>
        <p:spPr>
          <a:xfrm>
            <a:off x="2137645" y="2336873"/>
            <a:ext cx="4698358" cy="3599316"/>
          </a:xfrm>
        </p:spPr>
        <p:txBody>
          <a:bodyPr/>
          <a:lstStyle/>
          <a:p>
            <a:endParaRPr lang="en-US" dirty="0"/>
          </a:p>
        </p:txBody>
      </p:sp>
      <p:pic>
        <p:nvPicPr>
          <p:cNvPr id="11" name="Bildobjekt 10" descr="En bild som visar text, diagram, svart och vit, skärmbild&#10;&#10;AI-genererat innehåll kan vara felaktigt.">
            <a:extLst>
              <a:ext uri="{FF2B5EF4-FFF2-40B4-BE49-F238E27FC236}">
                <a16:creationId xmlns:a16="http://schemas.microsoft.com/office/drawing/2014/main" id="{29BB9649-B1C7-F3B3-027F-54B09A02B039}"/>
              </a:ext>
            </a:extLst>
          </p:cNvPr>
          <p:cNvPicPr>
            <a:picLocks noChangeAspect="1"/>
          </p:cNvPicPr>
          <p:nvPr/>
        </p:nvPicPr>
        <p:blipFill>
          <a:blip r:embed="rId3"/>
          <a:stretch>
            <a:fillRect/>
          </a:stretch>
        </p:blipFill>
        <p:spPr>
          <a:xfrm>
            <a:off x="4205250" y="2011944"/>
            <a:ext cx="4506498" cy="4618256"/>
          </a:xfrm>
          <a:prstGeom prst="rect">
            <a:avLst/>
          </a:prstGeom>
        </p:spPr>
      </p:pic>
      <p:pic>
        <p:nvPicPr>
          <p:cNvPr id="12" name="Bild 11" descr="Databas med hel fyllning">
            <a:extLst>
              <a:ext uri="{FF2B5EF4-FFF2-40B4-BE49-F238E27FC236}">
                <a16:creationId xmlns:a16="http://schemas.microsoft.com/office/drawing/2014/main" id="{142D36E8-4DE5-27EA-70B2-67D558BF8F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0180" y="836497"/>
            <a:ext cx="914400" cy="914400"/>
          </a:xfrm>
          <a:prstGeom prst="rect">
            <a:avLst/>
          </a:prstGeom>
        </p:spPr>
      </p:pic>
      <p:sp>
        <p:nvSpPr>
          <p:cNvPr id="8" name="Pil: höger 7">
            <a:extLst>
              <a:ext uri="{FF2B5EF4-FFF2-40B4-BE49-F238E27FC236}">
                <a16:creationId xmlns:a16="http://schemas.microsoft.com/office/drawing/2014/main" id="{265F7F70-87D7-C46A-8F12-1AC324F08CB5}"/>
              </a:ext>
            </a:extLst>
          </p:cNvPr>
          <p:cNvSpPr/>
          <p:nvPr/>
        </p:nvSpPr>
        <p:spPr>
          <a:xfrm>
            <a:off x="5233418" y="3068956"/>
            <a:ext cx="382725" cy="244022"/>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Pil: höger 8">
            <a:extLst>
              <a:ext uri="{FF2B5EF4-FFF2-40B4-BE49-F238E27FC236}">
                <a16:creationId xmlns:a16="http://schemas.microsoft.com/office/drawing/2014/main" id="{4DF43D10-600B-8348-5474-3F7214311CCF}"/>
              </a:ext>
            </a:extLst>
          </p:cNvPr>
          <p:cNvSpPr/>
          <p:nvPr/>
        </p:nvSpPr>
        <p:spPr>
          <a:xfrm rot="5400000">
            <a:off x="7224397" y="2564770"/>
            <a:ext cx="442168" cy="328394"/>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il: höger 2">
            <a:extLst>
              <a:ext uri="{FF2B5EF4-FFF2-40B4-BE49-F238E27FC236}">
                <a16:creationId xmlns:a16="http://schemas.microsoft.com/office/drawing/2014/main" id="{D48CF58A-63D4-B039-A730-1627A3D6D3E3}"/>
              </a:ext>
            </a:extLst>
          </p:cNvPr>
          <p:cNvSpPr/>
          <p:nvPr/>
        </p:nvSpPr>
        <p:spPr>
          <a:xfrm>
            <a:off x="5233418" y="4077050"/>
            <a:ext cx="336872" cy="244022"/>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Pil: höger 5">
            <a:extLst>
              <a:ext uri="{FF2B5EF4-FFF2-40B4-BE49-F238E27FC236}">
                <a16:creationId xmlns:a16="http://schemas.microsoft.com/office/drawing/2014/main" id="{837C59C3-38EA-5536-6E1D-C5D5B1A16130}"/>
              </a:ext>
            </a:extLst>
          </p:cNvPr>
          <p:cNvSpPr/>
          <p:nvPr/>
        </p:nvSpPr>
        <p:spPr>
          <a:xfrm rot="16200000">
            <a:off x="5765209" y="5910333"/>
            <a:ext cx="428578" cy="233004"/>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7" name="Platshållare för datum 6">
            <a:extLst>
              <a:ext uri="{FF2B5EF4-FFF2-40B4-BE49-F238E27FC236}">
                <a16:creationId xmlns:a16="http://schemas.microsoft.com/office/drawing/2014/main" id="{C023B5EF-AC6E-5525-58B0-34F1B10ECF5D}"/>
              </a:ext>
            </a:extLst>
          </p:cNvPr>
          <p:cNvSpPr>
            <a:spLocks noGrp="1"/>
          </p:cNvSpPr>
          <p:nvPr>
            <p:ph type="dt" sz="half" idx="10"/>
          </p:nvPr>
        </p:nvSpPr>
        <p:spPr>
          <a:xfrm>
            <a:off x="8112956" y="5936187"/>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225973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8E5F8-BFCE-59A9-E331-FE9A8B6600C3}"/>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396BF621-01BA-A57D-3A88-9D7A5BD5A75D}"/>
              </a:ext>
            </a:extLst>
          </p:cNvPr>
          <p:cNvSpPr>
            <a:spLocks noGrp="1"/>
          </p:cNvSpPr>
          <p:nvPr>
            <p:ph type="title"/>
          </p:nvPr>
        </p:nvSpPr>
        <p:spPr>
          <a:xfrm>
            <a:off x="2137646" y="753228"/>
            <a:ext cx="9613861" cy="1080938"/>
          </a:xfrm>
        </p:spPr>
        <p:txBody>
          <a:bodyPr rtlCol="0" anchor="ctr">
            <a:normAutofit/>
          </a:bodyPr>
          <a:lstStyle/>
          <a:p>
            <a:pPr algn="ctr" rtl="0"/>
            <a:r>
              <a:rPr lang="sv-SE" dirty="0"/>
              <a:t>Implementering forts.</a:t>
            </a:r>
          </a:p>
        </p:txBody>
      </p:sp>
      <p:sp>
        <p:nvSpPr>
          <p:cNvPr id="15" name="Content Placeholder 2">
            <a:extLst>
              <a:ext uri="{FF2B5EF4-FFF2-40B4-BE49-F238E27FC236}">
                <a16:creationId xmlns:a16="http://schemas.microsoft.com/office/drawing/2014/main" id="{E7604199-1D92-2955-725E-F1F018A6084B}"/>
              </a:ext>
            </a:extLst>
          </p:cNvPr>
          <p:cNvSpPr>
            <a:spLocks noGrp="1"/>
          </p:cNvSpPr>
          <p:nvPr>
            <p:ph sz="half" idx="1"/>
          </p:nvPr>
        </p:nvSpPr>
        <p:spPr>
          <a:xfrm>
            <a:off x="2137645" y="2336873"/>
            <a:ext cx="4698358" cy="3599316"/>
          </a:xfrm>
        </p:spPr>
        <p:txBody>
          <a:bodyPr/>
          <a:lstStyle/>
          <a:p>
            <a:endParaRPr lang="en-US" dirty="0"/>
          </a:p>
        </p:txBody>
      </p:sp>
      <p:pic>
        <p:nvPicPr>
          <p:cNvPr id="11" name="Bildobjekt 10" descr="En bild som visar text, diagram, svart och vit, skärmbild&#10;&#10;AI-genererat innehåll kan vara felaktigt.">
            <a:extLst>
              <a:ext uri="{FF2B5EF4-FFF2-40B4-BE49-F238E27FC236}">
                <a16:creationId xmlns:a16="http://schemas.microsoft.com/office/drawing/2014/main" id="{57AED0F7-67B2-7E15-BBAC-0EE130898BAB}"/>
              </a:ext>
            </a:extLst>
          </p:cNvPr>
          <p:cNvPicPr>
            <a:picLocks noChangeAspect="1"/>
          </p:cNvPicPr>
          <p:nvPr/>
        </p:nvPicPr>
        <p:blipFill>
          <a:blip r:embed="rId3"/>
          <a:stretch>
            <a:fillRect/>
          </a:stretch>
        </p:blipFill>
        <p:spPr>
          <a:xfrm>
            <a:off x="4205250" y="2011944"/>
            <a:ext cx="4506498" cy="4618256"/>
          </a:xfrm>
          <a:prstGeom prst="rect">
            <a:avLst/>
          </a:prstGeom>
        </p:spPr>
      </p:pic>
      <p:pic>
        <p:nvPicPr>
          <p:cNvPr id="12" name="Bild 11" descr="Databas med hel fyllning">
            <a:extLst>
              <a:ext uri="{FF2B5EF4-FFF2-40B4-BE49-F238E27FC236}">
                <a16:creationId xmlns:a16="http://schemas.microsoft.com/office/drawing/2014/main" id="{249CBDD9-C971-709C-E3EC-5D061BBD65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0180" y="836497"/>
            <a:ext cx="914400" cy="914400"/>
          </a:xfrm>
          <a:prstGeom prst="rect">
            <a:avLst/>
          </a:prstGeom>
        </p:spPr>
      </p:pic>
      <p:sp>
        <p:nvSpPr>
          <p:cNvPr id="8" name="Pil: höger 7">
            <a:extLst>
              <a:ext uri="{FF2B5EF4-FFF2-40B4-BE49-F238E27FC236}">
                <a16:creationId xmlns:a16="http://schemas.microsoft.com/office/drawing/2014/main" id="{F31CD1F6-FA64-84DC-C98B-B27CC443404B}"/>
              </a:ext>
            </a:extLst>
          </p:cNvPr>
          <p:cNvSpPr/>
          <p:nvPr/>
        </p:nvSpPr>
        <p:spPr>
          <a:xfrm rot="18298079">
            <a:off x="6476795" y="5587435"/>
            <a:ext cx="382725" cy="244022"/>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il: höger 2">
            <a:extLst>
              <a:ext uri="{FF2B5EF4-FFF2-40B4-BE49-F238E27FC236}">
                <a16:creationId xmlns:a16="http://schemas.microsoft.com/office/drawing/2014/main" id="{42DF30A6-6F00-EE85-8EF7-5B26786E659E}"/>
              </a:ext>
            </a:extLst>
          </p:cNvPr>
          <p:cNvSpPr/>
          <p:nvPr/>
        </p:nvSpPr>
        <p:spPr>
          <a:xfrm>
            <a:off x="6290063" y="4395832"/>
            <a:ext cx="336872" cy="244022"/>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Pil: höger 5">
            <a:extLst>
              <a:ext uri="{FF2B5EF4-FFF2-40B4-BE49-F238E27FC236}">
                <a16:creationId xmlns:a16="http://schemas.microsoft.com/office/drawing/2014/main" id="{062D8BDE-81DA-A890-F8F3-C6C2CC93C41F}"/>
              </a:ext>
            </a:extLst>
          </p:cNvPr>
          <p:cNvSpPr/>
          <p:nvPr/>
        </p:nvSpPr>
        <p:spPr>
          <a:xfrm rot="10800000">
            <a:off x="8629652" y="5230825"/>
            <a:ext cx="428578" cy="233004"/>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Platshållare för datum 6">
            <a:extLst>
              <a:ext uri="{FF2B5EF4-FFF2-40B4-BE49-F238E27FC236}">
                <a16:creationId xmlns:a16="http://schemas.microsoft.com/office/drawing/2014/main" id="{51CA8510-5C54-C8AF-6CFB-20A902DA9A82}"/>
              </a:ext>
            </a:extLst>
          </p:cNvPr>
          <p:cNvSpPr>
            <a:spLocks noGrp="1"/>
          </p:cNvSpPr>
          <p:nvPr>
            <p:ph type="dt" sz="half" idx="10"/>
          </p:nvPr>
        </p:nvSpPr>
        <p:spPr>
          <a:xfrm>
            <a:off x="8112956" y="5936187"/>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96701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B1CD3-2049-31CC-63B6-2D97FCD239F6}"/>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69CC514B-13CE-C11E-412C-C8FD54F0A5DF}"/>
              </a:ext>
            </a:extLst>
          </p:cNvPr>
          <p:cNvSpPr>
            <a:spLocks noGrp="1"/>
          </p:cNvSpPr>
          <p:nvPr>
            <p:ph type="title"/>
          </p:nvPr>
        </p:nvSpPr>
        <p:spPr>
          <a:xfrm>
            <a:off x="2137646" y="753228"/>
            <a:ext cx="9613861" cy="1080938"/>
          </a:xfrm>
        </p:spPr>
        <p:txBody>
          <a:bodyPr rtlCol="0" anchor="ctr">
            <a:normAutofit/>
          </a:bodyPr>
          <a:lstStyle/>
          <a:p>
            <a:pPr algn="ctr" rtl="0"/>
            <a:r>
              <a:rPr lang="sv-SE" dirty="0"/>
              <a:t>Implementering forts.</a:t>
            </a:r>
          </a:p>
        </p:txBody>
      </p:sp>
      <p:sp>
        <p:nvSpPr>
          <p:cNvPr id="15" name="Content Placeholder 2">
            <a:extLst>
              <a:ext uri="{FF2B5EF4-FFF2-40B4-BE49-F238E27FC236}">
                <a16:creationId xmlns:a16="http://schemas.microsoft.com/office/drawing/2014/main" id="{2A3120F2-E3E9-415A-E314-4E7815EEEB48}"/>
              </a:ext>
            </a:extLst>
          </p:cNvPr>
          <p:cNvSpPr>
            <a:spLocks noGrp="1"/>
          </p:cNvSpPr>
          <p:nvPr>
            <p:ph sz="half" idx="1"/>
          </p:nvPr>
        </p:nvSpPr>
        <p:spPr>
          <a:xfrm>
            <a:off x="2137645" y="2336873"/>
            <a:ext cx="4698358" cy="3599316"/>
          </a:xfrm>
        </p:spPr>
        <p:txBody>
          <a:bodyPr/>
          <a:lstStyle/>
          <a:p>
            <a:endParaRPr lang="en-US"/>
          </a:p>
        </p:txBody>
      </p:sp>
      <p:pic>
        <p:nvPicPr>
          <p:cNvPr id="12" name="Bild 11" descr="Databas med hel fyllning">
            <a:extLst>
              <a:ext uri="{FF2B5EF4-FFF2-40B4-BE49-F238E27FC236}">
                <a16:creationId xmlns:a16="http://schemas.microsoft.com/office/drawing/2014/main" id="{CDB6C418-7687-0C82-5678-C2BBDFF065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180" y="836497"/>
            <a:ext cx="914400" cy="914400"/>
          </a:xfrm>
          <a:prstGeom prst="rect">
            <a:avLst/>
          </a:prstGeom>
        </p:spPr>
      </p:pic>
      <p:pic>
        <p:nvPicPr>
          <p:cNvPr id="11" name="Bildobjekt 10">
            <a:extLst>
              <a:ext uri="{FF2B5EF4-FFF2-40B4-BE49-F238E27FC236}">
                <a16:creationId xmlns:a16="http://schemas.microsoft.com/office/drawing/2014/main" id="{FF1D38BA-5031-3D21-093E-C46316FF6166}"/>
              </a:ext>
            </a:extLst>
          </p:cNvPr>
          <p:cNvPicPr>
            <a:picLocks noChangeAspect="1"/>
          </p:cNvPicPr>
          <p:nvPr/>
        </p:nvPicPr>
        <p:blipFill>
          <a:blip r:embed="rId5"/>
          <a:stretch>
            <a:fillRect/>
          </a:stretch>
        </p:blipFill>
        <p:spPr>
          <a:xfrm>
            <a:off x="513785" y="2101534"/>
            <a:ext cx="2620161" cy="4423990"/>
          </a:xfrm>
          <a:prstGeom prst="rect">
            <a:avLst/>
          </a:prstGeom>
        </p:spPr>
      </p:pic>
      <p:pic>
        <p:nvPicPr>
          <p:cNvPr id="18" name="Bildobjekt 17">
            <a:extLst>
              <a:ext uri="{FF2B5EF4-FFF2-40B4-BE49-F238E27FC236}">
                <a16:creationId xmlns:a16="http://schemas.microsoft.com/office/drawing/2014/main" id="{5A241556-2BF0-C38A-B5CF-D7F42B1DF8E7}"/>
              </a:ext>
            </a:extLst>
          </p:cNvPr>
          <p:cNvPicPr>
            <a:picLocks noChangeAspect="1"/>
          </p:cNvPicPr>
          <p:nvPr/>
        </p:nvPicPr>
        <p:blipFill>
          <a:blip r:embed="rId6"/>
          <a:stretch>
            <a:fillRect/>
          </a:stretch>
        </p:blipFill>
        <p:spPr>
          <a:xfrm>
            <a:off x="6634964" y="3909270"/>
            <a:ext cx="4247913" cy="1404821"/>
          </a:xfrm>
          <a:prstGeom prst="rect">
            <a:avLst/>
          </a:prstGeom>
        </p:spPr>
      </p:pic>
      <p:pic>
        <p:nvPicPr>
          <p:cNvPr id="20" name="Bildobjekt 19">
            <a:extLst>
              <a:ext uri="{FF2B5EF4-FFF2-40B4-BE49-F238E27FC236}">
                <a16:creationId xmlns:a16="http://schemas.microsoft.com/office/drawing/2014/main" id="{87C25D5F-1C39-DD8C-CC32-EFBA16C38768}"/>
              </a:ext>
            </a:extLst>
          </p:cNvPr>
          <p:cNvPicPr>
            <a:picLocks noChangeAspect="1"/>
          </p:cNvPicPr>
          <p:nvPr/>
        </p:nvPicPr>
        <p:blipFill>
          <a:blip r:embed="rId7"/>
          <a:stretch>
            <a:fillRect/>
          </a:stretch>
        </p:blipFill>
        <p:spPr>
          <a:xfrm>
            <a:off x="8758921" y="5746092"/>
            <a:ext cx="3119890" cy="978625"/>
          </a:xfrm>
          <a:prstGeom prst="rect">
            <a:avLst/>
          </a:prstGeom>
        </p:spPr>
      </p:pic>
      <p:pic>
        <p:nvPicPr>
          <p:cNvPr id="24" name="Bildobjekt 23">
            <a:extLst>
              <a:ext uri="{FF2B5EF4-FFF2-40B4-BE49-F238E27FC236}">
                <a16:creationId xmlns:a16="http://schemas.microsoft.com/office/drawing/2014/main" id="{94C3A3BD-F4D0-19AB-EFE3-4C1AA529E498}"/>
              </a:ext>
            </a:extLst>
          </p:cNvPr>
          <p:cNvPicPr>
            <a:picLocks noChangeAspect="1"/>
          </p:cNvPicPr>
          <p:nvPr/>
        </p:nvPicPr>
        <p:blipFill>
          <a:blip r:embed="rId8"/>
          <a:stretch>
            <a:fillRect/>
          </a:stretch>
        </p:blipFill>
        <p:spPr>
          <a:xfrm>
            <a:off x="3346711" y="5314091"/>
            <a:ext cx="2822190" cy="1358311"/>
          </a:xfrm>
          <a:prstGeom prst="rect">
            <a:avLst/>
          </a:prstGeom>
        </p:spPr>
      </p:pic>
      <p:sp>
        <p:nvSpPr>
          <p:cNvPr id="25" name="Platshållare för datum 6">
            <a:extLst>
              <a:ext uri="{FF2B5EF4-FFF2-40B4-BE49-F238E27FC236}">
                <a16:creationId xmlns:a16="http://schemas.microsoft.com/office/drawing/2014/main" id="{AE49D617-9801-317A-A9CA-88208046DAAF}"/>
              </a:ext>
            </a:extLst>
          </p:cNvPr>
          <p:cNvSpPr>
            <a:spLocks noGrp="1"/>
          </p:cNvSpPr>
          <p:nvPr>
            <p:ph type="dt" sz="half" idx="10"/>
          </p:nvPr>
        </p:nvSpPr>
        <p:spPr>
          <a:xfrm>
            <a:off x="9511277" y="6542154"/>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1089424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2C83C-D08C-9A6C-E265-79231B4EAA85}"/>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FA33F918-C7C4-2DCC-091E-0F06439B685D}"/>
              </a:ext>
            </a:extLst>
          </p:cNvPr>
          <p:cNvSpPr>
            <a:spLocks noGrp="1"/>
          </p:cNvSpPr>
          <p:nvPr>
            <p:ph type="title"/>
          </p:nvPr>
        </p:nvSpPr>
        <p:spPr>
          <a:xfrm>
            <a:off x="2137646" y="753228"/>
            <a:ext cx="9613861" cy="1080938"/>
          </a:xfrm>
        </p:spPr>
        <p:txBody>
          <a:bodyPr rtlCol="0" anchor="ctr">
            <a:normAutofit/>
          </a:bodyPr>
          <a:lstStyle/>
          <a:p>
            <a:pPr algn="ctr"/>
            <a:r>
              <a:rPr lang="sv-SE" dirty="0"/>
              <a:t>Sammanfattningsvis</a:t>
            </a:r>
          </a:p>
        </p:txBody>
      </p:sp>
      <p:sp>
        <p:nvSpPr>
          <p:cNvPr id="15" name="Content Placeholder 2">
            <a:extLst>
              <a:ext uri="{FF2B5EF4-FFF2-40B4-BE49-F238E27FC236}">
                <a16:creationId xmlns:a16="http://schemas.microsoft.com/office/drawing/2014/main" id="{5DE62FCC-A6AC-4BB5-4739-A4C1A88F6C78}"/>
              </a:ext>
            </a:extLst>
          </p:cNvPr>
          <p:cNvSpPr>
            <a:spLocks noGrp="1"/>
          </p:cNvSpPr>
          <p:nvPr>
            <p:ph sz="half" idx="1"/>
          </p:nvPr>
        </p:nvSpPr>
        <p:spPr>
          <a:xfrm>
            <a:off x="2137645" y="2336873"/>
            <a:ext cx="7794920" cy="3599316"/>
          </a:xfrm>
        </p:spPr>
        <p:txBody>
          <a:bodyPr>
            <a:normAutofit/>
          </a:bodyPr>
          <a:lstStyle/>
          <a:p>
            <a:pPr marL="0" indent="0">
              <a:buNone/>
            </a:pPr>
            <a:r>
              <a:rPr lang="sv-SE" sz="1800" dirty="0"/>
              <a:t>-&gt; Jag har nu skapat en säkerdatabas där man kan addera, uppdatera och ta bort uppgifter utan att onödig data tas bort eller läggs till</a:t>
            </a:r>
          </a:p>
          <a:p>
            <a:pPr marL="0" indent="0">
              <a:buNone/>
            </a:pPr>
            <a:r>
              <a:rPr lang="en-US" sz="1800" dirty="0"/>
              <a:t>-&gt; </a:t>
            </a:r>
            <a:r>
              <a:rPr lang="en-US" sz="1800" dirty="0" err="1"/>
              <a:t>Databasen</a:t>
            </a:r>
            <a:r>
              <a:rPr lang="en-US" sz="1800" dirty="0"/>
              <a:t> </a:t>
            </a:r>
            <a:r>
              <a:rPr lang="en-US" sz="1800" dirty="0" err="1"/>
              <a:t>kan</a:t>
            </a:r>
            <a:r>
              <a:rPr lang="en-US" sz="1800" dirty="0"/>
              <a:t> </a:t>
            </a:r>
            <a:r>
              <a:rPr lang="en-US" sz="1800" dirty="0" err="1"/>
              <a:t>således</a:t>
            </a:r>
            <a:r>
              <a:rPr lang="en-US" sz="1800" dirty="0"/>
              <a:t> </a:t>
            </a:r>
            <a:r>
              <a:rPr lang="en-US" sz="1800" dirty="0" err="1"/>
              <a:t>generera</a:t>
            </a:r>
            <a:r>
              <a:rPr lang="en-US" sz="1800" dirty="0"/>
              <a:t> </a:t>
            </a:r>
            <a:r>
              <a:rPr lang="en-US" sz="1800" dirty="0" err="1"/>
              <a:t>effektivisering</a:t>
            </a:r>
            <a:r>
              <a:rPr lang="en-US" sz="1800" dirty="0"/>
              <a:t> av </a:t>
            </a:r>
            <a:r>
              <a:rPr lang="en-US" sz="1800" dirty="0" err="1"/>
              <a:t>administrering</a:t>
            </a:r>
            <a:r>
              <a:rPr lang="en-US" sz="1800" dirty="0"/>
              <a:t> </a:t>
            </a:r>
            <a:r>
              <a:rPr lang="en-US" sz="1800" dirty="0" err="1"/>
              <a:t>och</a:t>
            </a:r>
            <a:r>
              <a:rPr lang="en-US" sz="1800" dirty="0"/>
              <a:t> </a:t>
            </a:r>
            <a:r>
              <a:rPr lang="en-US" sz="1800" dirty="0" err="1"/>
              <a:t>göra</a:t>
            </a:r>
            <a:r>
              <a:rPr lang="en-US" sz="1800" dirty="0"/>
              <a:t> </a:t>
            </a:r>
            <a:r>
              <a:rPr lang="en-US" sz="1800" dirty="0" err="1"/>
              <a:t>tidsbesparingar</a:t>
            </a:r>
            <a:r>
              <a:rPr lang="en-US" sz="1800" dirty="0"/>
              <a:t> </a:t>
            </a:r>
            <a:r>
              <a:rPr lang="en-US" sz="1800" dirty="0" err="1"/>
              <a:t>åt</a:t>
            </a:r>
            <a:r>
              <a:rPr lang="en-US" sz="1800" dirty="0"/>
              <a:t> </a:t>
            </a:r>
            <a:r>
              <a:rPr lang="en-US" sz="1800" dirty="0" err="1"/>
              <a:t>YrkesCo</a:t>
            </a:r>
            <a:r>
              <a:rPr lang="en-US" sz="1800" dirty="0"/>
              <a:t> (…)</a:t>
            </a:r>
          </a:p>
          <a:p>
            <a:pPr marL="0" indent="0">
              <a:buNone/>
            </a:pPr>
            <a:endParaRPr lang="sv-SE" sz="1800" dirty="0"/>
          </a:p>
        </p:txBody>
      </p:sp>
      <p:sp>
        <p:nvSpPr>
          <p:cNvPr id="7" name="Platshållare för datum 6">
            <a:extLst>
              <a:ext uri="{FF2B5EF4-FFF2-40B4-BE49-F238E27FC236}">
                <a16:creationId xmlns:a16="http://schemas.microsoft.com/office/drawing/2014/main" id="{462243D9-67E3-82EF-2E9D-47C7D9F66E18}"/>
              </a:ext>
            </a:extLst>
          </p:cNvPr>
          <p:cNvSpPr>
            <a:spLocks noGrp="1"/>
          </p:cNvSpPr>
          <p:nvPr>
            <p:ph type="dt" sz="half" idx="10"/>
          </p:nvPr>
        </p:nvSpPr>
        <p:spPr>
          <a:xfrm>
            <a:off x="8112956" y="5936187"/>
            <a:ext cx="2743200" cy="365125"/>
          </a:xfrm>
        </p:spPr>
        <p:txBody>
          <a:bodyPr/>
          <a:lstStyle/>
          <a:p>
            <a:pPr rtl="0"/>
            <a:r>
              <a:rPr lang="sv-SE" noProof="0" dirty="0"/>
              <a:t>Erik Unevik 2025-04-08</a:t>
            </a:r>
          </a:p>
        </p:txBody>
      </p:sp>
      <p:pic>
        <p:nvPicPr>
          <p:cNvPr id="3" name="Bild 2" descr="Diplom kontur">
            <a:extLst>
              <a:ext uri="{FF2B5EF4-FFF2-40B4-BE49-F238E27FC236}">
                <a16:creationId xmlns:a16="http://schemas.microsoft.com/office/drawing/2014/main" id="{EEB0B6DD-CF45-F16F-FF12-278D6AFC2D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0514" y="836497"/>
            <a:ext cx="914400" cy="914400"/>
          </a:xfrm>
          <a:prstGeom prst="rect">
            <a:avLst/>
          </a:prstGeom>
        </p:spPr>
      </p:pic>
    </p:spTree>
    <p:extLst>
      <p:ext uri="{BB962C8B-B14F-4D97-AF65-F5344CB8AC3E}">
        <p14:creationId xmlns:p14="http://schemas.microsoft.com/office/powerpoint/2010/main" val="331230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78D0989-E3E5-41DB-A78D-61E199491D89}"/>
              </a:ext>
            </a:extLst>
          </p:cNvPr>
          <p:cNvSpPr>
            <a:spLocks noGrp="1"/>
          </p:cNvSpPr>
          <p:nvPr>
            <p:ph type="title"/>
          </p:nvPr>
        </p:nvSpPr>
        <p:spPr/>
        <p:txBody>
          <a:bodyPr rtlCol="0"/>
          <a:lstStyle/>
          <a:p>
            <a:pPr rtl="0"/>
            <a:r>
              <a:rPr lang="sv-SE" dirty="0"/>
              <a:t>Databasen innehåller</a:t>
            </a:r>
          </a:p>
        </p:txBody>
      </p:sp>
      <p:sp>
        <p:nvSpPr>
          <p:cNvPr id="3" name="Platshållare för innehåll 2">
            <a:extLst>
              <a:ext uri="{FF2B5EF4-FFF2-40B4-BE49-F238E27FC236}">
                <a16:creationId xmlns:a16="http://schemas.microsoft.com/office/drawing/2014/main" id="{5DB23205-1719-4B43-A690-268E347D390E}"/>
              </a:ext>
            </a:extLst>
          </p:cNvPr>
          <p:cNvSpPr>
            <a:spLocks noGrp="1"/>
          </p:cNvSpPr>
          <p:nvPr>
            <p:ph sz="half" idx="1"/>
          </p:nvPr>
        </p:nvSpPr>
        <p:spPr>
          <a:xfrm>
            <a:off x="2137644" y="2336873"/>
            <a:ext cx="6914077" cy="3599316"/>
          </a:xfrm>
        </p:spPr>
        <p:txBody>
          <a:bodyPr rtlCol="0">
            <a:normAutofit/>
          </a:bodyPr>
          <a:lstStyle/>
          <a:p>
            <a:pPr rtl="0"/>
            <a:r>
              <a:rPr lang="sv-SE" dirty="0" err="1"/>
              <a:t>YrkesCo´s</a:t>
            </a:r>
            <a:r>
              <a:rPr lang="sv-SE" dirty="0"/>
              <a:t> tre olika skolor</a:t>
            </a:r>
          </a:p>
          <a:p>
            <a:pPr rtl="0"/>
            <a:r>
              <a:rPr lang="sv-SE" dirty="0"/>
              <a:t>Sju olika program fördelade till årskullarna 2022, 2023, 2024 </a:t>
            </a:r>
          </a:p>
          <a:p>
            <a:pPr rtl="0"/>
            <a:r>
              <a:rPr lang="sv-SE" dirty="0"/>
              <a:t>26 olika kurser (varav tre valbara)</a:t>
            </a:r>
          </a:p>
          <a:p>
            <a:pPr rtl="0"/>
            <a:r>
              <a:rPr lang="sv-SE" dirty="0"/>
              <a:t>397 Inskrivna studenter</a:t>
            </a:r>
          </a:p>
          <a:p>
            <a:pPr rtl="0"/>
            <a:r>
              <a:rPr lang="sv-SE" dirty="0"/>
              <a:t>15 lärare – varav sju konsulter, två YH – anordnare och sju utbildningsledare</a:t>
            </a:r>
          </a:p>
          <a:p>
            <a:pPr rtl="0"/>
            <a:endParaRPr lang="sv-SE" dirty="0"/>
          </a:p>
          <a:p>
            <a:pPr rtl="0"/>
            <a:endParaRPr lang="sv-SE" dirty="0"/>
          </a:p>
          <a:p>
            <a:pPr rtl="0"/>
            <a:endParaRPr lang="sv-SE" dirty="0"/>
          </a:p>
          <a:p>
            <a:pPr rtl="0"/>
            <a:endParaRPr lang="sv-SE" dirty="0"/>
          </a:p>
        </p:txBody>
      </p:sp>
      <p:pic>
        <p:nvPicPr>
          <p:cNvPr id="13" name="Bild 12" descr="Böcker på hylla med hel fyllning">
            <a:extLst>
              <a:ext uri="{FF2B5EF4-FFF2-40B4-BE49-F238E27FC236}">
                <a16:creationId xmlns:a16="http://schemas.microsoft.com/office/drawing/2014/main" id="{F8F6E5B2-386D-B973-AA14-7FD19C6B6D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347" y="919766"/>
            <a:ext cx="914400" cy="914400"/>
          </a:xfrm>
          <a:prstGeom prst="rect">
            <a:avLst/>
          </a:prstGeom>
        </p:spPr>
      </p:pic>
      <p:sp>
        <p:nvSpPr>
          <p:cNvPr id="14" name="Platshållare för datum 6">
            <a:extLst>
              <a:ext uri="{FF2B5EF4-FFF2-40B4-BE49-F238E27FC236}">
                <a16:creationId xmlns:a16="http://schemas.microsoft.com/office/drawing/2014/main" id="{5832E0F2-008E-D42D-0FE0-C4DB24443F99}"/>
              </a:ext>
            </a:extLst>
          </p:cNvPr>
          <p:cNvSpPr>
            <a:spLocks noGrp="1"/>
          </p:cNvSpPr>
          <p:nvPr>
            <p:ph type="dt" sz="half" idx="10"/>
          </p:nvPr>
        </p:nvSpPr>
        <p:spPr>
          <a:xfrm>
            <a:off x="8112956" y="5936187"/>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420520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E045284-37A0-619B-5A96-E5AA51EE66BE}"/>
              </a:ext>
            </a:extLst>
          </p:cNvPr>
          <p:cNvSpPr>
            <a:spLocks noGrp="1"/>
          </p:cNvSpPr>
          <p:nvPr>
            <p:ph type="title"/>
          </p:nvPr>
        </p:nvSpPr>
        <p:spPr/>
        <p:txBody>
          <a:bodyPr/>
          <a:lstStyle/>
          <a:p>
            <a:pPr algn="ctr"/>
            <a:r>
              <a:rPr lang="sv-SE" dirty="0"/>
              <a:t>Tack för mig </a:t>
            </a:r>
            <a:r>
              <a:rPr lang="sv-SE" dirty="0">
                <a:sym typeface="Wingdings" panose="05000000000000000000" pitchFamily="2" charset="2"/>
              </a:rPr>
              <a:t>!</a:t>
            </a:r>
            <a:endParaRPr lang="sv-SE" dirty="0"/>
          </a:p>
        </p:txBody>
      </p:sp>
      <p:pic>
        <p:nvPicPr>
          <p:cNvPr id="7" name="Platshållare för innehåll 6" descr="Databas med hel fyllning">
            <a:extLst>
              <a:ext uri="{FF2B5EF4-FFF2-40B4-BE49-F238E27FC236}">
                <a16:creationId xmlns:a16="http://schemas.microsoft.com/office/drawing/2014/main" id="{2D77B75C-5A87-2325-81DE-10E79997FA69}"/>
              </a:ext>
            </a:extLst>
          </p:cNvPr>
          <p:cNvPicPr>
            <a:picLocks noGrp="1" noChangeAspect="1"/>
          </p:cNvPicPr>
          <p:nvPr>
            <p:ph sz="half" idx="1"/>
          </p:nvPr>
        </p:nvPicPr>
        <p:blipFill>
          <a:blip r:embed="rId3">
            <a:extLst>
              <a:ext uri="{96DAC541-7B7A-43D3-8B79-37D633B846F1}">
                <asvg:svgBlip xmlns:asvg="http://schemas.microsoft.com/office/drawing/2016/SVG/main" r:embed="rId4"/>
              </a:ext>
            </a:extLst>
          </a:blip>
          <a:stretch>
            <a:fillRect/>
          </a:stretch>
        </p:blipFill>
        <p:spPr>
          <a:xfrm>
            <a:off x="347102" y="753228"/>
            <a:ext cx="914400" cy="914400"/>
          </a:xfrm>
        </p:spPr>
      </p:pic>
      <p:sp>
        <p:nvSpPr>
          <p:cNvPr id="4" name="Platshållare för innehåll 3">
            <a:extLst>
              <a:ext uri="{FF2B5EF4-FFF2-40B4-BE49-F238E27FC236}">
                <a16:creationId xmlns:a16="http://schemas.microsoft.com/office/drawing/2014/main" id="{540A2384-D251-F5B6-A34C-7A081C091463}"/>
              </a:ext>
            </a:extLst>
          </p:cNvPr>
          <p:cNvSpPr>
            <a:spLocks noGrp="1"/>
          </p:cNvSpPr>
          <p:nvPr>
            <p:ph sz="half" idx="2"/>
          </p:nvPr>
        </p:nvSpPr>
        <p:spPr/>
        <p:txBody>
          <a:bodyPr/>
          <a:lstStyle/>
          <a:p>
            <a:endParaRPr lang="sv-SE"/>
          </a:p>
        </p:txBody>
      </p:sp>
      <p:sp>
        <p:nvSpPr>
          <p:cNvPr id="8" name="Platshållare för datum 6">
            <a:extLst>
              <a:ext uri="{FF2B5EF4-FFF2-40B4-BE49-F238E27FC236}">
                <a16:creationId xmlns:a16="http://schemas.microsoft.com/office/drawing/2014/main" id="{F81BC9FA-AB7C-8E8F-8BFD-CEC0E958763E}"/>
              </a:ext>
            </a:extLst>
          </p:cNvPr>
          <p:cNvSpPr>
            <a:spLocks noGrp="1"/>
          </p:cNvSpPr>
          <p:nvPr>
            <p:ph type="dt" sz="half" idx="10"/>
          </p:nvPr>
        </p:nvSpPr>
        <p:spPr>
          <a:xfrm>
            <a:off x="9312582" y="6322081"/>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4148797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603AA-4492-8742-6575-9531AE2441F6}"/>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58F8F610-2C57-0A08-B1F6-E3851F32CB57}"/>
              </a:ext>
            </a:extLst>
          </p:cNvPr>
          <p:cNvSpPr>
            <a:spLocks noGrp="1"/>
          </p:cNvSpPr>
          <p:nvPr>
            <p:ph type="title"/>
          </p:nvPr>
        </p:nvSpPr>
        <p:spPr>
          <a:xfrm>
            <a:off x="2137646" y="753228"/>
            <a:ext cx="9613861" cy="1080938"/>
          </a:xfrm>
        </p:spPr>
        <p:txBody>
          <a:bodyPr rtlCol="0" anchor="ctr">
            <a:normAutofit/>
          </a:bodyPr>
          <a:lstStyle/>
          <a:p>
            <a:pPr algn="ctr"/>
            <a:r>
              <a:rPr lang="sv-SE" dirty="0"/>
              <a:t>Dataintegritet i </a:t>
            </a:r>
            <a:r>
              <a:rPr lang="sv-SE" dirty="0" err="1"/>
              <a:t>databsen</a:t>
            </a:r>
            <a:r>
              <a:rPr lang="sv-SE" dirty="0"/>
              <a:t> är säkerställd genom:</a:t>
            </a:r>
          </a:p>
        </p:txBody>
      </p:sp>
      <p:sp>
        <p:nvSpPr>
          <p:cNvPr id="15" name="Content Placeholder 2">
            <a:extLst>
              <a:ext uri="{FF2B5EF4-FFF2-40B4-BE49-F238E27FC236}">
                <a16:creationId xmlns:a16="http://schemas.microsoft.com/office/drawing/2014/main" id="{4E3A4C1B-4AA8-43F4-5374-CCB2E182E0C3}"/>
              </a:ext>
            </a:extLst>
          </p:cNvPr>
          <p:cNvSpPr>
            <a:spLocks noGrp="1"/>
          </p:cNvSpPr>
          <p:nvPr>
            <p:ph sz="half" idx="1"/>
          </p:nvPr>
        </p:nvSpPr>
        <p:spPr>
          <a:xfrm>
            <a:off x="2137645" y="2336873"/>
            <a:ext cx="7794920" cy="3599316"/>
          </a:xfrm>
        </p:spPr>
        <p:txBody>
          <a:bodyPr>
            <a:normAutofit/>
          </a:bodyPr>
          <a:lstStyle/>
          <a:p>
            <a:pPr marL="0" indent="0">
              <a:buNone/>
            </a:pPr>
            <a:endParaRPr lang="sv-SE" sz="1800" dirty="0"/>
          </a:p>
          <a:p>
            <a:pPr>
              <a:buFontTx/>
              <a:buChar char="-"/>
            </a:pPr>
            <a:r>
              <a:rPr lang="sv-SE" sz="1800" dirty="0"/>
              <a:t>Alla tabeller har primära nycklar </a:t>
            </a:r>
          </a:p>
          <a:p>
            <a:pPr>
              <a:buFontTx/>
              <a:buChar char="-"/>
            </a:pPr>
            <a:r>
              <a:rPr lang="sv-SE" sz="1800" dirty="0"/>
              <a:t> Det föreligger </a:t>
            </a:r>
            <a:r>
              <a:rPr lang="sv-SE" sz="1800" dirty="0" err="1"/>
              <a:t>referentiell</a:t>
            </a:r>
            <a:r>
              <a:rPr lang="sv-SE" sz="1800" dirty="0"/>
              <a:t> integritet med korrekt utplacerade utländska nycklar (FK) i refererade tabeller</a:t>
            </a:r>
          </a:p>
          <a:p>
            <a:pPr>
              <a:buFontTx/>
              <a:buChar char="-"/>
            </a:pPr>
            <a:r>
              <a:rPr lang="sv-SE" sz="1800" dirty="0"/>
              <a:t>Det föreligger domän integritet då varje kolumn har lämplig </a:t>
            </a:r>
            <a:r>
              <a:rPr lang="sv-SE" sz="1800" dirty="0" err="1"/>
              <a:t>datatyp</a:t>
            </a:r>
            <a:endParaRPr lang="sv-SE" sz="1800" dirty="0"/>
          </a:p>
          <a:p>
            <a:pPr>
              <a:buFontTx/>
              <a:buChar char="-"/>
            </a:pPr>
            <a:r>
              <a:rPr lang="sv-SE" sz="1800" dirty="0"/>
              <a:t>Databasen följer </a:t>
            </a:r>
            <a:r>
              <a:rPr lang="sv-SE" sz="1800" dirty="0" err="1"/>
              <a:t>definerade</a:t>
            </a:r>
            <a:r>
              <a:rPr lang="sv-SE" sz="1800" dirty="0"/>
              <a:t> affärsregler</a:t>
            </a:r>
          </a:p>
          <a:p>
            <a:pPr>
              <a:buFontTx/>
              <a:buChar char="-"/>
            </a:pPr>
            <a:r>
              <a:rPr lang="sv-SE" sz="1800" dirty="0"/>
              <a:t>Den uppfyller normaliseringsgraden 3NF </a:t>
            </a:r>
          </a:p>
        </p:txBody>
      </p:sp>
      <p:pic>
        <p:nvPicPr>
          <p:cNvPr id="5" name="Bild 4" descr="Diplom kontur">
            <a:extLst>
              <a:ext uri="{FF2B5EF4-FFF2-40B4-BE49-F238E27FC236}">
                <a16:creationId xmlns:a16="http://schemas.microsoft.com/office/drawing/2014/main" id="{93E20C53-F9A0-372A-E41C-6A4149B340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0514" y="836497"/>
            <a:ext cx="914400" cy="914400"/>
          </a:xfrm>
          <a:prstGeom prst="rect">
            <a:avLst/>
          </a:prstGeom>
        </p:spPr>
      </p:pic>
      <p:sp>
        <p:nvSpPr>
          <p:cNvPr id="7" name="Platshållare för datum 6">
            <a:extLst>
              <a:ext uri="{FF2B5EF4-FFF2-40B4-BE49-F238E27FC236}">
                <a16:creationId xmlns:a16="http://schemas.microsoft.com/office/drawing/2014/main" id="{13F1368A-02B8-32EB-850C-916DB07BB5B0}"/>
              </a:ext>
            </a:extLst>
          </p:cNvPr>
          <p:cNvSpPr>
            <a:spLocks noGrp="1"/>
          </p:cNvSpPr>
          <p:nvPr>
            <p:ph type="dt" sz="half" idx="10"/>
          </p:nvPr>
        </p:nvSpPr>
        <p:spPr>
          <a:xfrm>
            <a:off x="8112956" y="5936187"/>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44317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C221B-9D1C-4CC6-46E0-64FDBE4055F0}"/>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BF9D958E-6671-3CFB-8F00-B0487DBC8709}"/>
              </a:ext>
            </a:extLst>
          </p:cNvPr>
          <p:cNvSpPr>
            <a:spLocks noGrp="1"/>
          </p:cNvSpPr>
          <p:nvPr>
            <p:ph type="title"/>
          </p:nvPr>
        </p:nvSpPr>
        <p:spPr/>
        <p:txBody>
          <a:bodyPr rtlCol="0"/>
          <a:lstStyle/>
          <a:p>
            <a:pPr rtl="0"/>
            <a:r>
              <a:rPr lang="sv-SE" dirty="0"/>
              <a:t>Business </a:t>
            </a:r>
            <a:r>
              <a:rPr lang="sv-SE" dirty="0" err="1"/>
              <a:t>rules</a:t>
            </a:r>
            <a:r>
              <a:rPr lang="sv-SE" dirty="0"/>
              <a:t>, utöver er </a:t>
            </a:r>
            <a:r>
              <a:rPr lang="sv-SE" dirty="0" err="1"/>
              <a:t>kravspecfikation</a:t>
            </a:r>
            <a:endParaRPr lang="sv-SE" dirty="0"/>
          </a:p>
        </p:txBody>
      </p:sp>
      <p:sp>
        <p:nvSpPr>
          <p:cNvPr id="3" name="Platshållare för innehåll 2">
            <a:extLst>
              <a:ext uri="{FF2B5EF4-FFF2-40B4-BE49-F238E27FC236}">
                <a16:creationId xmlns:a16="http://schemas.microsoft.com/office/drawing/2014/main" id="{DEDF5D6C-0E77-83F4-57E2-9A0F1DD33081}"/>
              </a:ext>
            </a:extLst>
          </p:cNvPr>
          <p:cNvSpPr>
            <a:spLocks noGrp="1"/>
          </p:cNvSpPr>
          <p:nvPr>
            <p:ph sz="half" idx="1"/>
          </p:nvPr>
        </p:nvSpPr>
        <p:spPr/>
        <p:txBody>
          <a:bodyPr rtlCol="0">
            <a:normAutofit fontScale="77500" lnSpcReduction="20000"/>
          </a:bodyPr>
          <a:lstStyle/>
          <a:p>
            <a:pPr marL="0" indent="0">
              <a:buNone/>
            </a:pPr>
            <a:br>
              <a:rPr lang="en-US" dirty="0"/>
            </a:br>
            <a:r>
              <a:rPr lang="en-US" dirty="0"/>
              <a:t>1. För </a:t>
            </a:r>
            <a:r>
              <a:rPr lang="en-US" dirty="0" err="1"/>
              <a:t>att</a:t>
            </a:r>
            <a:r>
              <a:rPr lang="en-US" dirty="0"/>
              <a:t> </a:t>
            </a:r>
            <a:r>
              <a:rPr lang="en-US" dirty="0" err="1"/>
              <a:t>en</a:t>
            </a:r>
            <a:r>
              <a:rPr lang="en-US" dirty="0"/>
              <a:t> </a:t>
            </a:r>
            <a:r>
              <a:rPr lang="en-US" dirty="0" err="1"/>
              <a:t>kurs</a:t>
            </a:r>
            <a:r>
              <a:rPr lang="en-US" dirty="0"/>
              <a:t> </a:t>
            </a:r>
            <a:r>
              <a:rPr lang="en-US" dirty="0" err="1"/>
              <a:t>skall</a:t>
            </a:r>
            <a:r>
              <a:rPr lang="en-US" dirty="0"/>
              <a:t> </a:t>
            </a:r>
            <a:r>
              <a:rPr lang="en-US" dirty="0" err="1"/>
              <a:t>registreras</a:t>
            </a:r>
            <a:r>
              <a:rPr lang="en-US" dirty="0"/>
              <a:t>/</a:t>
            </a:r>
            <a:r>
              <a:rPr lang="en-US" dirty="0" err="1"/>
              <a:t>köras</a:t>
            </a:r>
            <a:r>
              <a:rPr lang="en-US" dirty="0"/>
              <a:t> </a:t>
            </a:r>
            <a:r>
              <a:rPr lang="en-US" dirty="0" err="1"/>
              <a:t>så</a:t>
            </a:r>
            <a:r>
              <a:rPr lang="en-US" dirty="0"/>
              <a:t> </a:t>
            </a:r>
            <a:r>
              <a:rPr lang="en-US" dirty="0" err="1"/>
              <a:t>behöver</a:t>
            </a:r>
            <a:r>
              <a:rPr lang="en-US" dirty="0"/>
              <a:t> </a:t>
            </a:r>
            <a:r>
              <a:rPr lang="en-US" dirty="0" err="1"/>
              <a:t>ett</a:t>
            </a:r>
            <a:r>
              <a:rPr lang="en-US" dirty="0"/>
              <a:t> minimum av 10 </a:t>
            </a:r>
            <a:r>
              <a:rPr lang="en-US" dirty="0" err="1"/>
              <a:t>studenter</a:t>
            </a:r>
            <a:r>
              <a:rPr lang="en-US" dirty="0"/>
              <a:t> </a:t>
            </a:r>
            <a:r>
              <a:rPr lang="en-US" dirty="0" err="1"/>
              <a:t>vara</a:t>
            </a:r>
            <a:r>
              <a:rPr lang="en-US" dirty="0"/>
              <a:t> </a:t>
            </a:r>
            <a:r>
              <a:rPr lang="en-US" dirty="0" err="1"/>
              <a:t>inskrivna</a:t>
            </a:r>
            <a:r>
              <a:rPr lang="en-US" dirty="0"/>
              <a:t>.</a:t>
            </a:r>
          </a:p>
          <a:p>
            <a:pPr marL="0" indent="0">
              <a:buNone/>
            </a:pPr>
            <a:r>
              <a:rPr lang="en-US" dirty="0"/>
              <a:t>2. </a:t>
            </a:r>
            <a:r>
              <a:rPr lang="en-US" dirty="0" err="1"/>
              <a:t>Utbildningsledare</a:t>
            </a:r>
            <a:r>
              <a:rPr lang="en-US" dirty="0"/>
              <a:t> </a:t>
            </a:r>
            <a:r>
              <a:rPr lang="en-US" dirty="0" err="1"/>
              <a:t>och</a:t>
            </a:r>
            <a:r>
              <a:rPr lang="en-US" dirty="0"/>
              <a:t> YH-</a:t>
            </a:r>
            <a:r>
              <a:rPr lang="en-US" dirty="0" err="1"/>
              <a:t>anordnare</a:t>
            </a:r>
            <a:r>
              <a:rPr lang="en-US" dirty="0"/>
              <a:t> </a:t>
            </a:r>
            <a:r>
              <a:rPr lang="en-US" dirty="0" err="1"/>
              <a:t>är</a:t>
            </a:r>
            <a:r>
              <a:rPr lang="en-US" dirty="0"/>
              <a:t> fast </a:t>
            </a:r>
            <a:r>
              <a:rPr lang="en-US" dirty="0" err="1"/>
              <a:t>anställda</a:t>
            </a:r>
            <a:r>
              <a:rPr lang="en-US" dirty="0"/>
              <a:t>.  </a:t>
            </a:r>
          </a:p>
          <a:p>
            <a:pPr marL="0" indent="0">
              <a:buNone/>
            </a:pPr>
            <a:r>
              <a:rPr lang="en-US" dirty="0"/>
              <a:t>3. </a:t>
            </a:r>
            <a:r>
              <a:rPr lang="en-US" dirty="0" err="1"/>
              <a:t>Varje</a:t>
            </a:r>
            <a:r>
              <a:rPr lang="en-US" dirty="0"/>
              <a:t> </a:t>
            </a:r>
            <a:r>
              <a:rPr lang="en-US" dirty="0" err="1"/>
              <a:t>skola</a:t>
            </a:r>
            <a:r>
              <a:rPr lang="en-US" dirty="0"/>
              <a:t> </a:t>
            </a:r>
            <a:r>
              <a:rPr lang="en-US" dirty="0" err="1"/>
              <a:t>kan</a:t>
            </a:r>
            <a:r>
              <a:rPr lang="en-US" dirty="0"/>
              <a:t> ha </a:t>
            </a:r>
            <a:r>
              <a:rPr lang="en-US" dirty="0" err="1"/>
              <a:t>en</a:t>
            </a:r>
            <a:r>
              <a:rPr lang="en-US" dirty="0"/>
              <a:t> </a:t>
            </a:r>
            <a:r>
              <a:rPr lang="en-US" dirty="0" err="1"/>
              <a:t>eller</a:t>
            </a:r>
            <a:r>
              <a:rPr lang="en-US" dirty="0"/>
              <a:t> </a:t>
            </a:r>
            <a:r>
              <a:rPr lang="en-US" dirty="0" err="1"/>
              <a:t>flera</a:t>
            </a:r>
            <a:r>
              <a:rPr lang="en-US" dirty="0"/>
              <a:t> YH-</a:t>
            </a:r>
            <a:r>
              <a:rPr lang="en-US" dirty="0" err="1"/>
              <a:t>anordnare</a:t>
            </a:r>
            <a:r>
              <a:rPr lang="en-US" dirty="0"/>
              <a:t> </a:t>
            </a:r>
            <a:r>
              <a:rPr lang="en-US" dirty="0" err="1"/>
              <a:t>knutna</a:t>
            </a:r>
            <a:r>
              <a:rPr lang="en-US" dirty="0"/>
              <a:t> till sig</a:t>
            </a:r>
          </a:p>
          <a:p>
            <a:pPr marL="0" indent="0">
              <a:buNone/>
            </a:pPr>
            <a:r>
              <a:rPr lang="en-US" dirty="0"/>
              <a:t>4. </a:t>
            </a:r>
            <a:r>
              <a:rPr lang="en-US" dirty="0" err="1"/>
              <a:t>Varje</a:t>
            </a:r>
            <a:r>
              <a:rPr lang="en-US" dirty="0"/>
              <a:t> </a:t>
            </a:r>
            <a:r>
              <a:rPr lang="en-US" dirty="0" err="1"/>
              <a:t>lärare</a:t>
            </a:r>
            <a:r>
              <a:rPr lang="en-US" dirty="0"/>
              <a:t> </a:t>
            </a:r>
            <a:r>
              <a:rPr lang="en-US" dirty="0" err="1"/>
              <a:t>måste</a:t>
            </a:r>
            <a:r>
              <a:rPr lang="en-US" dirty="0"/>
              <a:t> </a:t>
            </a:r>
            <a:r>
              <a:rPr lang="en-US" dirty="0" err="1"/>
              <a:t>hålla</a:t>
            </a:r>
            <a:r>
              <a:rPr lang="en-US" dirty="0"/>
              <a:t> </a:t>
            </a:r>
            <a:r>
              <a:rPr lang="en-US" dirty="0" err="1"/>
              <a:t>i</a:t>
            </a:r>
            <a:r>
              <a:rPr lang="en-US" dirty="0"/>
              <a:t> </a:t>
            </a:r>
            <a:r>
              <a:rPr lang="en-US" dirty="0" err="1"/>
              <a:t>minst</a:t>
            </a:r>
            <a:r>
              <a:rPr lang="en-US" dirty="0"/>
              <a:t> </a:t>
            </a:r>
            <a:r>
              <a:rPr lang="en-US" dirty="0" err="1"/>
              <a:t>en</a:t>
            </a:r>
            <a:r>
              <a:rPr lang="en-US" dirty="0"/>
              <a:t> </a:t>
            </a:r>
            <a:r>
              <a:rPr lang="en-US" dirty="0" err="1"/>
              <a:t>kurs</a:t>
            </a:r>
            <a:r>
              <a:rPr lang="en-US" dirty="0"/>
              <a:t>.</a:t>
            </a:r>
          </a:p>
          <a:p>
            <a:pPr marL="0" indent="0">
              <a:buNone/>
            </a:pPr>
            <a:r>
              <a:rPr lang="en-US" dirty="0"/>
              <a:t>5. </a:t>
            </a:r>
            <a:r>
              <a:rPr lang="en-US" dirty="0" err="1"/>
              <a:t>Varje</a:t>
            </a:r>
            <a:r>
              <a:rPr lang="en-US" dirty="0"/>
              <a:t> YH-</a:t>
            </a:r>
            <a:r>
              <a:rPr lang="en-US" dirty="0" err="1"/>
              <a:t>anordnare</a:t>
            </a:r>
            <a:r>
              <a:rPr lang="en-US" dirty="0"/>
              <a:t> </a:t>
            </a:r>
            <a:r>
              <a:rPr lang="en-US" dirty="0" err="1"/>
              <a:t>måste</a:t>
            </a:r>
            <a:r>
              <a:rPr lang="en-US" dirty="0"/>
              <a:t> ha </a:t>
            </a:r>
            <a:r>
              <a:rPr lang="en-US" dirty="0" err="1"/>
              <a:t>ansvar</a:t>
            </a:r>
            <a:r>
              <a:rPr lang="en-US" dirty="0"/>
              <a:t> för </a:t>
            </a:r>
            <a:r>
              <a:rPr lang="en-US" dirty="0" err="1"/>
              <a:t>minst</a:t>
            </a:r>
            <a:r>
              <a:rPr lang="en-US" dirty="0"/>
              <a:t> </a:t>
            </a:r>
            <a:r>
              <a:rPr lang="en-US" dirty="0" err="1"/>
              <a:t>en</a:t>
            </a:r>
            <a:r>
              <a:rPr lang="en-US" dirty="0"/>
              <a:t> </a:t>
            </a:r>
            <a:r>
              <a:rPr lang="en-US" dirty="0" err="1"/>
              <a:t>skola</a:t>
            </a:r>
            <a:r>
              <a:rPr lang="en-US" dirty="0"/>
              <a:t>.</a:t>
            </a:r>
          </a:p>
          <a:p>
            <a:pPr marL="0" indent="0">
              <a:buNone/>
            </a:pPr>
            <a:r>
              <a:rPr lang="en-US" dirty="0"/>
              <a:t>6. </a:t>
            </a:r>
            <a:r>
              <a:rPr lang="en-US" dirty="0" err="1"/>
              <a:t>Varje</a:t>
            </a:r>
            <a:r>
              <a:rPr lang="en-US" dirty="0"/>
              <a:t> student </a:t>
            </a:r>
            <a:r>
              <a:rPr lang="en-US" dirty="0" err="1"/>
              <a:t>måste</a:t>
            </a:r>
            <a:r>
              <a:rPr lang="en-US" dirty="0"/>
              <a:t> </a:t>
            </a:r>
            <a:r>
              <a:rPr lang="en-US" dirty="0" err="1"/>
              <a:t>vara</a:t>
            </a:r>
            <a:r>
              <a:rPr lang="en-US" dirty="0"/>
              <a:t> </a:t>
            </a:r>
            <a:r>
              <a:rPr lang="en-US" dirty="0" err="1"/>
              <a:t>inskriven</a:t>
            </a:r>
            <a:r>
              <a:rPr lang="en-US" dirty="0"/>
              <a:t> till </a:t>
            </a:r>
            <a:r>
              <a:rPr lang="en-US" dirty="0" err="1"/>
              <a:t>minst</a:t>
            </a:r>
            <a:r>
              <a:rPr lang="en-US" dirty="0"/>
              <a:t> </a:t>
            </a:r>
            <a:r>
              <a:rPr lang="en-US" dirty="0" err="1"/>
              <a:t>en</a:t>
            </a:r>
            <a:r>
              <a:rPr lang="en-US" dirty="0"/>
              <a:t> </a:t>
            </a:r>
            <a:r>
              <a:rPr lang="en-US" dirty="0" err="1"/>
              <a:t>kurs</a:t>
            </a:r>
            <a:r>
              <a:rPr lang="en-US" dirty="0"/>
              <a:t>.</a:t>
            </a:r>
          </a:p>
          <a:p>
            <a:pPr rtl="0"/>
            <a:endParaRPr lang="sv-SE" dirty="0"/>
          </a:p>
          <a:p>
            <a:pPr rtl="0"/>
            <a:endParaRPr lang="sv-SE" dirty="0"/>
          </a:p>
          <a:p>
            <a:pPr rtl="0"/>
            <a:endParaRPr lang="sv-SE" dirty="0"/>
          </a:p>
          <a:p>
            <a:pPr rtl="0"/>
            <a:endParaRPr lang="sv-SE" dirty="0"/>
          </a:p>
        </p:txBody>
      </p:sp>
      <p:pic>
        <p:nvPicPr>
          <p:cNvPr id="6" name="Platshållare för innehåll 5" descr="Märke bockmarkering kontur">
            <a:extLst>
              <a:ext uri="{FF2B5EF4-FFF2-40B4-BE49-F238E27FC236}">
                <a16:creationId xmlns:a16="http://schemas.microsoft.com/office/drawing/2014/main" id="{CA9A304F-4D57-44C6-E9E0-A41EC2B492B6}"/>
              </a:ext>
            </a:extLst>
          </p:cNvPr>
          <p:cNvPicPr>
            <a:picLocks noGrp="1" noChangeAspect="1"/>
          </p:cNvPicPr>
          <p:nvPr>
            <p:ph sz="half" idx="2"/>
          </p:nvPr>
        </p:nvPicPr>
        <p:blipFill>
          <a:blip r:embed="rId3">
            <a:extLst>
              <a:ext uri="{96DAC541-7B7A-43D3-8B79-37D633B846F1}">
                <asvg:svgBlip xmlns:asvg="http://schemas.microsoft.com/office/drawing/2016/SVG/main" r:embed="rId4"/>
              </a:ext>
            </a:extLst>
          </a:blip>
          <a:stretch>
            <a:fillRect/>
          </a:stretch>
        </p:blipFill>
        <p:spPr>
          <a:xfrm>
            <a:off x="362831" y="753228"/>
            <a:ext cx="914400" cy="914400"/>
          </a:xfrm>
        </p:spPr>
      </p:pic>
      <p:sp>
        <p:nvSpPr>
          <p:cNvPr id="7" name="Platshållare för datum 6">
            <a:extLst>
              <a:ext uri="{FF2B5EF4-FFF2-40B4-BE49-F238E27FC236}">
                <a16:creationId xmlns:a16="http://schemas.microsoft.com/office/drawing/2014/main" id="{9B0A1D3D-C071-1394-B889-D844C65A0F76}"/>
              </a:ext>
            </a:extLst>
          </p:cNvPr>
          <p:cNvSpPr>
            <a:spLocks noGrp="1"/>
          </p:cNvSpPr>
          <p:nvPr>
            <p:ph type="dt" sz="half" idx="10"/>
          </p:nvPr>
        </p:nvSpPr>
        <p:spPr>
          <a:xfrm>
            <a:off x="8112956" y="5936187"/>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370001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D1963BF4-5EF0-4B10-A953-8996C5CCB74E}"/>
              </a:ext>
            </a:extLst>
          </p:cNvPr>
          <p:cNvSpPr>
            <a:spLocks noGrp="1"/>
          </p:cNvSpPr>
          <p:nvPr>
            <p:ph type="title"/>
          </p:nvPr>
        </p:nvSpPr>
        <p:spPr/>
        <p:txBody>
          <a:bodyPr rtlCol="0">
            <a:normAutofit fontScale="90000"/>
          </a:bodyPr>
          <a:lstStyle/>
          <a:p>
            <a:pPr rtl="0"/>
            <a:r>
              <a:rPr lang="sv-SE" sz="4800" dirty="0"/>
              <a:t>Hur databasen skapades steg för steg</a:t>
            </a:r>
            <a:endParaRPr lang="sv-SE" sz="3600" dirty="0"/>
          </a:p>
        </p:txBody>
      </p:sp>
      <p:grpSp>
        <p:nvGrpSpPr>
          <p:cNvPr id="2" name="Grupp 1" descr="Processgrafik">
            <a:extLst>
              <a:ext uri="{FF2B5EF4-FFF2-40B4-BE49-F238E27FC236}">
                <a16:creationId xmlns:a16="http://schemas.microsoft.com/office/drawing/2014/main" id="{F9ADA81D-4CDA-4EE1-9CD8-D4A3F8136A10}"/>
              </a:ext>
            </a:extLst>
          </p:cNvPr>
          <p:cNvGrpSpPr/>
          <p:nvPr/>
        </p:nvGrpSpPr>
        <p:grpSpPr>
          <a:xfrm>
            <a:off x="880844" y="407134"/>
            <a:ext cx="9942773" cy="3830735"/>
            <a:chOff x="730118" y="557856"/>
            <a:chExt cx="9942773" cy="3830735"/>
          </a:xfrm>
        </p:grpSpPr>
        <p:grpSp>
          <p:nvGrpSpPr>
            <p:cNvPr id="66" name="Grupp 38">
              <a:extLst>
                <a:ext uri="{FF2B5EF4-FFF2-40B4-BE49-F238E27FC236}">
                  <a16:creationId xmlns:a16="http://schemas.microsoft.com/office/drawing/2014/main" id="{7C34D6D9-0983-416B-977A-8FED815B2CDA}"/>
                </a:ext>
              </a:extLst>
            </p:cNvPr>
            <p:cNvGrpSpPr>
              <a:grpSpLocks/>
            </p:cNvGrpSpPr>
            <p:nvPr/>
          </p:nvGrpSpPr>
          <p:grpSpPr bwMode="auto">
            <a:xfrm>
              <a:off x="4062519" y="1043382"/>
              <a:ext cx="972000" cy="276225"/>
              <a:chOff x="1848067" y="2697524"/>
              <a:chExt cx="2311184" cy="316190"/>
            </a:xfrm>
          </p:grpSpPr>
          <p:cxnSp>
            <p:nvCxnSpPr>
              <p:cNvPr id="67" name="Rak 66">
                <a:extLst>
                  <a:ext uri="{FF2B5EF4-FFF2-40B4-BE49-F238E27FC236}">
                    <a16:creationId xmlns:a16="http://schemas.microsoft.com/office/drawing/2014/main" id="{B321B9D2-93F8-4A1E-B0F6-22CA692D2380}"/>
                  </a:ext>
                </a:extLst>
              </p:cNvPr>
              <p:cNvCxnSpPr/>
              <p:nvPr/>
            </p:nvCxnSpPr>
            <p:spPr>
              <a:xfrm flipH="1" flipV="1">
                <a:off x="3660361" y="2697524"/>
                <a:ext cx="498890"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8" name="Rak 67">
                <a:extLst>
                  <a:ext uri="{FF2B5EF4-FFF2-40B4-BE49-F238E27FC236}">
                    <a16:creationId xmlns:a16="http://schemas.microsoft.com/office/drawing/2014/main" id="{398E55C6-1C13-4113-9F6C-E45A6B5BDFBF}"/>
                  </a:ext>
                </a:extLst>
              </p:cNvPr>
              <p:cNvCxnSpPr/>
              <p:nvPr/>
            </p:nvCxnSpPr>
            <p:spPr>
              <a:xfrm flipH="1">
                <a:off x="1848067" y="2697524"/>
                <a:ext cx="1812294"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69" name="Grupp 41">
              <a:extLst>
                <a:ext uri="{FF2B5EF4-FFF2-40B4-BE49-F238E27FC236}">
                  <a16:creationId xmlns:a16="http://schemas.microsoft.com/office/drawing/2014/main" id="{6AF12EBC-F860-48D7-954E-F55642FE6F83}"/>
                </a:ext>
              </a:extLst>
            </p:cNvPr>
            <p:cNvGrpSpPr>
              <a:grpSpLocks/>
            </p:cNvGrpSpPr>
            <p:nvPr/>
          </p:nvGrpSpPr>
          <p:grpSpPr bwMode="auto">
            <a:xfrm>
              <a:off x="3942468" y="3536007"/>
              <a:ext cx="972000" cy="342900"/>
              <a:chOff x="2185142" y="4994858"/>
              <a:chExt cx="2113299" cy="316190"/>
            </a:xfrm>
          </p:grpSpPr>
          <p:cxnSp>
            <p:nvCxnSpPr>
              <p:cNvPr id="70" name="Rak 69">
                <a:extLst>
                  <a:ext uri="{FF2B5EF4-FFF2-40B4-BE49-F238E27FC236}">
                    <a16:creationId xmlns:a16="http://schemas.microsoft.com/office/drawing/2014/main" id="{77205079-344A-4B09-8E4B-81258C4108CE}"/>
                  </a:ext>
                </a:extLst>
              </p:cNvPr>
              <p:cNvCxnSpPr/>
              <p:nvPr/>
            </p:nvCxnSpPr>
            <p:spPr>
              <a:xfrm flipH="1">
                <a:off x="3800620" y="4994858"/>
                <a:ext cx="497821"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1" name="Rak 70">
                <a:extLst>
                  <a:ext uri="{FF2B5EF4-FFF2-40B4-BE49-F238E27FC236}">
                    <a16:creationId xmlns:a16="http://schemas.microsoft.com/office/drawing/2014/main" id="{8B5A1990-4A94-45C7-BF48-6E6F48840887}"/>
                  </a:ext>
                </a:extLst>
              </p:cNvPr>
              <p:cNvCxnSpPr/>
              <p:nvPr/>
            </p:nvCxnSpPr>
            <p:spPr>
              <a:xfrm flipH="1">
                <a:off x="2185142" y="5311048"/>
                <a:ext cx="161547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2" name="Grupp 44">
              <a:extLst>
                <a:ext uri="{FF2B5EF4-FFF2-40B4-BE49-F238E27FC236}">
                  <a16:creationId xmlns:a16="http://schemas.microsoft.com/office/drawing/2014/main" id="{C9C7CCD5-FADD-494E-B833-E696B6347857}"/>
                </a:ext>
              </a:extLst>
            </p:cNvPr>
            <p:cNvGrpSpPr>
              <a:grpSpLocks/>
            </p:cNvGrpSpPr>
            <p:nvPr/>
          </p:nvGrpSpPr>
          <p:grpSpPr bwMode="auto">
            <a:xfrm>
              <a:off x="7256378" y="1150688"/>
              <a:ext cx="972000" cy="257175"/>
              <a:chOff x="7528087" y="2680840"/>
              <a:chExt cx="2061939" cy="316190"/>
            </a:xfrm>
          </p:grpSpPr>
          <p:cxnSp>
            <p:nvCxnSpPr>
              <p:cNvPr id="73" name="Rak 72">
                <a:extLst>
                  <a:ext uri="{FF2B5EF4-FFF2-40B4-BE49-F238E27FC236}">
                    <a16:creationId xmlns:a16="http://schemas.microsoft.com/office/drawing/2014/main" id="{6E30FCF4-384F-4BCE-8A64-252581213005}"/>
                  </a:ext>
                </a:extLst>
              </p:cNvPr>
              <p:cNvCxnSpPr/>
              <p:nvPr/>
            </p:nvCxnSpPr>
            <p:spPr>
              <a:xfrm flipV="1">
                <a:off x="7528087" y="2680840"/>
                <a:ext cx="498282" cy="31619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4" name="Rak 73">
                <a:extLst>
                  <a:ext uri="{FF2B5EF4-FFF2-40B4-BE49-F238E27FC236}">
                    <a16:creationId xmlns:a16="http://schemas.microsoft.com/office/drawing/2014/main" id="{78110554-BB05-45B3-8562-EF9B3D037476}"/>
                  </a:ext>
                </a:extLst>
              </p:cNvPr>
              <p:cNvCxnSpPr/>
              <p:nvPr/>
            </p:nvCxnSpPr>
            <p:spPr>
              <a:xfrm>
                <a:off x="8026369" y="2680840"/>
                <a:ext cx="1563657"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75" name="Grupp 47">
              <a:extLst>
                <a:ext uri="{FF2B5EF4-FFF2-40B4-BE49-F238E27FC236}">
                  <a16:creationId xmlns:a16="http://schemas.microsoft.com/office/drawing/2014/main" id="{F731FD38-2C74-409F-ABEE-FB71D08D9DA2}"/>
                </a:ext>
              </a:extLst>
            </p:cNvPr>
            <p:cNvGrpSpPr>
              <a:grpSpLocks/>
            </p:cNvGrpSpPr>
            <p:nvPr/>
          </p:nvGrpSpPr>
          <p:grpSpPr bwMode="auto">
            <a:xfrm>
              <a:off x="7138000" y="3625377"/>
              <a:ext cx="972000" cy="257175"/>
              <a:chOff x="8125333" y="4745260"/>
              <a:chExt cx="2389596" cy="203034"/>
            </a:xfrm>
          </p:grpSpPr>
          <p:cxnSp>
            <p:nvCxnSpPr>
              <p:cNvPr id="76" name="Rak 75">
                <a:extLst>
                  <a:ext uri="{FF2B5EF4-FFF2-40B4-BE49-F238E27FC236}">
                    <a16:creationId xmlns:a16="http://schemas.microsoft.com/office/drawing/2014/main" id="{F88E2E87-32BE-4F6C-8332-3967C91A27E1}"/>
                  </a:ext>
                </a:extLst>
              </p:cNvPr>
              <p:cNvCxnSpPr/>
              <p:nvPr/>
            </p:nvCxnSpPr>
            <p:spPr>
              <a:xfrm>
                <a:off x="8125333" y="4745260"/>
                <a:ext cx="523688" cy="203034"/>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77" name="Rak 76">
                <a:extLst>
                  <a:ext uri="{FF2B5EF4-FFF2-40B4-BE49-F238E27FC236}">
                    <a16:creationId xmlns:a16="http://schemas.microsoft.com/office/drawing/2014/main" id="{1F113495-1E79-41B5-9C91-E7595347E51F}"/>
                  </a:ext>
                </a:extLst>
              </p:cNvPr>
              <p:cNvCxnSpPr/>
              <p:nvPr/>
            </p:nvCxnSpPr>
            <p:spPr>
              <a:xfrm>
                <a:off x="8649021" y="4948294"/>
                <a:ext cx="1865908" cy="0"/>
              </a:xfrm>
              <a:prstGeom prst="line">
                <a:avLst/>
              </a:prstGeom>
              <a:ln w="19050">
                <a:solidFill>
                  <a:schemeClr val="tx1"/>
                </a:solidFill>
                <a:prstDash val="sysDash"/>
                <a:tailEnd type="oval"/>
              </a:ln>
            </p:spPr>
            <p:style>
              <a:lnRef idx="1">
                <a:schemeClr val="dk1"/>
              </a:lnRef>
              <a:fillRef idx="0">
                <a:schemeClr val="dk1"/>
              </a:fillRef>
              <a:effectRef idx="0">
                <a:schemeClr val="dk1"/>
              </a:effectRef>
              <a:fontRef idx="minor">
                <a:schemeClr val="tx1"/>
              </a:fontRef>
            </p:style>
          </p:cxnSp>
        </p:grpSp>
        <p:grpSp>
          <p:nvGrpSpPr>
            <p:cNvPr id="32" name="Grupp 50">
              <a:extLst>
                <a:ext uri="{FF2B5EF4-FFF2-40B4-BE49-F238E27FC236}">
                  <a16:creationId xmlns:a16="http://schemas.microsoft.com/office/drawing/2014/main" id="{98D80246-D915-4AF3-8BF2-AAAD83F59F3F}"/>
                </a:ext>
              </a:extLst>
            </p:cNvPr>
            <p:cNvGrpSpPr>
              <a:grpSpLocks noChangeAspect="1"/>
            </p:cNvGrpSpPr>
            <p:nvPr/>
          </p:nvGrpSpPr>
          <p:grpSpPr bwMode="auto">
            <a:xfrm>
              <a:off x="4236365" y="672157"/>
              <a:ext cx="3692525" cy="3660775"/>
              <a:chOff x="1961" y="581"/>
              <a:chExt cx="3678" cy="3648"/>
            </a:xfrm>
          </p:grpSpPr>
          <p:sp>
            <p:nvSpPr>
              <p:cNvPr id="33" name="Frihandsfigur 51">
                <a:extLst>
                  <a:ext uri="{FF2B5EF4-FFF2-40B4-BE49-F238E27FC236}">
                    <a16:creationId xmlns:a16="http://schemas.microsoft.com/office/drawing/2014/main" id="{C635BAAE-190D-4F54-97E2-0F4CE4427E88}"/>
                  </a:ext>
                </a:extLst>
              </p:cNvPr>
              <p:cNvSpPr>
                <a:spLocks/>
              </p:cNvSpPr>
              <p:nvPr/>
            </p:nvSpPr>
            <p:spPr bwMode="auto">
              <a:xfrm>
                <a:off x="2949" y="3391"/>
                <a:ext cx="588" cy="509"/>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j-lt"/>
                </a:endParaRPr>
              </a:p>
            </p:txBody>
          </p:sp>
          <p:sp>
            <p:nvSpPr>
              <p:cNvPr id="34" name="Frihandsfigur 52">
                <a:extLst>
                  <a:ext uri="{FF2B5EF4-FFF2-40B4-BE49-F238E27FC236}">
                    <a16:creationId xmlns:a16="http://schemas.microsoft.com/office/drawing/2014/main" id="{A4C906DC-717D-4EBF-A828-99847149716D}"/>
                  </a:ext>
                </a:extLst>
              </p:cNvPr>
              <p:cNvSpPr>
                <a:spLocks/>
              </p:cNvSpPr>
              <p:nvPr/>
            </p:nvSpPr>
            <p:spPr bwMode="auto">
              <a:xfrm>
                <a:off x="4799" y="2653"/>
                <a:ext cx="509" cy="588"/>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j-lt"/>
                </a:endParaRPr>
              </a:p>
            </p:txBody>
          </p:sp>
          <p:sp>
            <p:nvSpPr>
              <p:cNvPr id="35" name="Frihandsfigur 53">
                <a:extLst>
                  <a:ext uri="{FF2B5EF4-FFF2-40B4-BE49-F238E27FC236}">
                    <a16:creationId xmlns:a16="http://schemas.microsoft.com/office/drawing/2014/main" id="{16DB17D7-0314-422D-8934-66E719852ACA}"/>
                  </a:ext>
                </a:extLst>
              </p:cNvPr>
              <p:cNvSpPr>
                <a:spLocks/>
              </p:cNvSpPr>
              <p:nvPr/>
            </p:nvSpPr>
            <p:spPr bwMode="auto">
              <a:xfrm>
                <a:off x="4062" y="883"/>
                <a:ext cx="588" cy="508"/>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j-lt"/>
                </a:endParaRPr>
              </a:p>
            </p:txBody>
          </p:sp>
          <p:sp>
            <p:nvSpPr>
              <p:cNvPr id="36" name="Frihandsfigur 54">
                <a:extLst>
                  <a:ext uri="{FF2B5EF4-FFF2-40B4-BE49-F238E27FC236}">
                    <a16:creationId xmlns:a16="http://schemas.microsoft.com/office/drawing/2014/main" id="{C9AEF7F8-2262-4B1A-BB75-C27D30C30FA8}"/>
                  </a:ext>
                </a:extLst>
              </p:cNvPr>
              <p:cNvSpPr>
                <a:spLocks/>
              </p:cNvSpPr>
              <p:nvPr/>
            </p:nvSpPr>
            <p:spPr bwMode="auto">
              <a:xfrm>
                <a:off x="2291" y="1541"/>
                <a:ext cx="508" cy="588"/>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j-lt"/>
                </a:endParaRPr>
              </a:p>
            </p:txBody>
          </p:sp>
          <p:sp>
            <p:nvSpPr>
              <p:cNvPr id="37" name="Frihandsfigur 55">
                <a:extLst>
                  <a:ext uri="{FF2B5EF4-FFF2-40B4-BE49-F238E27FC236}">
                    <a16:creationId xmlns:a16="http://schemas.microsoft.com/office/drawing/2014/main" id="{D1F54A9F-CB6B-4707-92E5-8908E37BD0A6}"/>
                  </a:ext>
                </a:extLst>
              </p:cNvPr>
              <p:cNvSpPr>
                <a:spLocks/>
              </p:cNvSpPr>
              <p:nvPr/>
            </p:nvSpPr>
            <p:spPr bwMode="auto">
              <a:xfrm>
                <a:off x="1961" y="581"/>
                <a:ext cx="3678" cy="3648"/>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j-lt"/>
                </a:endParaRPr>
              </a:p>
            </p:txBody>
          </p:sp>
          <p:sp>
            <p:nvSpPr>
              <p:cNvPr id="38" name="Frihandsfigur 56">
                <a:extLst>
                  <a:ext uri="{FF2B5EF4-FFF2-40B4-BE49-F238E27FC236}">
                    <a16:creationId xmlns:a16="http://schemas.microsoft.com/office/drawing/2014/main" id="{EC6C5E2C-56C4-40C6-8CA0-1BD73021F86D}"/>
                  </a:ext>
                </a:extLst>
              </p:cNvPr>
              <p:cNvSpPr>
                <a:spLocks/>
              </p:cNvSpPr>
              <p:nvPr/>
            </p:nvSpPr>
            <p:spPr bwMode="auto">
              <a:xfrm>
                <a:off x="2267" y="659"/>
                <a:ext cx="1979" cy="1155"/>
              </a:xfrm>
              <a:custGeom>
                <a:avLst/>
                <a:gdLst>
                  <a:gd name="T0" fmla="*/ 1420 w 963"/>
                  <a:gd name="T1" fmla="*/ 0 h 562"/>
                  <a:gd name="T2" fmla="*/ 1420 w 963"/>
                  <a:gd name="T3" fmla="*/ 195 h 562"/>
                  <a:gd name="T4" fmla="*/ 892 w 963"/>
                  <a:gd name="T5" fmla="*/ 195 h 562"/>
                  <a:gd name="T6" fmla="*/ 801 w 963"/>
                  <a:gd name="T7" fmla="*/ 238 h 562"/>
                  <a:gd name="T8" fmla="*/ 47 w 963"/>
                  <a:gd name="T9" fmla="*/ 991 h 562"/>
                  <a:gd name="T10" fmla="*/ 25 w 963"/>
                  <a:gd name="T11" fmla="*/ 1132 h 562"/>
                  <a:gd name="T12" fmla="*/ 58 w 963"/>
                  <a:gd name="T13" fmla="*/ 1026 h 562"/>
                  <a:gd name="T14" fmla="*/ 232 w 963"/>
                  <a:gd name="T15" fmla="*/ 956 h 562"/>
                  <a:gd name="T16" fmla="*/ 1385 w 963"/>
                  <a:gd name="T17" fmla="*/ 956 h 562"/>
                  <a:gd name="T18" fmla="*/ 1385 w 963"/>
                  <a:gd name="T19" fmla="*/ 1155 h 562"/>
                  <a:gd name="T20" fmla="*/ 1979 w 963"/>
                  <a:gd name="T21" fmla="*/ 561 h 562"/>
                  <a:gd name="T22" fmla="*/ 1420 w 96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sv-SE" dirty="0">
                  <a:latin typeface="+mj-lt"/>
                </a:endParaRPr>
              </a:p>
            </p:txBody>
          </p:sp>
          <p:sp>
            <p:nvSpPr>
              <p:cNvPr id="39" name="Frihandsfigur 57">
                <a:extLst>
                  <a:ext uri="{FF2B5EF4-FFF2-40B4-BE49-F238E27FC236}">
                    <a16:creationId xmlns:a16="http://schemas.microsoft.com/office/drawing/2014/main" id="{7E580D2C-5D1C-493E-B6FD-AB20742BBF5D}"/>
                  </a:ext>
                </a:extLst>
              </p:cNvPr>
              <p:cNvSpPr>
                <a:spLocks/>
              </p:cNvSpPr>
              <p:nvPr/>
            </p:nvSpPr>
            <p:spPr bwMode="auto">
              <a:xfrm>
                <a:off x="2068" y="1946"/>
                <a:ext cx="1155" cy="1979"/>
              </a:xfrm>
              <a:custGeom>
                <a:avLst/>
                <a:gdLst>
                  <a:gd name="T0" fmla="*/ 1132 w 562"/>
                  <a:gd name="T1" fmla="*/ 1954 h 963"/>
                  <a:gd name="T2" fmla="*/ 1028 w 562"/>
                  <a:gd name="T3" fmla="*/ 1919 h 963"/>
                  <a:gd name="T4" fmla="*/ 958 w 562"/>
                  <a:gd name="T5" fmla="*/ 1745 h 963"/>
                  <a:gd name="T6" fmla="*/ 958 w 562"/>
                  <a:gd name="T7" fmla="*/ 594 h 963"/>
                  <a:gd name="T8" fmla="*/ 1155 w 562"/>
                  <a:gd name="T9" fmla="*/ 594 h 963"/>
                  <a:gd name="T10" fmla="*/ 561 w 562"/>
                  <a:gd name="T11" fmla="*/ 0 h 963"/>
                  <a:gd name="T12" fmla="*/ 0 w 562"/>
                  <a:gd name="T13" fmla="*/ 559 h 963"/>
                  <a:gd name="T14" fmla="*/ 195 w 562"/>
                  <a:gd name="T15" fmla="*/ 559 h 963"/>
                  <a:gd name="T16" fmla="*/ 195 w 562"/>
                  <a:gd name="T17" fmla="*/ 1085 h 963"/>
                  <a:gd name="T18" fmla="*/ 238 w 562"/>
                  <a:gd name="T19" fmla="*/ 1178 h 963"/>
                  <a:gd name="T20" fmla="*/ 991 w 562"/>
                  <a:gd name="T21" fmla="*/ 1930 h 963"/>
                  <a:gd name="T22" fmla="*/ 1132 w 562"/>
                  <a:gd name="T23" fmla="*/ 1954 h 9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a:endParaRPr lang="sv-SE" dirty="0">
                  <a:latin typeface="+mj-lt"/>
                </a:endParaRPr>
              </a:p>
            </p:txBody>
          </p:sp>
          <p:sp>
            <p:nvSpPr>
              <p:cNvPr id="40" name="Frihandsfigur 58">
                <a:extLst>
                  <a:ext uri="{FF2B5EF4-FFF2-40B4-BE49-F238E27FC236}">
                    <a16:creationId xmlns:a16="http://schemas.microsoft.com/office/drawing/2014/main" id="{C3C5A65F-DBAE-4949-BF9D-B2F2A57A0309}"/>
                  </a:ext>
                </a:extLst>
              </p:cNvPr>
              <p:cNvSpPr>
                <a:spLocks/>
              </p:cNvSpPr>
              <p:nvPr/>
            </p:nvSpPr>
            <p:spPr bwMode="auto">
              <a:xfrm>
                <a:off x="3354" y="2970"/>
                <a:ext cx="1978" cy="1152"/>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j-lt"/>
                </a:endParaRPr>
              </a:p>
            </p:txBody>
          </p:sp>
          <p:sp>
            <p:nvSpPr>
              <p:cNvPr id="41" name="Frihandsfigur 59">
                <a:extLst>
                  <a:ext uri="{FF2B5EF4-FFF2-40B4-BE49-F238E27FC236}">
                    <a16:creationId xmlns:a16="http://schemas.microsoft.com/office/drawing/2014/main" id="{C5739E98-373F-4DF2-8A33-75EE4CC93846}"/>
                  </a:ext>
                </a:extLst>
              </p:cNvPr>
              <p:cNvSpPr>
                <a:spLocks/>
              </p:cNvSpPr>
              <p:nvPr/>
            </p:nvSpPr>
            <p:spPr bwMode="auto">
              <a:xfrm>
                <a:off x="4409" y="866"/>
                <a:ext cx="1153" cy="1979"/>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rtlCol="0"/>
              <a:lstStyle/>
              <a:p>
                <a:pPr rtl="0" eaLnBrk="1" fontAlgn="auto" hangingPunct="1">
                  <a:spcBef>
                    <a:spcPts val="0"/>
                  </a:spcBef>
                  <a:spcAft>
                    <a:spcPts val="0"/>
                  </a:spcAft>
                  <a:defRPr/>
                </a:pPr>
                <a:endParaRPr lang="sv-SE" dirty="0">
                  <a:latin typeface="+mj-lt"/>
                </a:endParaRPr>
              </a:p>
            </p:txBody>
          </p:sp>
        </p:grpSp>
        <p:sp>
          <p:nvSpPr>
            <p:cNvPr id="42" name="Textruta 14">
              <a:extLst>
                <a:ext uri="{FF2B5EF4-FFF2-40B4-BE49-F238E27FC236}">
                  <a16:creationId xmlns:a16="http://schemas.microsoft.com/office/drawing/2014/main" id="{62D11301-E52E-4DA0-A6EA-BC0A63A02251}"/>
                </a:ext>
              </a:extLst>
            </p:cNvPr>
            <p:cNvSpPr txBox="1">
              <a:spLocks noChangeArrowheads="1"/>
            </p:cNvSpPr>
            <p:nvPr/>
          </p:nvSpPr>
          <p:spPr bwMode="auto">
            <a:xfrm>
              <a:off x="5832917" y="111189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rtl="0" eaLnBrk="1" hangingPunct="1"/>
              <a:r>
                <a:rPr lang="sv-SE" sz="2400" dirty="0">
                  <a:latin typeface="+mj-lt"/>
                  <a:ea typeface="Lato Black" panose="020F0502020204030203" pitchFamily="34" charset="0"/>
                  <a:cs typeface="Lato Black" panose="020F0502020204030203" pitchFamily="34" charset="0"/>
                </a:rPr>
                <a:t>01</a:t>
              </a:r>
            </a:p>
          </p:txBody>
        </p:sp>
        <p:sp>
          <p:nvSpPr>
            <p:cNvPr id="43" name="Textruta 15">
              <a:extLst>
                <a:ext uri="{FF2B5EF4-FFF2-40B4-BE49-F238E27FC236}">
                  <a16:creationId xmlns:a16="http://schemas.microsoft.com/office/drawing/2014/main" id="{EC098D5F-31B1-44F0-B3E3-9C785FC46A1C}"/>
                </a:ext>
              </a:extLst>
            </p:cNvPr>
            <p:cNvSpPr txBox="1">
              <a:spLocks noChangeArrowheads="1"/>
            </p:cNvSpPr>
            <p:nvPr/>
          </p:nvSpPr>
          <p:spPr bwMode="auto">
            <a:xfrm>
              <a:off x="7088630" y="2272357"/>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rtl="0" eaLnBrk="1" hangingPunct="1"/>
              <a:r>
                <a:rPr lang="sv-SE" sz="2400" dirty="0">
                  <a:latin typeface="+mj-lt"/>
                  <a:ea typeface="Lato Black" panose="020F0502020204030203" pitchFamily="34" charset="0"/>
                  <a:cs typeface="Lato Black" panose="020F0502020204030203" pitchFamily="34" charset="0"/>
                </a:rPr>
                <a:t>02</a:t>
              </a:r>
            </a:p>
          </p:txBody>
        </p:sp>
        <p:sp>
          <p:nvSpPr>
            <p:cNvPr id="44" name="Textruta 16">
              <a:extLst>
                <a:ext uri="{FF2B5EF4-FFF2-40B4-BE49-F238E27FC236}">
                  <a16:creationId xmlns:a16="http://schemas.microsoft.com/office/drawing/2014/main" id="{85DBCACA-A2C2-49A6-B3F0-365E40B962B1}"/>
                </a:ext>
              </a:extLst>
            </p:cNvPr>
            <p:cNvSpPr txBox="1">
              <a:spLocks noChangeArrowheads="1"/>
            </p:cNvSpPr>
            <p:nvPr/>
          </p:nvSpPr>
          <p:spPr bwMode="auto">
            <a:xfrm>
              <a:off x="5859905" y="34169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rtl="0" eaLnBrk="1" hangingPunct="1"/>
              <a:r>
                <a:rPr lang="sv-SE" sz="2400" dirty="0">
                  <a:latin typeface="+mj-lt"/>
                  <a:ea typeface="Lato Black" panose="020F0502020204030203" pitchFamily="34" charset="0"/>
                  <a:cs typeface="Lato Black" panose="020F0502020204030203" pitchFamily="34" charset="0"/>
                </a:rPr>
                <a:t>03</a:t>
              </a:r>
            </a:p>
          </p:txBody>
        </p:sp>
        <p:sp>
          <p:nvSpPr>
            <p:cNvPr id="45" name="Textruta 17">
              <a:extLst>
                <a:ext uri="{FF2B5EF4-FFF2-40B4-BE49-F238E27FC236}">
                  <a16:creationId xmlns:a16="http://schemas.microsoft.com/office/drawing/2014/main" id="{7A1950C6-A3D8-469A-BDD6-495FF6F8E191}"/>
                </a:ext>
              </a:extLst>
            </p:cNvPr>
            <p:cNvSpPr txBox="1">
              <a:spLocks noChangeArrowheads="1"/>
            </p:cNvSpPr>
            <p:nvPr/>
          </p:nvSpPr>
          <p:spPr bwMode="auto">
            <a:xfrm>
              <a:off x="4685155" y="2299344"/>
              <a:ext cx="5084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rtl="0" eaLnBrk="1" hangingPunct="1"/>
              <a:r>
                <a:rPr lang="sv-SE" sz="2400" dirty="0">
                  <a:latin typeface="+mj-lt"/>
                  <a:ea typeface="Lato Black" panose="020F0502020204030203" pitchFamily="34" charset="0"/>
                  <a:cs typeface="Lato Black" panose="020F0502020204030203" pitchFamily="34" charset="0"/>
                </a:rPr>
                <a:t>04</a:t>
              </a:r>
            </a:p>
          </p:txBody>
        </p:sp>
        <p:sp>
          <p:nvSpPr>
            <p:cNvPr id="46" name="Textruta 18">
              <a:extLst>
                <a:ext uri="{FF2B5EF4-FFF2-40B4-BE49-F238E27FC236}">
                  <a16:creationId xmlns:a16="http://schemas.microsoft.com/office/drawing/2014/main" id="{AD95C724-BDAC-427A-AE27-42444A23C596}"/>
                </a:ext>
              </a:extLst>
            </p:cNvPr>
            <p:cNvSpPr>
              <a:spLocks noChangeArrowheads="1"/>
            </p:cNvSpPr>
            <p:nvPr/>
          </p:nvSpPr>
          <p:spPr bwMode="auto">
            <a:xfrm>
              <a:off x="2792915" y="557856"/>
              <a:ext cx="1104900" cy="990600"/>
            </a:xfrm>
            <a:prstGeom prst="roundRect">
              <a:avLst>
                <a:gd name="adj" fmla="val 16667"/>
              </a:avLst>
            </a:prstGeom>
            <a:solidFill>
              <a:srgbClr val="FFFFFF">
                <a:alpha val="20000"/>
              </a:srgbClr>
            </a:solidFill>
            <a:ln>
              <a:noFill/>
            </a:ln>
          </p:spPr>
          <p:txBody>
            <a:bodyPr rtlCol="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rtl="0" eaLnBrk="1" hangingPunct="1"/>
              <a:endParaRPr lang="sv-SE" altLang="en-US" sz="6600" dirty="0">
                <a:solidFill>
                  <a:schemeClr val="bg1"/>
                </a:solidFill>
                <a:latin typeface="+mj-lt"/>
              </a:endParaRPr>
            </a:p>
          </p:txBody>
        </p:sp>
        <p:sp>
          <p:nvSpPr>
            <p:cNvPr id="47" name="Textruta 46">
              <a:extLst>
                <a:ext uri="{FF2B5EF4-FFF2-40B4-BE49-F238E27FC236}">
                  <a16:creationId xmlns:a16="http://schemas.microsoft.com/office/drawing/2014/main" id="{FB960581-F02F-4F3D-AB71-AAE72F678B1C}"/>
                </a:ext>
              </a:extLst>
            </p:cNvPr>
            <p:cNvSpPr txBox="1"/>
            <p:nvPr/>
          </p:nvSpPr>
          <p:spPr>
            <a:xfrm>
              <a:off x="8420652" y="644647"/>
              <a:ext cx="1104900" cy="990600"/>
            </a:xfrm>
            <a:prstGeom prst="roundRect">
              <a:avLst/>
            </a:prstGeom>
            <a:solidFill>
              <a:schemeClr val="tx1">
                <a:alpha val="20000"/>
              </a:schemeClr>
            </a:solidFill>
            <a:ln>
              <a:noFill/>
            </a:ln>
          </p:spPr>
          <p:txBody>
            <a:bodyPr rtlCol="0" anchor="ctr"/>
            <a:lstStyle/>
            <a:p>
              <a:pPr algn="ctr" rtl="0" eaLnBrk="1" fontAlgn="auto" hangingPunct="1">
                <a:spcBef>
                  <a:spcPts val="0"/>
                </a:spcBef>
                <a:spcAft>
                  <a:spcPts val="0"/>
                </a:spcAft>
                <a:defRPr/>
              </a:pPr>
              <a:endParaRPr lang="sv-SE" sz="6600" dirty="0">
                <a:solidFill>
                  <a:schemeClr val="bg1"/>
                </a:solidFill>
                <a:latin typeface="+mj-lt"/>
              </a:endParaRPr>
            </a:p>
          </p:txBody>
        </p:sp>
        <p:sp>
          <p:nvSpPr>
            <p:cNvPr id="48" name="Textruta 20">
              <a:extLst>
                <a:ext uri="{FF2B5EF4-FFF2-40B4-BE49-F238E27FC236}">
                  <a16:creationId xmlns:a16="http://schemas.microsoft.com/office/drawing/2014/main" id="{F59687F4-E8BE-46B7-85B0-1E2B4496B1F9}"/>
                </a:ext>
              </a:extLst>
            </p:cNvPr>
            <p:cNvSpPr>
              <a:spLocks noChangeArrowheads="1"/>
            </p:cNvSpPr>
            <p:nvPr/>
          </p:nvSpPr>
          <p:spPr bwMode="auto">
            <a:xfrm>
              <a:off x="2682823" y="3397991"/>
              <a:ext cx="1104900" cy="990600"/>
            </a:xfrm>
            <a:prstGeom prst="roundRect">
              <a:avLst>
                <a:gd name="adj" fmla="val 16667"/>
              </a:avLst>
            </a:prstGeom>
            <a:solidFill>
              <a:schemeClr val="tx1">
                <a:alpha val="20000"/>
              </a:schemeClr>
            </a:solidFill>
            <a:ln>
              <a:noFill/>
            </a:ln>
          </p:spPr>
          <p:txBody>
            <a:bodyPr rtlCol="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rtl="0" eaLnBrk="1" hangingPunct="1"/>
              <a:endParaRPr lang="sv-SE" altLang="en-US" sz="6600" dirty="0">
                <a:solidFill>
                  <a:schemeClr val="bg1"/>
                </a:solidFill>
                <a:latin typeface="+mj-lt"/>
              </a:endParaRPr>
            </a:p>
          </p:txBody>
        </p:sp>
        <p:sp>
          <p:nvSpPr>
            <p:cNvPr id="49" name="Textruta 48">
              <a:extLst>
                <a:ext uri="{FF2B5EF4-FFF2-40B4-BE49-F238E27FC236}">
                  <a16:creationId xmlns:a16="http://schemas.microsoft.com/office/drawing/2014/main" id="{86D467AD-D86C-45C1-8E32-67C80506F64C}"/>
                </a:ext>
              </a:extLst>
            </p:cNvPr>
            <p:cNvSpPr txBox="1"/>
            <p:nvPr/>
          </p:nvSpPr>
          <p:spPr>
            <a:xfrm>
              <a:off x="8285738" y="3371616"/>
              <a:ext cx="1104900" cy="990600"/>
            </a:xfrm>
            <a:prstGeom prst="roundRect">
              <a:avLst/>
            </a:prstGeom>
            <a:solidFill>
              <a:schemeClr val="tx1">
                <a:alpha val="20000"/>
              </a:schemeClr>
            </a:solidFill>
            <a:ln>
              <a:noFill/>
            </a:ln>
          </p:spPr>
          <p:txBody>
            <a:bodyPr rtlCol="0" anchor="ctr"/>
            <a:lstStyle/>
            <a:p>
              <a:pPr algn="ctr" rtl="0" eaLnBrk="1" fontAlgn="auto" hangingPunct="1">
                <a:spcBef>
                  <a:spcPts val="0"/>
                </a:spcBef>
                <a:spcAft>
                  <a:spcPts val="0"/>
                </a:spcAft>
                <a:defRPr/>
              </a:pPr>
              <a:endParaRPr lang="sv-SE" sz="6600" dirty="0">
                <a:solidFill>
                  <a:schemeClr val="bg1"/>
                </a:solidFill>
                <a:latin typeface="+mj-lt"/>
              </a:endParaRPr>
            </a:p>
          </p:txBody>
        </p:sp>
        <p:sp>
          <p:nvSpPr>
            <p:cNvPr id="59" name="Textruta 58">
              <a:extLst>
                <a:ext uri="{FF2B5EF4-FFF2-40B4-BE49-F238E27FC236}">
                  <a16:creationId xmlns:a16="http://schemas.microsoft.com/office/drawing/2014/main" id="{14728FD8-DB26-4B9A-A0E8-101DC63B04FE}"/>
                </a:ext>
              </a:extLst>
            </p:cNvPr>
            <p:cNvSpPr txBox="1"/>
            <p:nvPr/>
          </p:nvSpPr>
          <p:spPr>
            <a:xfrm>
              <a:off x="1217657" y="851273"/>
              <a:ext cx="1576624" cy="338138"/>
            </a:xfrm>
            <a:prstGeom prst="rect">
              <a:avLst/>
            </a:prstGeom>
            <a:noFill/>
          </p:spPr>
          <p:txBody>
            <a:bodyPr wrap="square" rtlCol="0">
              <a:spAutoFit/>
            </a:bodyPr>
            <a:lstStyle/>
            <a:p>
              <a:pPr algn="ctr" rtl="0" eaLnBrk="1" fontAlgn="auto" hangingPunct="1">
                <a:spcBef>
                  <a:spcPts val="0"/>
                </a:spcBef>
                <a:spcAft>
                  <a:spcPts val="0"/>
                </a:spcAft>
                <a:defRPr/>
              </a:pPr>
              <a:r>
                <a:rPr lang="sv-SE" sz="1600" dirty="0">
                  <a:latin typeface="+mj-lt"/>
                </a:rPr>
                <a:t>[Konceptuellt]</a:t>
              </a:r>
            </a:p>
          </p:txBody>
        </p:sp>
        <p:sp>
          <p:nvSpPr>
            <p:cNvPr id="61" name="Textruta 60">
              <a:extLst>
                <a:ext uri="{FF2B5EF4-FFF2-40B4-BE49-F238E27FC236}">
                  <a16:creationId xmlns:a16="http://schemas.microsoft.com/office/drawing/2014/main" id="{A4CE907E-6892-415E-9D0B-A4B5760EF257}"/>
                </a:ext>
              </a:extLst>
            </p:cNvPr>
            <p:cNvSpPr txBox="1"/>
            <p:nvPr/>
          </p:nvSpPr>
          <p:spPr>
            <a:xfrm>
              <a:off x="9525129" y="948107"/>
              <a:ext cx="1147762" cy="338137"/>
            </a:xfrm>
            <a:prstGeom prst="rect">
              <a:avLst/>
            </a:prstGeom>
            <a:noFill/>
          </p:spPr>
          <p:txBody>
            <a:bodyPr rtlCol="0">
              <a:spAutoFit/>
            </a:bodyPr>
            <a:lstStyle/>
            <a:p>
              <a:pPr algn="ctr" rtl="0">
                <a:defRPr/>
              </a:pPr>
              <a:r>
                <a:rPr lang="sv-SE" sz="1600" dirty="0">
                  <a:latin typeface="+mj-lt"/>
                </a:rPr>
                <a:t>[Logiskt]</a:t>
              </a:r>
            </a:p>
          </p:txBody>
        </p:sp>
        <p:sp>
          <p:nvSpPr>
            <p:cNvPr id="63" name="Textruta 62">
              <a:extLst>
                <a:ext uri="{FF2B5EF4-FFF2-40B4-BE49-F238E27FC236}">
                  <a16:creationId xmlns:a16="http://schemas.microsoft.com/office/drawing/2014/main" id="{E1D3F214-737D-4841-A2FA-C706808F4EB0}"/>
                </a:ext>
              </a:extLst>
            </p:cNvPr>
            <p:cNvSpPr txBox="1"/>
            <p:nvPr/>
          </p:nvSpPr>
          <p:spPr>
            <a:xfrm>
              <a:off x="730118" y="3704833"/>
              <a:ext cx="1945221" cy="338554"/>
            </a:xfrm>
            <a:prstGeom prst="rect">
              <a:avLst/>
            </a:prstGeom>
            <a:noFill/>
          </p:spPr>
          <p:txBody>
            <a:bodyPr wrap="square" rtlCol="0">
              <a:spAutoFit/>
            </a:bodyPr>
            <a:lstStyle/>
            <a:p>
              <a:pPr algn="ctr" rtl="0" eaLnBrk="1" fontAlgn="auto" hangingPunct="1">
                <a:spcBef>
                  <a:spcPts val="0"/>
                </a:spcBef>
                <a:spcAft>
                  <a:spcPts val="0"/>
                </a:spcAft>
                <a:defRPr/>
              </a:pPr>
              <a:r>
                <a:rPr lang="sv-SE" sz="1600" dirty="0">
                  <a:latin typeface="+mj-lt"/>
                </a:rPr>
                <a:t>[Implementering]</a:t>
              </a:r>
            </a:p>
          </p:txBody>
        </p:sp>
        <p:sp>
          <p:nvSpPr>
            <p:cNvPr id="65" name="Textruta 64">
              <a:extLst>
                <a:ext uri="{FF2B5EF4-FFF2-40B4-BE49-F238E27FC236}">
                  <a16:creationId xmlns:a16="http://schemas.microsoft.com/office/drawing/2014/main" id="{C9091B59-33AC-48AA-A403-546A002D599E}"/>
                </a:ext>
              </a:extLst>
            </p:cNvPr>
            <p:cNvSpPr txBox="1"/>
            <p:nvPr/>
          </p:nvSpPr>
          <p:spPr>
            <a:xfrm>
              <a:off x="9395684" y="3655510"/>
              <a:ext cx="1147762" cy="339725"/>
            </a:xfrm>
            <a:prstGeom prst="rect">
              <a:avLst/>
            </a:prstGeom>
            <a:noFill/>
          </p:spPr>
          <p:txBody>
            <a:bodyPr rtlCol="0">
              <a:spAutoFit/>
            </a:bodyPr>
            <a:lstStyle/>
            <a:p>
              <a:pPr algn="ctr" rtl="0">
                <a:defRPr/>
              </a:pPr>
              <a:r>
                <a:rPr lang="sv-SE" sz="1600" dirty="0">
                  <a:latin typeface="+mj-lt"/>
                </a:rPr>
                <a:t>[Fysiskt]</a:t>
              </a:r>
            </a:p>
          </p:txBody>
        </p:sp>
      </p:grpSp>
      <p:pic>
        <p:nvPicPr>
          <p:cNvPr id="6" name="Grafik 2" descr="Urklippsikon">
            <a:extLst>
              <a:ext uri="{FF2B5EF4-FFF2-40B4-BE49-F238E27FC236}">
                <a16:creationId xmlns:a16="http://schemas.microsoft.com/office/drawing/2014/main" id="{9CF6F593-1E3B-62F5-01C9-4846ABB972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68677" y="4789817"/>
            <a:ext cx="934079" cy="934079"/>
          </a:xfrm>
          <a:prstGeom prst="rect">
            <a:avLst/>
          </a:prstGeom>
        </p:spPr>
      </p:pic>
      <p:pic>
        <p:nvPicPr>
          <p:cNvPr id="7" name="Bild 6" descr="Brainstorming med hel fyllning">
            <a:extLst>
              <a:ext uri="{FF2B5EF4-FFF2-40B4-BE49-F238E27FC236}">
                <a16:creationId xmlns:a16="http://schemas.microsoft.com/office/drawing/2014/main" id="{0F78ADCB-DDED-0E12-44F1-806973A147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52964" y="460917"/>
            <a:ext cx="914400" cy="914400"/>
          </a:xfrm>
          <a:prstGeom prst="rect">
            <a:avLst/>
          </a:prstGeom>
        </p:spPr>
      </p:pic>
      <p:pic>
        <p:nvPicPr>
          <p:cNvPr id="8" name="Platshållare för innehåll 10" descr="Artificiell intelligens med hel fyllning">
            <a:extLst>
              <a:ext uri="{FF2B5EF4-FFF2-40B4-BE49-F238E27FC236}">
                <a16:creationId xmlns:a16="http://schemas.microsoft.com/office/drawing/2014/main" id="{5C2C4B98-4722-47D2-31E8-DB644C2294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46472" y="508437"/>
            <a:ext cx="914400" cy="914400"/>
          </a:xfrm>
          <a:prstGeom prst="rect">
            <a:avLst/>
          </a:prstGeom>
        </p:spPr>
      </p:pic>
      <p:pic>
        <p:nvPicPr>
          <p:cNvPr id="10" name="Platshållare för innehåll 10" descr="Kugghjul med hel fyllning">
            <a:extLst>
              <a:ext uri="{FF2B5EF4-FFF2-40B4-BE49-F238E27FC236}">
                <a16:creationId xmlns:a16="http://schemas.microsoft.com/office/drawing/2014/main" id="{8DD347A3-6754-B714-7941-5D55D9A9978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63717" y="3274630"/>
            <a:ext cx="914400" cy="914400"/>
          </a:xfrm>
          <a:prstGeom prst="rect">
            <a:avLst/>
          </a:prstGeom>
        </p:spPr>
      </p:pic>
      <p:pic>
        <p:nvPicPr>
          <p:cNvPr id="11" name="Bild 10" descr="Databas med hel fyllning">
            <a:extLst>
              <a:ext uri="{FF2B5EF4-FFF2-40B4-BE49-F238E27FC236}">
                <a16:creationId xmlns:a16="http://schemas.microsoft.com/office/drawing/2014/main" id="{16DA85F7-DEF6-B82F-3E69-FB7A528FED4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80929" y="3305501"/>
            <a:ext cx="914400" cy="914400"/>
          </a:xfrm>
          <a:prstGeom prst="rect">
            <a:avLst/>
          </a:prstGeom>
        </p:spPr>
      </p:pic>
      <p:sp>
        <p:nvSpPr>
          <p:cNvPr id="14" name="Platshållare för datum 6">
            <a:extLst>
              <a:ext uri="{FF2B5EF4-FFF2-40B4-BE49-F238E27FC236}">
                <a16:creationId xmlns:a16="http://schemas.microsoft.com/office/drawing/2014/main" id="{724E259F-384C-AB9D-432A-6D695AF2C6AD}"/>
              </a:ext>
            </a:extLst>
          </p:cNvPr>
          <p:cNvSpPr>
            <a:spLocks noGrp="1"/>
          </p:cNvSpPr>
          <p:nvPr>
            <p:ph type="dt" sz="half" idx="10"/>
          </p:nvPr>
        </p:nvSpPr>
        <p:spPr>
          <a:xfrm>
            <a:off x="8112956" y="5936187"/>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177545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C4D9E-5752-A08A-85D6-409BC25AE6A4}"/>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80BE7589-A816-E4C1-68B7-8E384E7A1700}"/>
              </a:ext>
            </a:extLst>
          </p:cNvPr>
          <p:cNvSpPr>
            <a:spLocks noGrp="1"/>
          </p:cNvSpPr>
          <p:nvPr>
            <p:ph type="title"/>
          </p:nvPr>
        </p:nvSpPr>
        <p:spPr/>
        <p:txBody>
          <a:bodyPr rtlCol="0"/>
          <a:lstStyle/>
          <a:p>
            <a:pPr algn="ctr" rtl="0"/>
            <a:r>
              <a:rPr lang="sv-SE" dirty="0"/>
              <a:t>Det första konceptuella </a:t>
            </a:r>
            <a:r>
              <a:rPr lang="sv-SE" dirty="0" err="1"/>
              <a:t>diagramet</a:t>
            </a:r>
            <a:r>
              <a:rPr lang="sv-SE" dirty="0"/>
              <a:t> över databasen</a:t>
            </a:r>
          </a:p>
        </p:txBody>
      </p:sp>
      <p:sp>
        <p:nvSpPr>
          <p:cNvPr id="3" name="Platshållare för innehåll 2">
            <a:extLst>
              <a:ext uri="{FF2B5EF4-FFF2-40B4-BE49-F238E27FC236}">
                <a16:creationId xmlns:a16="http://schemas.microsoft.com/office/drawing/2014/main" id="{A5E5F2D1-F12F-2995-099C-184485E94860}"/>
              </a:ext>
            </a:extLst>
          </p:cNvPr>
          <p:cNvSpPr>
            <a:spLocks noGrp="1"/>
          </p:cNvSpPr>
          <p:nvPr>
            <p:ph sz="half" idx="1"/>
          </p:nvPr>
        </p:nvSpPr>
        <p:spPr/>
        <p:txBody>
          <a:bodyPr rtlCol="0">
            <a:normAutofit/>
          </a:bodyPr>
          <a:lstStyle/>
          <a:p>
            <a:pPr rtl="0"/>
            <a:endParaRPr lang="sv-SE" dirty="0"/>
          </a:p>
          <a:p>
            <a:pPr rtl="0"/>
            <a:endParaRPr lang="sv-SE" dirty="0"/>
          </a:p>
          <a:p>
            <a:pPr rtl="0"/>
            <a:endParaRPr lang="sv-SE" dirty="0"/>
          </a:p>
          <a:p>
            <a:pPr rtl="0"/>
            <a:endParaRPr lang="sv-SE" dirty="0"/>
          </a:p>
        </p:txBody>
      </p:sp>
      <p:pic>
        <p:nvPicPr>
          <p:cNvPr id="8" name="Bildobjekt 7" descr="En bild som visar text, diagram, Plan, Teknisk ritning&#10;&#10;AI-genererat innehåll kan vara felaktigt.">
            <a:extLst>
              <a:ext uri="{FF2B5EF4-FFF2-40B4-BE49-F238E27FC236}">
                <a16:creationId xmlns:a16="http://schemas.microsoft.com/office/drawing/2014/main" id="{E3C258F6-8444-21E1-8A5A-DDDC5E2F6A4A}"/>
              </a:ext>
            </a:extLst>
          </p:cNvPr>
          <p:cNvPicPr>
            <a:picLocks noChangeAspect="1"/>
          </p:cNvPicPr>
          <p:nvPr/>
        </p:nvPicPr>
        <p:blipFill>
          <a:blip r:embed="rId3"/>
          <a:stretch>
            <a:fillRect/>
          </a:stretch>
        </p:blipFill>
        <p:spPr>
          <a:xfrm>
            <a:off x="5325513" y="2053889"/>
            <a:ext cx="3020980" cy="4531469"/>
          </a:xfrm>
          <a:prstGeom prst="rect">
            <a:avLst/>
          </a:prstGeom>
        </p:spPr>
      </p:pic>
      <p:pic>
        <p:nvPicPr>
          <p:cNvPr id="17" name="Bild 16" descr="Brainstorming med hel fyllning">
            <a:extLst>
              <a:ext uri="{FF2B5EF4-FFF2-40B4-BE49-F238E27FC236}">
                <a16:creationId xmlns:a16="http://schemas.microsoft.com/office/drawing/2014/main" id="{6F61D423-8F15-187C-244A-079E52A929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5769" y="919766"/>
            <a:ext cx="914400" cy="914400"/>
          </a:xfrm>
          <a:prstGeom prst="rect">
            <a:avLst/>
          </a:prstGeom>
        </p:spPr>
      </p:pic>
      <p:sp>
        <p:nvSpPr>
          <p:cNvPr id="18" name="Platshållare för datum 6">
            <a:extLst>
              <a:ext uri="{FF2B5EF4-FFF2-40B4-BE49-F238E27FC236}">
                <a16:creationId xmlns:a16="http://schemas.microsoft.com/office/drawing/2014/main" id="{F9DF3F94-7468-A2AA-E6D3-843D60B4FB94}"/>
              </a:ext>
            </a:extLst>
          </p:cNvPr>
          <p:cNvSpPr>
            <a:spLocks noGrp="1"/>
          </p:cNvSpPr>
          <p:nvPr>
            <p:ph type="dt" sz="half" idx="10"/>
          </p:nvPr>
        </p:nvSpPr>
        <p:spPr>
          <a:xfrm>
            <a:off x="8112956" y="5936187"/>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187575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155FD-87A8-241E-A16C-744B501C7168}"/>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0747BE95-6128-69BD-F0E5-EB0ACDEF5EFE}"/>
              </a:ext>
            </a:extLst>
          </p:cNvPr>
          <p:cNvSpPr>
            <a:spLocks noGrp="1"/>
          </p:cNvSpPr>
          <p:nvPr>
            <p:ph type="title"/>
          </p:nvPr>
        </p:nvSpPr>
        <p:spPr/>
        <p:txBody>
          <a:bodyPr rtlCol="0"/>
          <a:lstStyle/>
          <a:p>
            <a:pPr algn="ctr" rtl="0"/>
            <a:r>
              <a:rPr lang="sv-SE" dirty="0"/>
              <a:t>Den logiska modellen </a:t>
            </a:r>
          </a:p>
        </p:txBody>
      </p:sp>
      <p:sp>
        <p:nvSpPr>
          <p:cNvPr id="3" name="Platshållare för innehåll 2">
            <a:extLst>
              <a:ext uri="{FF2B5EF4-FFF2-40B4-BE49-F238E27FC236}">
                <a16:creationId xmlns:a16="http://schemas.microsoft.com/office/drawing/2014/main" id="{640B41D5-42DB-66F3-16D5-2CB9AB3A9C11}"/>
              </a:ext>
            </a:extLst>
          </p:cNvPr>
          <p:cNvSpPr>
            <a:spLocks noGrp="1"/>
          </p:cNvSpPr>
          <p:nvPr>
            <p:ph sz="half" idx="1"/>
          </p:nvPr>
        </p:nvSpPr>
        <p:spPr/>
        <p:txBody>
          <a:bodyPr rtlCol="0">
            <a:normAutofit/>
          </a:bodyPr>
          <a:lstStyle/>
          <a:p>
            <a:pPr rtl="0"/>
            <a:endParaRPr lang="sv-SE" dirty="0"/>
          </a:p>
          <a:p>
            <a:pPr rtl="0"/>
            <a:endParaRPr lang="sv-SE" dirty="0"/>
          </a:p>
          <a:p>
            <a:pPr rtl="0"/>
            <a:endParaRPr lang="sv-SE" dirty="0"/>
          </a:p>
          <a:p>
            <a:pPr rtl="0"/>
            <a:endParaRPr lang="sv-SE" dirty="0"/>
          </a:p>
        </p:txBody>
      </p:sp>
      <p:pic>
        <p:nvPicPr>
          <p:cNvPr id="9" name="Bildobjekt 8" descr="En bild som visar text, diagram, svart och vit, skärmbild&#10;&#10;AI-genererat innehåll kan vara felaktigt.">
            <a:extLst>
              <a:ext uri="{FF2B5EF4-FFF2-40B4-BE49-F238E27FC236}">
                <a16:creationId xmlns:a16="http://schemas.microsoft.com/office/drawing/2014/main" id="{67234F38-D570-65CE-AE41-4A0F283B4F0F}"/>
              </a:ext>
            </a:extLst>
          </p:cNvPr>
          <p:cNvPicPr>
            <a:picLocks noChangeAspect="1"/>
          </p:cNvPicPr>
          <p:nvPr/>
        </p:nvPicPr>
        <p:blipFill>
          <a:blip r:embed="rId3"/>
          <a:stretch>
            <a:fillRect/>
          </a:stretch>
        </p:blipFill>
        <p:spPr>
          <a:xfrm>
            <a:off x="4582754" y="2146168"/>
            <a:ext cx="4506498" cy="4618256"/>
          </a:xfrm>
          <a:prstGeom prst="rect">
            <a:avLst/>
          </a:prstGeom>
        </p:spPr>
      </p:pic>
      <p:pic>
        <p:nvPicPr>
          <p:cNvPr id="11" name="Platshållare för innehåll 10" descr="Artificiell intelligens med hel fyllning">
            <a:extLst>
              <a:ext uri="{FF2B5EF4-FFF2-40B4-BE49-F238E27FC236}">
                <a16:creationId xmlns:a16="http://schemas.microsoft.com/office/drawing/2014/main" id="{68CBA3A2-2726-8231-596C-E2C885E9C4B5}"/>
              </a:ext>
            </a:extLst>
          </p:cNvPr>
          <p:cNvPicPr>
            <a:picLocks noGrp="1" noChangeAspect="1"/>
          </p:cNvPicPr>
          <p:nvPr>
            <p:ph sz="half" idx="2"/>
          </p:nvPr>
        </p:nvPicPr>
        <p:blipFill>
          <a:blip r:embed="rId4">
            <a:extLst>
              <a:ext uri="{96DAC541-7B7A-43D3-8B79-37D633B846F1}">
                <asvg:svgBlip xmlns:asvg="http://schemas.microsoft.com/office/drawing/2016/SVG/main" r:embed="rId5"/>
              </a:ext>
            </a:extLst>
          </a:blip>
          <a:stretch>
            <a:fillRect/>
          </a:stretch>
        </p:blipFill>
        <p:spPr>
          <a:xfrm>
            <a:off x="306607" y="919766"/>
            <a:ext cx="914400" cy="914400"/>
          </a:xfrm>
        </p:spPr>
      </p:pic>
      <p:sp>
        <p:nvSpPr>
          <p:cNvPr id="12" name="Platshållare för datum 6">
            <a:extLst>
              <a:ext uri="{FF2B5EF4-FFF2-40B4-BE49-F238E27FC236}">
                <a16:creationId xmlns:a16="http://schemas.microsoft.com/office/drawing/2014/main" id="{9D13460D-657E-2D78-C7EE-475854DC3F6C}"/>
              </a:ext>
            </a:extLst>
          </p:cNvPr>
          <p:cNvSpPr>
            <a:spLocks noGrp="1"/>
          </p:cNvSpPr>
          <p:nvPr>
            <p:ph type="dt" sz="half" idx="10"/>
          </p:nvPr>
        </p:nvSpPr>
        <p:spPr>
          <a:xfrm>
            <a:off x="8112956" y="5936187"/>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30785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D2EFE-2AFD-B1B7-B5E1-7E4D5A2132F3}"/>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43792910-9A46-9F19-A522-C3B39ED15D6C}"/>
              </a:ext>
            </a:extLst>
          </p:cNvPr>
          <p:cNvSpPr>
            <a:spLocks noGrp="1"/>
          </p:cNvSpPr>
          <p:nvPr>
            <p:ph type="title"/>
          </p:nvPr>
        </p:nvSpPr>
        <p:spPr/>
        <p:txBody>
          <a:bodyPr rtlCol="0"/>
          <a:lstStyle/>
          <a:p>
            <a:pPr algn="ctr" rtl="0"/>
            <a:r>
              <a:rPr lang="sv-SE" dirty="0"/>
              <a:t>Den fysiska modellen</a:t>
            </a:r>
          </a:p>
        </p:txBody>
      </p:sp>
      <p:sp>
        <p:nvSpPr>
          <p:cNvPr id="3" name="Platshållare för innehåll 2">
            <a:extLst>
              <a:ext uri="{FF2B5EF4-FFF2-40B4-BE49-F238E27FC236}">
                <a16:creationId xmlns:a16="http://schemas.microsoft.com/office/drawing/2014/main" id="{A180CA49-8BB1-C4F1-160D-DE25B0DC0DFB}"/>
              </a:ext>
            </a:extLst>
          </p:cNvPr>
          <p:cNvSpPr>
            <a:spLocks noGrp="1"/>
          </p:cNvSpPr>
          <p:nvPr>
            <p:ph sz="half" idx="1"/>
          </p:nvPr>
        </p:nvSpPr>
        <p:spPr/>
        <p:txBody>
          <a:bodyPr rtlCol="0">
            <a:normAutofit/>
          </a:bodyPr>
          <a:lstStyle/>
          <a:p>
            <a:pPr rtl="0"/>
            <a:endParaRPr lang="sv-SE" dirty="0"/>
          </a:p>
          <a:p>
            <a:pPr rtl="0"/>
            <a:endParaRPr lang="sv-SE" dirty="0"/>
          </a:p>
          <a:p>
            <a:pPr rtl="0"/>
            <a:endParaRPr lang="sv-SE" dirty="0"/>
          </a:p>
          <a:p>
            <a:pPr rtl="0"/>
            <a:endParaRPr lang="sv-SE" dirty="0"/>
          </a:p>
        </p:txBody>
      </p:sp>
      <p:pic>
        <p:nvPicPr>
          <p:cNvPr id="8" name="Bildobjekt 7" descr="En bild som visar text, skärmbild, diagram, design&#10;&#10;AI-genererat innehåll kan vara felaktigt.">
            <a:extLst>
              <a:ext uri="{FF2B5EF4-FFF2-40B4-BE49-F238E27FC236}">
                <a16:creationId xmlns:a16="http://schemas.microsoft.com/office/drawing/2014/main" id="{EF401A6E-F583-AA97-974C-10FAD8FD2821}"/>
              </a:ext>
            </a:extLst>
          </p:cNvPr>
          <p:cNvPicPr>
            <a:picLocks noChangeAspect="1"/>
          </p:cNvPicPr>
          <p:nvPr/>
        </p:nvPicPr>
        <p:blipFill>
          <a:blip r:embed="rId3"/>
          <a:stretch>
            <a:fillRect/>
          </a:stretch>
        </p:blipFill>
        <p:spPr>
          <a:xfrm>
            <a:off x="3002843" y="2053889"/>
            <a:ext cx="6186314" cy="4707935"/>
          </a:xfrm>
          <a:prstGeom prst="rect">
            <a:avLst/>
          </a:prstGeom>
        </p:spPr>
      </p:pic>
      <p:pic>
        <p:nvPicPr>
          <p:cNvPr id="11" name="Platshållare för innehåll 10" descr="Kugghjul med hel fyllning">
            <a:extLst>
              <a:ext uri="{FF2B5EF4-FFF2-40B4-BE49-F238E27FC236}">
                <a16:creationId xmlns:a16="http://schemas.microsoft.com/office/drawing/2014/main" id="{A89D328E-7BDA-1385-DC67-04E19F6E34C4}"/>
              </a:ext>
            </a:extLst>
          </p:cNvPr>
          <p:cNvPicPr>
            <a:picLocks noGrp="1" noChangeAspect="1"/>
          </p:cNvPicPr>
          <p:nvPr>
            <p:ph sz="half" idx="2"/>
          </p:nvPr>
        </p:nvPicPr>
        <p:blipFill>
          <a:blip r:embed="rId4">
            <a:extLst>
              <a:ext uri="{96DAC541-7B7A-43D3-8B79-37D633B846F1}">
                <asvg:svgBlip xmlns:asvg="http://schemas.microsoft.com/office/drawing/2016/SVG/main" r:embed="rId5"/>
              </a:ext>
            </a:extLst>
          </a:blip>
          <a:stretch>
            <a:fillRect/>
          </a:stretch>
        </p:blipFill>
        <p:spPr>
          <a:xfrm>
            <a:off x="335790" y="836497"/>
            <a:ext cx="914400" cy="914400"/>
          </a:xfrm>
        </p:spPr>
      </p:pic>
      <p:sp>
        <p:nvSpPr>
          <p:cNvPr id="15" name="Platshållare för datum 6">
            <a:extLst>
              <a:ext uri="{FF2B5EF4-FFF2-40B4-BE49-F238E27FC236}">
                <a16:creationId xmlns:a16="http://schemas.microsoft.com/office/drawing/2014/main" id="{A689F5FE-91C3-74BB-8E20-FDF84B53549D}"/>
              </a:ext>
            </a:extLst>
          </p:cNvPr>
          <p:cNvSpPr>
            <a:spLocks noGrp="1"/>
          </p:cNvSpPr>
          <p:nvPr>
            <p:ph type="dt" sz="half" idx="10"/>
          </p:nvPr>
        </p:nvSpPr>
        <p:spPr>
          <a:xfrm>
            <a:off x="8112956" y="5936187"/>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3963771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CEFCF-890E-32E6-EDD3-340CC809FBEB}"/>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D7030750-930C-E0F0-936A-8211FC2FDD22}"/>
              </a:ext>
            </a:extLst>
          </p:cNvPr>
          <p:cNvSpPr>
            <a:spLocks noGrp="1"/>
          </p:cNvSpPr>
          <p:nvPr>
            <p:ph type="title"/>
          </p:nvPr>
        </p:nvSpPr>
        <p:spPr>
          <a:xfrm>
            <a:off x="2137646" y="753228"/>
            <a:ext cx="9613861" cy="1080938"/>
          </a:xfrm>
        </p:spPr>
        <p:txBody>
          <a:bodyPr rtlCol="0" anchor="ctr">
            <a:normAutofit/>
          </a:bodyPr>
          <a:lstStyle/>
          <a:p>
            <a:pPr algn="ctr" rtl="0"/>
            <a:r>
              <a:rPr lang="sv-SE" dirty="0"/>
              <a:t>Implementering</a:t>
            </a:r>
          </a:p>
        </p:txBody>
      </p:sp>
      <p:sp>
        <p:nvSpPr>
          <p:cNvPr id="15" name="Content Placeholder 2">
            <a:extLst>
              <a:ext uri="{FF2B5EF4-FFF2-40B4-BE49-F238E27FC236}">
                <a16:creationId xmlns:a16="http://schemas.microsoft.com/office/drawing/2014/main" id="{9B701F28-6A04-DFDD-7BE8-CF724F560B36}"/>
              </a:ext>
            </a:extLst>
          </p:cNvPr>
          <p:cNvSpPr>
            <a:spLocks noGrp="1"/>
          </p:cNvSpPr>
          <p:nvPr>
            <p:ph sz="half" idx="1"/>
          </p:nvPr>
        </p:nvSpPr>
        <p:spPr>
          <a:xfrm>
            <a:off x="2137645" y="2336873"/>
            <a:ext cx="4698358" cy="3599316"/>
          </a:xfrm>
        </p:spPr>
        <p:txBody>
          <a:bodyPr/>
          <a:lstStyle/>
          <a:p>
            <a:endParaRPr lang="en-US"/>
          </a:p>
        </p:txBody>
      </p:sp>
      <p:pic>
        <p:nvPicPr>
          <p:cNvPr id="11" name="Bildobjekt 10" descr="En bild som visar text, diagram, svart och vit, skärmbild&#10;&#10;AI-genererat innehåll kan vara felaktigt.">
            <a:extLst>
              <a:ext uri="{FF2B5EF4-FFF2-40B4-BE49-F238E27FC236}">
                <a16:creationId xmlns:a16="http://schemas.microsoft.com/office/drawing/2014/main" id="{3283A976-E1B0-AC63-CFA6-8A8F8D5881A7}"/>
              </a:ext>
            </a:extLst>
          </p:cNvPr>
          <p:cNvPicPr>
            <a:picLocks noChangeAspect="1"/>
          </p:cNvPicPr>
          <p:nvPr/>
        </p:nvPicPr>
        <p:blipFill>
          <a:blip r:embed="rId3"/>
          <a:stretch>
            <a:fillRect/>
          </a:stretch>
        </p:blipFill>
        <p:spPr>
          <a:xfrm>
            <a:off x="4205250" y="2011944"/>
            <a:ext cx="4506498" cy="4618256"/>
          </a:xfrm>
          <a:prstGeom prst="rect">
            <a:avLst/>
          </a:prstGeom>
        </p:spPr>
      </p:pic>
      <p:pic>
        <p:nvPicPr>
          <p:cNvPr id="12" name="Bild 11" descr="Databas med hel fyllning">
            <a:extLst>
              <a:ext uri="{FF2B5EF4-FFF2-40B4-BE49-F238E27FC236}">
                <a16:creationId xmlns:a16="http://schemas.microsoft.com/office/drawing/2014/main" id="{40F2CBF6-AF2D-4975-6033-CFFCBC03A0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0180" y="836497"/>
            <a:ext cx="914400" cy="914400"/>
          </a:xfrm>
          <a:prstGeom prst="rect">
            <a:avLst/>
          </a:prstGeom>
        </p:spPr>
      </p:pic>
      <p:sp>
        <p:nvSpPr>
          <p:cNvPr id="6" name="Pil: höger 5">
            <a:extLst>
              <a:ext uri="{FF2B5EF4-FFF2-40B4-BE49-F238E27FC236}">
                <a16:creationId xmlns:a16="http://schemas.microsoft.com/office/drawing/2014/main" id="{003176E5-9784-6B89-9E39-4B8E46100F6B}"/>
              </a:ext>
            </a:extLst>
          </p:cNvPr>
          <p:cNvSpPr/>
          <p:nvPr/>
        </p:nvSpPr>
        <p:spPr>
          <a:xfrm rot="10800000">
            <a:off x="8711748" y="5142098"/>
            <a:ext cx="428578" cy="233004"/>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8" name="Pil: höger 7">
            <a:extLst>
              <a:ext uri="{FF2B5EF4-FFF2-40B4-BE49-F238E27FC236}">
                <a16:creationId xmlns:a16="http://schemas.microsoft.com/office/drawing/2014/main" id="{7C02B33E-89CE-A2F3-F4FD-7D6B9957571B}"/>
              </a:ext>
            </a:extLst>
          </p:cNvPr>
          <p:cNvSpPr/>
          <p:nvPr/>
        </p:nvSpPr>
        <p:spPr>
          <a:xfrm rot="10800000">
            <a:off x="8689319" y="4136531"/>
            <a:ext cx="428578" cy="233004"/>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Pil: höger 8">
            <a:extLst>
              <a:ext uri="{FF2B5EF4-FFF2-40B4-BE49-F238E27FC236}">
                <a16:creationId xmlns:a16="http://schemas.microsoft.com/office/drawing/2014/main" id="{5F364B82-43A4-B744-5E01-7FE1C2946E8E}"/>
              </a:ext>
            </a:extLst>
          </p:cNvPr>
          <p:cNvSpPr/>
          <p:nvPr/>
        </p:nvSpPr>
        <p:spPr>
          <a:xfrm rot="10800000">
            <a:off x="8711748" y="3247467"/>
            <a:ext cx="428578" cy="233004"/>
          </a:xfrm>
          <a:prstGeom prst="rightArrow">
            <a:avLst/>
          </a:prstGeom>
          <a:solidFill>
            <a:srgbClr val="92D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0" name="Platshållare för datum 6">
            <a:extLst>
              <a:ext uri="{FF2B5EF4-FFF2-40B4-BE49-F238E27FC236}">
                <a16:creationId xmlns:a16="http://schemas.microsoft.com/office/drawing/2014/main" id="{E4FA59D3-F1AF-3E48-248F-1F936D13E663}"/>
              </a:ext>
            </a:extLst>
          </p:cNvPr>
          <p:cNvSpPr>
            <a:spLocks noGrp="1"/>
          </p:cNvSpPr>
          <p:nvPr>
            <p:ph type="dt" sz="half" idx="10"/>
          </p:nvPr>
        </p:nvSpPr>
        <p:spPr>
          <a:xfrm>
            <a:off x="8112956" y="5936187"/>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79476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BADF2-C36C-73F2-40EB-882441DF8B07}"/>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09458E97-5603-3A2C-C74D-F768279311D3}"/>
              </a:ext>
            </a:extLst>
          </p:cNvPr>
          <p:cNvSpPr>
            <a:spLocks noGrp="1"/>
          </p:cNvSpPr>
          <p:nvPr>
            <p:ph type="title"/>
          </p:nvPr>
        </p:nvSpPr>
        <p:spPr>
          <a:xfrm>
            <a:off x="2137646" y="753228"/>
            <a:ext cx="9613861" cy="1080938"/>
          </a:xfrm>
        </p:spPr>
        <p:txBody>
          <a:bodyPr rtlCol="0" anchor="ctr">
            <a:normAutofit/>
          </a:bodyPr>
          <a:lstStyle/>
          <a:p>
            <a:pPr algn="ctr" rtl="0"/>
            <a:r>
              <a:rPr lang="sv-SE" dirty="0"/>
              <a:t>Implementering forts.</a:t>
            </a:r>
          </a:p>
        </p:txBody>
      </p:sp>
      <p:sp>
        <p:nvSpPr>
          <p:cNvPr id="15" name="Content Placeholder 2">
            <a:extLst>
              <a:ext uri="{FF2B5EF4-FFF2-40B4-BE49-F238E27FC236}">
                <a16:creationId xmlns:a16="http://schemas.microsoft.com/office/drawing/2014/main" id="{261816C0-3995-4E6D-E978-A66B0A55063E}"/>
              </a:ext>
            </a:extLst>
          </p:cNvPr>
          <p:cNvSpPr>
            <a:spLocks noGrp="1"/>
          </p:cNvSpPr>
          <p:nvPr>
            <p:ph sz="half" idx="1"/>
          </p:nvPr>
        </p:nvSpPr>
        <p:spPr>
          <a:xfrm>
            <a:off x="2137645" y="2336873"/>
            <a:ext cx="4698358" cy="3599316"/>
          </a:xfrm>
        </p:spPr>
        <p:txBody>
          <a:bodyPr/>
          <a:lstStyle/>
          <a:p>
            <a:endParaRPr lang="en-US"/>
          </a:p>
        </p:txBody>
      </p:sp>
      <p:pic>
        <p:nvPicPr>
          <p:cNvPr id="12" name="Bild 11" descr="Databas med hel fyllning">
            <a:extLst>
              <a:ext uri="{FF2B5EF4-FFF2-40B4-BE49-F238E27FC236}">
                <a16:creationId xmlns:a16="http://schemas.microsoft.com/office/drawing/2014/main" id="{2C8FAA5B-B214-F0D9-DCE2-EAC7F4861C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180" y="836497"/>
            <a:ext cx="914400" cy="914400"/>
          </a:xfrm>
          <a:prstGeom prst="rect">
            <a:avLst/>
          </a:prstGeom>
        </p:spPr>
      </p:pic>
      <p:pic>
        <p:nvPicPr>
          <p:cNvPr id="7" name="Bildobjekt 6">
            <a:extLst>
              <a:ext uri="{FF2B5EF4-FFF2-40B4-BE49-F238E27FC236}">
                <a16:creationId xmlns:a16="http://schemas.microsoft.com/office/drawing/2014/main" id="{247EE9E9-673A-6AE3-CC3B-F87414F15BFA}"/>
              </a:ext>
            </a:extLst>
          </p:cNvPr>
          <p:cNvPicPr>
            <a:picLocks noChangeAspect="1"/>
          </p:cNvPicPr>
          <p:nvPr/>
        </p:nvPicPr>
        <p:blipFill>
          <a:blip r:embed="rId5"/>
          <a:stretch>
            <a:fillRect/>
          </a:stretch>
        </p:blipFill>
        <p:spPr>
          <a:xfrm>
            <a:off x="7716673" y="5373962"/>
            <a:ext cx="4034834" cy="1309238"/>
          </a:xfrm>
          <a:prstGeom prst="rect">
            <a:avLst/>
          </a:prstGeom>
        </p:spPr>
      </p:pic>
      <p:pic>
        <p:nvPicPr>
          <p:cNvPr id="13" name="Bildobjekt 12">
            <a:extLst>
              <a:ext uri="{FF2B5EF4-FFF2-40B4-BE49-F238E27FC236}">
                <a16:creationId xmlns:a16="http://schemas.microsoft.com/office/drawing/2014/main" id="{C2A857EA-2D46-0B61-21BE-6465810E0CED}"/>
              </a:ext>
            </a:extLst>
          </p:cNvPr>
          <p:cNvPicPr>
            <a:picLocks noChangeAspect="1"/>
          </p:cNvPicPr>
          <p:nvPr/>
        </p:nvPicPr>
        <p:blipFill>
          <a:blip r:embed="rId6"/>
          <a:stretch>
            <a:fillRect/>
          </a:stretch>
        </p:blipFill>
        <p:spPr>
          <a:xfrm>
            <a:off x="2856252" y="2325537"/>
            <a:ext cx="4734586" cy="3048425"/>
          </a:xfrm>
          <a:prstGeom prst="rect">
            <a:avLst/>
          </a:prstGeom>
        </p:spPr>
      </p:pic>
      <p:sp>
        <p:nvSpPr>
          <p:cNvPr id="14" name="Platshållare för datum 6">
            <a:extLst>
              <a:ext uri="{FF2B5EF4-FFF2-40B4-BE49-F238E27FC236}">
                <a16:creationId xmlns:a16="http://schemas.microsoft.com/office/drawing/2014/main" id="{B770C780-B232-3E29-DCC6-A8BEC99C81F8}"/>
              </a:ext>
            </a:extLst>
          </p:cNvPr>
          <p:cNvSpPr>
            <a:spLocks noGrp="1"/>
          </p:cNvSpPr>
          <p:nvPr>
            <p:ph type="dt" sz="half" idx="10"/>
          </p:nvPr>
        </p:nvSpPr>
        <p:spPr>
          <a:xfrm>
            <a:off x="9134142" y="6318075"/>
            <a:ext cx="2743200" cy="365125"/>
          </a:xfrm>
        </p:spPr>
        <p:txBody>
          <a:bodyPr/>
          <a:lstStyle/>
          <a:p>
            <a:pPr rtl="0"/>
            <a:r>
              <a:rPr lang="sv-SE" noProof="0" dirty="0"/>
              <a:t>Erik Unevik 2025-04-08</a:t>
            </a:r>
          </a:p>
        </p:txBody>
      </p:sp>
    </p:spTree>
    <p:extLst>
      <p:ext uri="{BB962C8B-B14F-4D97-AF65-F5344CB8AC3E}">
        <p14:creationId xmlns:p14="http://schemas.microsoft.com/office/powerpoint/2010/main" val="110747010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61209706_TF67421116_Win32" id="{24F22963-7DAF-485E-A9FC-1D7FAAE785A7}" vid="{2F7B5004-9699-4D5A-AAE7-B7454DC44126}"/>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Reflektion kring lärande </Template>
  <TotalTime>605</TotalTime>
  <Words>1978</Words>
  <Application>Microsoft Office PowerPoint</Application>
  <PresentationFormat>Bredbild</PresentationFormat>
  <Paragraphs>239</Paragraphs>
  <Slides>21</Slides>
  <Notes>21</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21</vt:i4>
      </vt:variant>
    </vt:vector>
  </HeadingPairs>
  <TitlesOfParts>
    <vt:vector size="27" baseType="lpstr">
      <vt:lpstr>Arial</vt:lpstr>
      <vt:lpstr>Calibri</vt:lpstr>
      <vt:lpstr>Segoe UI</vt:lpstr>
      <vt:lpstr>Trebuchet MS</vt:lpstr>
      <vt:lpstr>Wingdings</vt:lpstr>
      <vt:lpstr>Berlin</vt:lpstr>
      <vt:lpstr>Presentation av YrkesCo´s databas</vt:lpstr>
      <vt:lpstr>Databasen innehåller</vt:lpstr>
      <vt:lpstr>Business rules, utöver er kravspecfikation</vt:lpstr>
      <vt:lpstr>Hur databasen skapades steg för steg</vt:lpstr>
      <vt:lpstr>Det första konceptuella diagramet över databasen</vt:lpstr>
      <vt:lpstr>Den logiska modellen </vt:lpstr>
      <vt:lpstr>Den fysiska modellen</vt:lpstr>
      <vt:lpstr>Implementering</vt:lpstr>
      <vt:lpstr>Implementering forts.</vt:lpstr>
      <vt:lpstr>Implementering forts.</vt:lpstr>
      <vt:lpstr>Implementering forts.</vt:lpstr>
      <vt:lpstr>Implementering forts.</vt:lpstr>
      <vt:lpstr>Implementering forts.</vt:lpstr>
      <vt:lpstr>Implementering forts.</vt:lpstr>
      <vt:lpstr>Implementering forts.</vt:lpstr>
      <vt:lpstr>Implementering forts.</vt:lpstr>
      <vt:lpstr>Implementering forts.</vt:lpstr>
      <vt:lpstr>Implementering forts.</vt:lpstr>
      <vt:lpstr>Sammanfattningsvis</vt:lpstr>
      <vt:lpstr>Tack för mig !</vt:lpstr>
      <vt:lpstr>Dataintegritet i databsen är säkerställd genom: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Erik Unevik</dc:creator>
  <cp:lastModifiedBy>Erik Unevik</cp:lastModifiedBy>
  <cp:revision>15</cp:revision>
  <dcterms:created xsi:type="dcterms:W3CDTF">2025-04-07T18:04:25Z</dcterms:created>
  <dcterms:modified xsi:type="dcterms:W3CDTF">2025-04-08T20:30:02Z</dcterms:modified>
</cp:coreProperties>
</file>