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2"/>
  </p:notesMasterIdLst>
  <p:handoutMasterIdLst>
    <p:handoutMasterId r:id="rId13"/>
  </p:handoutMasterIdLst>
  <p:sldIdLst>
    <p:sldId id="256" r:id="rId2"/>
    <p:sldId id="266" r:id="rId3"/>
    <p:sldId id="270" r:id="rId4"/>
    <p:sldId id="271" r:id="rId5"/>
    <p:sldId id="272" r:id="rId6"/>
    <p:sldId id="257" r:id="rId7"/>
    <p:sldId id="268" r:id="rId8"/>
    <p:sldId id="265" r:id="rId9"/>
    <p:sldId id="264" r:id="rId10"/>
    <p:sldId id="269" r:id="rId11"/>
  </p:sldIdLst>
  <p:sldSz cx="12192000" cy="6858000"/>
  <p:notesSz cx="6858000" cy="9144000"/>
  <p:defaultTextStyle>
    <a:defPPr rtl="0">
      <a:defRPr lang="sv-S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942D0B"/>
    <a:srgbClr val="76280B"/>
    <a:srgbClr val="F6BF73"/>
    <a:srgbClr val="F9D4A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25E5076-3810-47DD-B79F-674D7AD40C0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1655" autoAdjust="0"/>
  </p:normalViewPr>
  <p:slideViewPr>
    <p:cSldViewPr snapToGrid="0">
      <p:cViewPr varScale="1">
        <p:scale>
          <a:sx n="114" d="100"/>
          <a:sy n="114" d="100"/>
        </p:scale>
        <p:origin x="360" y="96"/>
      </p:cViewPr>
      <p:guideLst/>
    </p:cSldViewPr>
  </p:slideViewPr>
  <p:notesTextViewPr>
    <p:cViewPr>
      <p:scale>
        <a:sx n="1" d="1"/>
        <a:sy n="1" d="1"/>
      </p:scale>
      <p:origin x="0" y="0"/>
    </p:cViewPr>
  </p:notesTextViewPr>
  <p:notesViewPr>
    <p:cSldViewPr snapToGrid="0">
      <p:cViewPr varScale="1">
        <p:scale>
          <a:sx n="81" d="100"/>
          <a:sy n="81" d="100"/>
        </p:scale>
        <p:origin x="391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a:extLst>
              <a:ext uri="{FF2B5EF4-FFF2-40B4-BE49-F238E27FC236}">
                <a16:creationId xmlns:a16="http://schemas.microsoft.com/office/drawing/2014/main" id="{E8805758-D2E5-47F1-BDC8-64F96AB837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sv-SE"/>
          </a:p>
        </p:txBody>
      </p:sp>
      <p:sp>
        <p:nvSpPr>
          <p:cNvPr id="3" name="Platshållare för datum 2">
            <a:extLst>
              <a:ext uri="{FF2B5EF4-FFF2-40B4-BE49-F238E27FC236}">
                <a16:creationId xmlns:a16="http://schemas.microsoft.com/office/drawing/2014/main" id="{B9A4D7A7-60FE-4B51-8D3B-098FB2A1B3D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F3E6F3C6-0E08-41DA-B7F7-F42218EAC086}" type="datetime1">
              <a:rPr lang="sv-SE" smtClean="0"/>
              <a:t>2025-04-07</a:t>
            </a:fld>
            <a:endParaRPr lang="sv-SE"/>
          </a:p>
        </p:txBody>
      </p:sp>
      <p:sp>
        <p:nvSpPr>
          <p:cNvPr id="4" name="Platshållare för sidfot 3">
            <a:extLst>
              <a:ext uri="{FF2B5EF4-FFF2-40B4-BE49-F238E27FC236}">
                <a16:creationId xmlns:a16="http://schemas.microsoft.com/office/drawing/2014/main" id="{0748030B-DA71-4B18-AA7C-F991BCB518A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sv-SE"/>
          </a:p>
        </p:txBody>
      </p:sp>
      <p:sp>
        <p:nvSpPr>
          <p:cNvPr id="5" name="Platshållare för bildnummer 4">
            <a:extLst>
              <a:ext uri="{FF2B5EF4-FFF2-40B4-BE49-F238E27FC236}">
                <a16:creationId xmlns:a16="http://schemas.microsoft.com/office/drawing/2014/main" id="{DBD65FCA-070F-4A6D-A2E0-D5EBEAABC9C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B64D2B8-7AFA-4F86-9DF3-A6BBE4E238C1}" type="slidenum">
              <a:rPr lang="sv-SE" smtClean="0"/>
              <a:t>‹#›</a:t>
            </a:fld>
            <a:endParaRPr lang="sv-SE"/>
          </a:p>
        </p:txBody>
      </p:sp>
    </p:spTree>
    <p:extLst>
      <p:ext uri="{BB962C8B-B14F-4D97-AF65-F5344CB8AC3E}">
        <p14:creationId xmlns:p14="http://schemas.microsoft.com/office/powerpoint/2010/main" val="36903482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sv-SE" noProof="0"/>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FB580B8C-668F-40C9-8F8E-B399A0B9B97A}" type="datetime1">
              <a:rPr lang="sv-SE" noProof="0" smtClean="0"/>
              <a:t>2025-04-07</a:t>
            </a:fld>
            <a:endParaRPr lang="sv-SE" noProof="0"/>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sv-SE" noProof="0"/>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sv-SE" noProof="0"/>
              <a:t>Klicka här för att ändra format på bakgrundstexten</a:t>
            </a:r>
          </a:p>
          <a:p>
            <a:pPr lvl="1" rtl="0"/>
            <a:r>
              <a:rPr lang="sv-SE" noProof="0"/>
              <a:t>Nivå två</a:t>
            </a:r>
          </a:p>
          <a:p>
            <a:pPr lvl="2" rtl="0"/>
            <a:r>
              <a:rPr lang="sv-SE" noProof="0"/>
              <a:t>Nivå tre</a:t>
            </a:r>
          </a:p>
          <a:p>
            <a:pPr lvl="3" rtl="0"/>
            <a:r>
              <a:rPr lang="sv-SE" noProof="0"/>
              <a:t>Nivå fyra</a:t>
            </a:r>
          </a:p>
          <a:p>
            <a:pPr lvl="4" rtl="0"/>
            <a:r>
              <a:rPr lang="sv-SE" noProof="0"/>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sv-SE" noProof="0"/>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5D79418-37EB-4378-AD22-89DBB000B0DA}" type="slidenum">
              <a:rPr lang="sv-SE" noProof="0" smtClean="0"/>
              <a:t>‹#›</a:t>
            </a:fld>
            <a:endParaRPr lang="sv-SE" noProof="0"/>
          </a:p>
        </p:txBody>
      </p:sp>
    </p:spTree>
    <p:extLst>
      <p:ext uri="{BB962C8B-B14F-4D97-AF65-F5344CB8AC3E}">
        <p14:creationId xmlns:p14="http://schemas.microsoft.com/office/powerpoint/2010/main" val="376464242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5"/>
          </p:nvPr>
        </p:nvSpPr>
        <p:spPr/>
        <p:txBody>
          <a:bodyPr/>
          <a:lstStyle/>
          <a:p>
            <a:pPr rtl="0"/>
            <a:fld id="{D5D79418-37EB-4378-AD22-89DBB000B0DA}" type="slidenum">
              <a:rPr lang="sv-SE" noProof="0" smtClean="0"/>
              <a:t>1</a:t>
            </a:fld>
            <a:endParaRPr lang="sv-SE" noProof="0"/>
          </a:p>
        </p:txBody>
      </p:sp>
    </p:spTree>
    <p:extLst>
      <p:ext uri="{BB962C8B-B14F-4D97-AF65-F5344CB8AC3E}">
        <p14:creationId xmlns:p14="http://schemas.microsoft.com/office/powerpoint/2010/main" val="35905633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5"/>
          </p:nvPr>
        </p:nvSpPr>
        <p:spPr/>
        <p:txBody>
          <a:bodyPr/>
          <a:lstStyle/>
          <a:p>
            <a:pPr rtl="0"/>
            <a:fld id="{D5D79418-37EB-4378-AD22-89DBB000B0DA}" type="slidenum">
              <a:rPr lang="sv-SE" noProof="0" smtClean="0"/>
              <a:t>10</a:t>
            </a:fld>
            <a:endParaRPr lang="sv-SE" noProof="0"/>
          </a:p>
        </p:txBody>
      </p:sp>
    </p:spTree>
    <p:extLst>
      <p:ext uri="{BB962C8B-B14F-4D97-AF65-F5344CB8AC3E}">
        <p14:creationId xmlns:p14="http://schemas.microsoft.com/office/powerpoint/2010/main" val="11824326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rtlCol="0"/>
          <a:lstStyle/>
          <a:p>
            <a:pPr rtl="0"/>
            <a:r>
              <a:rPr lang="sv-SE" b="1"/>
              <a:t>Anteckningar till presentatör: </a:t>
            </a:r>
          </a:p>
          <a:p>
            <a:pPr rtl="0"/>
            <a:r>
              <a:rPr lang="sv-SE" b="0" i="1">
                <a:latin typeface="Segoe UI" panose="020B0502040204020203" pitchFamily="34" charset="0"/>
                <a:cs typeface="Segoe UI" panose="020B0502040204020203" pitchFamily="34" charset="0"/>
              </a:rPr>
              <a:t>Beskrivning av vad du har lärt dig med dina egna ord på ena sidan.</a:t>
            </a:r>
          </a:p>
          <a:p>
            <a:pPr marL="171450" indent="-171450" rtl="0">
              <a:buFont typeface="Arial" panose="020B0604020202020204" pitchFamily="34" charset="0"/>
              <a:buChar char="•"/>
            </a:pPr>
            <a:r>
              <a:rPr lang="sv-SE" b="0" i="1">
                <a:latin typeface="Segoe UI" panose="020B0502040204020203" pitchFamily="34" charset="0"/>
                <a:cs typeface="Segoe UI" panose="020B0502040204020203" pitchFamily="34" charset="0"/>
              </a:rPr>
              <a:t>Ta med information om ämnet </a:t>
            </a:r>
          </a:p>
          <a:p>
            <a:pPr marL="171450" indent="-171450" rtl="0">
              <a:buFont typeface="Arial" panose="020B0604020202020204" pitchFamily="34" charset="0"/>
              <a:buChar char="•"/>
            </a:pPr>
            <a:r>
              <a:rPr lang="sv-SE" b="0" i="1">
                <a:latin typeface="Segoe UI" panose="020B0502040204020203" pitchFamily="34" charset="0"/>
                <a:cs typeface="Segoe UI" panose="020B0502040204020203" pitchFamily="34" charset="0"/>
              </a:rPr>
              <a:t>Information om ämnet är också till hjälp här.  </a:t>
            </a:r>
          </a:p>
          <a:p>
            <a:pPr marL="171450" indent="-171450" rtl="0">
              <a:buFont typeface="Arial" panose="020B0604020202020204" pitchFamily="34" charset="0"/>
              <a:buChar char="•"/>
            </a:pPr>
            <a:r>
              <a:rPr lang="sv-SE" b="0" i="1">
                <a:latin typeface="Segoe UI" panose="020B0502040204020203" pitchFamily="34" charset="0"/>
                <a:cs typeface="Segoe UI" panose="020B0502040204020203" pitchFamily="34" charset="0"/>
              </a:rPr>
              <a:t>Berätta historien om din inlärningsupplevelse.  Precis som i en berättelse ska det alltid finnas en början, en mittpunkt och ett slut.</a:t>
            </a:r>
          </a:p>
          <a:p>
            <a:pPr rtl="0"/>
            <a:r>
              <a:rPr lang="sv-SE" b="0" i="1">
                <a:latin typeface="Segoe UI" panose="020B0502040204020203" pitchFamily="34" charset="0"/>
                <a:cs typeface="Segoe UI" panose="020B0502040204020203" pitchFamily="34" charset="0"/>
              </a:rPr>
              <a:t>På andra sidan kan du lägga till en bild som visar vad du har lärt dig.</a:t>
            </a:r>
          </a:p>
          <a:p>
            <a:pPr rtl="0"/>
            <a:endParaRPr lang="sv-SE"/>
          </a:p>
          <a:p>
            <a:pPr rtl="0"/>
            <a:r>
              <a:rPr lang="sv-SE"/>
              <a:t>Använd gärna mer än en bild för att reflektera över processen.  Det hjälper även att lägga till en video av din process.</a:t>
            </a:r>
          </a:p>
          <a:p>
            <a:pPr rtl="0"/>
            <a:endParaRPr lang="sv-SE"/>
          </a:p>
        </p:txBody>
      </p:sp>
      <p:sp>
        <p:nvSpPr>
          <p:cNvPr id="4" name="Platshållare för bildnummer 3"/>
          <p:cNvSpPr>
            <a:spLocks noGrp="1"/>
          </p:cNvSpPr>
          <p:nvPr>
            <p:ph type="sldNum" sz="quarter" idx="10"/>
          </p:nvPr>
        </p:nvSpPr>
        <p:spPr/>
        <p:txBody>
          <a:bodyPr rtlCol="0"/>
          <a:lstStyle/>
          <a:p>
            <a:pPr rtl="0"/>
            <a:fld id="{D5D79418-37EB-4378-AD22-89DBB000B0DA}" type="slidenum">
              <a:rPr lang="sv-SE" smtClean="0"/>
              <a:t>2</a:t>
            </a:fld>
            <a:endParaRPr lang="sv-SE"/>
          </a:p>
        </p:txBody>
      </p:sp>
    </p:spTree>
    <p:extLst>
      <p:ext uri="{BB962C8B-B14F-4D97-AF65-F5344CB8AC3E}">
        <p14:creationId xmlns:p14="http://schemas.microsoft.com/office/powerpoint/2010/main" val="3525911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0F79BD-0329-3503-8177-E167902A2CF7}"/>
            </a:ext>
          </a:extLst>
        </p:cNvPr>
        <p:cNvGrpSpPr/>
        <p:nvPr/>
      </p:nvGrpSpPr>
      <p:grpSpPr>
        <a:xfrm>
          <a:off x="0" y="0"/>
          <a:ext cx="0" cy="0"/>
          <a:chOff x="0" y="0"/>
          <a:chExt cx="0" cy="0"/>
        </a:xfrm>
      </p:grpSpPr>
      <p:sp>
        <p:nvSpPr>
          <p:cNvPr id="2" name="Platshållare för bildobjekt 1">
            <a:extLst>
              <a:ext uri="{FF2B5EF4-FFF2-40B4-BE49-F238E27FC236}">
                <a16:creationId xmlns:a16="http://schemas.microsoft.com/office/drawing/2014/main" id="{F4857562-82F4-48D3-3D2D-8A75741DCE4C}"/>
              </a:ext>
            </a:extLst>
          </p:cNvPr>
          <p:cNvSpPr>
            <a:spLocks noGrp="1" noRot="1" noChangeAspect="1"/>
          </p:cNvSpPr>
          <p:nvPr>
            <p:ph type="sldImg"/>
          </p:nvPr>
        </p:nvSpPr>
        <p:spPr/>
      </p:sp>
      <p:sp>
        <p:nvSpPr>
          <p:cNvPr id="3" name="Platshållare för anteckningar 2">
            <a:extLst>
              <a:ext uri="{FF2B5EF4-FFF2-40B4-BE49-F238E27FC236}">
                <a16:creationId xmlns:a16="http://schemas.microsoft.com/office/drawing/2014/main" id="{12BCCBE5-F3F7-0C99-F952-38D51E980FE3}"/>
              </a:ext>
            </a:extLst>
          </p:cNvPr>
          <p:cNvSpPr>
            <a:spLocks noGrp="1"/>
          </p:cNvSpPr>
          <p:nvPr>
            <p:ph type="body" idx="1"/>
          </p:nvPr>
        </p:nvSpPr>
        <p:spPr/>
        <p:txBody>
          <a:bodyPr rtlCol="0"/>
          <a:lstStyle/>
          <a:p>
            <a:pPr rtl="0"/>
            <a:r>
              <a:rPr lang="sv-SE" b="1"/>
              <a:t>Anteckningar till presentatör: </a:t>
            </a:r>
          </a:p>
          <a:p>
            <a:pPr rtl="0"/>
            <a:r>
              <a:rPr lang="sv-SE" b="0" i="1">
                <a:latin typeface="Segoe UI" panose="020B0502040204020203" pitchFamily="34" charset="0"/>
                <a:cs typeface="Segoe UI" panose="020B0502040204020203" pitchFamily="34" charset="0"/>
              </a:rPr>
              <a:t>Beskrivning av vad du har lärt dig med dina egna ord på ena sidan.</a:t>
            </a:r>
          </a:p>
          <a:p>
            <a:pPr marL="171450" indent="-171450" rtl="0">
              <a:buFont typeface="Arial" panose="020B0604020202020204" pitchFamily="34" charset="0"/>
              <a:buChar char="•"/>
            </a:pPr>
            <a:r>
              <a:rPr lang="sv-SE" b="0" i="1">
                <a:latin typeface="Segoe UI" panose="020B0502040204020203" pitchFamily="34" charset="0"/>
                <a:cs typeface="Segoe UI" panose="020B0502040204020203" pitchFamily="34" charset="0"/>
              </a:rPr>
              <a:t>Ta med information om ämnet </a:t>
            </a:r>
          </a:p>
          <a:p>
            <a:pPr marL="171450" indent="-171450" rtl="0">
              <a:buFont typeface="Arial" panose="020B0604020202020204" pitchFamily="34" charset="0"/>
              <a:buChar char="•"/>
            </a:pPr>
            <a:r>
              <a:rPr lang="sv-SE" b="0" i="1">
                <a:latin typeface="Segoe UI" panose="020B0502040204020203" pitchFamily="34" charset="0"/>
                <a:cs typeface="Segoe UI" panose="020B0502040204020203" pitchFamily="34" charset="0"/>
              </a:rPr>
              <a:t>Information om ämnet är också till hjälp här.  </a:t>
            </a:r>
          </a:p>
          <a:p>
            <a:pPr marL="171450" indent="-171450" rtl="0">
              <a:buFont typeface="Arial" panose="020B0604020202020204" pitchFamily="34" charset="0"/>
              <a:buChar char="•"/>
            </a:pPr>
            <a:r>
              <a:rPr lang="sv-SE" b="0" i="1">
                <a:latin typeface="Segoe UI" panose="020B0502040204020203" pitchFamily="34" charset="0"/>
                <a:cs typeface="Segoe UI" panose="020B0502040204020203" pitchFamily="34" charset="0"/>
              </a:rPr>
              <a:t>Berätta historien om din inlärningsupplevelse.  Precis som i en berättelse ska det alltid finnas en början, en mittpunkt och ett slut.</a:t>
            </a:r>
          </a:p>
          <a:p>
            <a:pPr rtl="0"/>
            <a:r>
              <a:rPr lang="sv-SE" b="0" i="1">
                <a:latin typeface="Segoe UI" panose="020B0502040204020203" pitchFamily="34" charset="0"/>
                <a:cs typeface="Segoe UI" panose="020B0502040204020203" pitchFamily="34" charset="0"/>
              </a:rPr>
              <a:t>På andra sidan kan du lägga till en bild som visar vad du har lärt dig.</a:t>
            </a:r>
          </a:p>
          <a:p>
            <a:pPr rtl="0"/>
            <a:endParaRPr lang="sv-SE"/>
          </a:p>
          <a:p>
            <a:pPr rtl="0"/>
            <a:r>
              <a:rPr lang="sv-SE"/>
              <a:t>Använd gärna mer än en bild för att reflektera över processen.  Det hjälper även att lägga till en video av din process.</a:t>
            </a:r>
          </a:p>
          <a:p>
            <a:pPr rtl="0"/>
            <a:endParaRPr lang="sv-SE"/>
          </a:p>
        </p:txBody>
      </p:sp>
      <p:sp>
        <p:nvSpPr>
          <p:cNvPr id="4" name="Platshållare för bildnummer 3">
            <a:extLst>
              <a:ext uri="{FF2B5EF4-FFF2-40B4-BE49-F238E27FC236}">
                <a16:creationId xmlns:a16="http://schemas.microsoft.com/office/drawing/2014/main" id="{DB7C223C-6F1D-3E26-698F-28EF377449B9}"/>
              </a:ext>
            </a:extLst>
          </p:cNvPr>
          <p:cNvSpPr>
            <a:spLocks noGrp="1"/>
          </p:cNvSpPr>
          <p:nvPr>
            <p:ph type="sldNum" sz="quarter" idx="10"/>
          </p:nvPr>
        </p:nvSpPr>
        <p:spPr/>
        <p:txBody>
          <a:bodyPr rtlCol="0"/>
          <a:lstStyle/>
          <a:p>
            <a:pPr rtl="0"/>
            <a:fld id="{D5D79418-37EB-4378-AD22-89DBB000B0DA}" type="slidenum">
              <a:rPr lang="sv-SE" smtClean="0"/>
              <a:t>3</a:t>
            </a:fld>
            <a:endParaRPr lang="sv-SE"/>
          </a:p>
        </p:txBody>
      </p:sp>
    </p:spTree>
    <p:extLst>
      <p:ext uri="{BB962C8B-B14F-4D97-AF65-F5344CB8AC3E}">
        <p14:creationId xmlns:p14="http://schemas.microsoft.com/office/powerpoint/2010/main" val="10648487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9252CC-C7C1-4318-6089-57C18B63522C}"/>
            </a:ext>
          </a:extLst>
        </p:cNvPr>
        <p:cNvGrpSpPr/>
        <p:nvPr/>
      </p:nvGrpSpPr>
      <p:grpSpPr>
        <a:xfrm>
          <a:off x="0" y="0"/>
          <a:ext cx="0" cy="0"/>
          <a:chOff x="0" y="0"/>
          <a:chExt cx="0" cy="0"/>
        </a:xfrm>
      </p:grpSpPr>
      <p:sp>
        <p:nvSpPr>
          <p:cNvPr id="2" name="Platshållare för bildobjekt 1">
            <a:extLst>
              <a:ext uri="{FF2B5EF4-FFF2-40B4-BE49-F238E27FC236}">
                <a16:creationId xmlns:a16="http://schemas.microsoft.com/office/drawing/2014/main" id="{9CE1554C-1D12-61EB-12EE-6393205756E8}"/>
              </a:ext>
            </a:extLst>
          </p:cNvPr>
          <p:cNvSpPr>
            <a:spLocks noGrp="1" noRot="1" noChangeAspect="1"/>
          </p:cNvSpPr>
          <p:nvPr>
            <p:ph type="sldImg"/>
          </p:nvPr>
        </p:nvSpPr>
        <p:spPr/>
      </p:sp>
      <p:sp>
        <p:nvSpPr>
          <p:cNvPr id="3" name="Platshållare för anteckningar 2">
            <a:extLst>
              <a:ext uri="{FF2B5EF4-FFF2-40B4-BE49-F238E27FC236}">
                <a16:creationId xmlns:a16="http://schemas.microsoft.com/office/drawing/2014/main" id="{0E8F44CA-62CD-03FA-B135-2C170E118ABA}"/>
              </a:ext>
            </a:extLst>
          </p:cNvPr>
          <p:cNvSpPr>
            <a:spLocks noGrp="1"/>
          </p:cNvSpPr>
          <p:nvPr>
            <p:ph type="body" idx="1"/>
          </p:nvPr>
        </p:nvSpPr>
        <p:spPr/>
        <p:txBody>
          <a:bodyPr rtlCol="0"/>
          <a:lstStyle/>
          <a:p>
            <a:pPr rtl="0"/>
            <a:r>
              <a:rPr lang="sv-SE" b="1"/>
              <a:t>Anteckningar till presentatör: </a:t>
            </a:r>
          </a:p>
          <a:p>
            <a:pPr rtl="0"/>
            <a:r>
              <a:rPr lang="sv-SE" b="0" i="1">
                <a:latin typeface="Segoe UI" panose="020B0502040204020203" pitchFamily="34" charset="0"/>
                <a:cs typeface="Segoe UI" panose="020B0502040204020203" pitchFamily="34" charset="0"/>
              </a:rPr>
              <a:t>Beskrivning av vad du har lärt dig med dina egna ord på ena sidan.</a:t>
            </a:r>
          </a:p>
          <a:p>
            <a:pPr marL="171450" indent="-171450" rtl="0">
              <a:buFont typeface="Arial" panose="020B0604020202020204" pitchFamily="34" charset="0"/>
              <a:buChar char="•"/>
            </a:pPr>
            <a:r>
              <a:rPr lang="sv-SE" b="0" i="1">
                <a:latin typeface="Segoe UI" panose="020B0502040204020203" pitchFamily="34" charset="0"/>
                <a:cs typeface="Segoe UI" panose="020B0502040204020203" pitchFamily="34" charset="0"/>
              </a:rPr>
              <a:t>Ta med information om ämnet </a:t>
            </a:r>
          </a:p>
          <a:p>
            <a:pPr marL="171450" indent="-171450" rtl="0">
              <a:buFont typeface="Arial" panose="020B0604020202020204" pitchFamily="34" charset="0"/>
              <a:buChar char="•"/>
            </a:pPr>
            <a:r>
              <a:rPr lang="sv-SE" b="0" i="1">
                <a:latin typeface="Segoe UI" panose="020B0502040204020203" pitchFamily="34" charset="0"/>
                <a:cs typeface="Segoe UI" panose="020B0502040204020203" pitchFamily="34" charset="0"/>
              </a:rPr>
              <a:t>Information om ämnet är också till hjälp här.  </a:t>
            </a:r>
          </a:p>
          <a:p>
            <a:pPr marL="171450" indent="-171450" rtl="0">
              <a:buFont typeface="Arial" panose="020B0604020202020204" pitchFamily="34" charset="0"/>
              <a:buChar char="•"/>
            </a:pPr>
            <a:r>
              <a:rPr lang="sv-SE" b="0" i="1">
                <a:latin typeface="Segoe UI" panose="020B0502040204020203" pitchFamily="34" charset="0"/>
                <a:cs typeface="Segoe UI" panose="020B0502040204020203" pitchFamily="34" charset="0"/>
              </a:rPr>
              <a:t>Berätta historien om din inlärningsupplevelse.  Precis som i en berättelse ska det alltid finnas en början, en mittpunkt och ett slut.</a:t>
            </a:r>
          </a:p>
          <a:p>
            <a:pPr rtl="0"/>
            <a:r>
              <a:rPr lang="sv-SE" b="0" i="1">
                <a:latin typeface="Segoe UI" panose="020B0502040204020203" pitchFamily="34" charset="0"/>
                <a:cs typeface="Segoe UI" panose="020B0502040204020203" pitchFamily="34" charset="0"/>
              </a:rPr>
              <a:t>På andra sidan kan du lägga till en bild som visar vad du har lärt dig.</a:t>
            </a:r>
          </a:p>
          <a:p>
            <a:pPr rtl="0"/>
            <a:endParaRPr lang="sv-SE"/>
          </a:p>
          <a:p>
            <a:pPr rtl="0"/>
            <a:r>
              <a:rPr lang="sv-SE"/>
              <a:t>Använd gärna mer än en bild för att reflektera över processen.  Det hjälper även att lägga till en video av din process.</a:t>
            </a:r>
          </a:p>
          <a:p>
            <a:pPr rtl="0"/>
            <a:endParaRPr lang="sv-SE"/>
          </a:p>
        </p:txBody>
      </p:sp>
      <p:sp>
        <p:nvSpPr>
          <p:cNvPr id="4" name="Platshållare för bildnummer 3">
            <a:extLst>
              <a:ext uri="{FF2B5EF4-FFF2-40B4-BE49-F238E27FC236}">
                <a16:creationId xmlns:a16="http://schemas.microsoft.com/office/drawing/2014/main" id="{5D8C7E4A-ABFB-B353-E46A-B00DE676D816}"/>
              </a:ext>
            </a:extLst>
          </p:cNvPr>
          <p:cNvSpPr>
            <a:spLocks noGrp="1"/>
          </p:cNvSpPr>
          <p:nvPr>
            <p:ph type="sldNum" sz="quarter" idx="10"/>
          </p:nvPr>
        </p:nvSpPr>
        <p:spPr/>
        <p:txBody>
          <a:bodyPr rtlCol="0"/>
          <a:lstStyle/>
          <a:p>
            <a:pPr rtl="0"/>
            <a:fld id="{D5D79418-37EB-4378-AD22-89DBB000B0DA}" type="slidenum">
              <a:rPr lang="sv-SE" smtClean="0"/>
              <a:t>4</a:t>
            </a:fld>
            <a:endParaRPr lang="sv-SE"/>
          </a:p>
        </p:txBody>
      </p:sp>
    </p:spTree>
    <p:extLst>
      <p:ext uri="{BB962C8B-B14F-4D97-AF65-F5344CB8AC3E}">
        <p14:creationId xmlns:p14="http://schemas.microsoft.com/office/powerpoint/2010/main" val="318190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5E8E75-754C-2353-D79B-36C783921E8F}"/>
            </a:ext>
          </a:extLst>
        </p:cNvPr>
        <p:cNvGrpSpPr/>
        <p:nvPr/>
      </p:nvGrpSpPr>
      <p:grpSpPr>
        <a:xfrm>
          <a:off x="0" y="0"/>
          <a:ext cx="0" cy="0"/>
          <a:chOff x="0" y="0"/>
          <a:chExt cx="0" cy="0"/>
        </a:xfrm>
      </p:grpSpPr>
      <p:sp>
        <p:nvSpPr>
          <p:cNvPr id="2" name="Platshållare för bildobjekt 1">
            <a:extLst>
              <a:ext uri="{FF2B5EF4-FFF2-40B4-BE49-F238E27FC236}">
                <a16:creationId xmlns:a16="http://schemas.microsoft.com/office/drawing/2014/main" id="{5348F9BC-D78D-F5EE-1328-41AE04410BBE}"/>
              </a:ext>
            </a:extLst>
          </p:cNvPr>
          <p:cNvSpPr>
            <a:spLocks noGrp="1" noRot="1" noChangeAspect="1"/>
          </p:cNvSpPr>
          <p:nvPr>
            <p:ph type="sldImg"/>
          </p:nvPr>
        </p:nvSpPr>
        <p:spPr/>
      </p:sp>
      <p:sp>
        <p:nvSpPr>
          <p:cNvPr id="3" name="Platshållare för anteckningar 2">
            <a:extLst>
              <a:ext uri="{FF2B5EF4-FFF2-40B4-BE49-F238E27FC236}">
                <a16:creationId xmlns:a16="http://schemas.microsoft.com/office/drawing/2014/main" id="{3E175955-2A03-E256-2B5B-55A21B00C169}"/>
              </a:ext>
            </a:extLst>
          </p:cNvPr>
          <p:cNvSpPr>
            <a:spLocks noGrp="1"/>
          </p:cNvSpPr>
          <p:nvPr>
            <p:ph type="body" idx="1"/>
          </p:nvPr>
        </p:nvSpPr>
        <p:spPr/>
        <p:txBody>
          <a:bodyPr rtlCol="0"/>
          <a:lstStyle/>
          <a:p>
            <a:pPr rtl="0"/>
            <a:r>
              <a:rPr lang="sv-SE" b="1"/>
              <a:t>Anteckningar till presentatör: </a:t>
            </a:r>
          </a:p>
          <a:p>
            <a:pPr rtl="0"/>
            <a:r>
              <a:rPr lang="sv-SE" b="0" i="1">
                <a:latin typeface="Segoe UI" panose="020B0502040204020203" pitchFamily="34" charset="0"/>
                <a:cs typeface="Segoe UI" panose="020B0502040204020203" pitchFamily="34" charset="0"/>
              </a:rPr>
              <a:t>Beskrivning av vad du har lärt dig med dina egna ord på ena sidan.</a:t>
            </a:r>
          </a:p>
          <a:p>
            <a:pPr marL="171450" indent="-171450" rtl="0">
              <a:buFont typeface="Arial" panose="020B0604020202020204" pitchFamily="34" charset="0"/>
              <a:buChar char="•"/>
            </a:pPr>
            <a:r>
              <a:rPr lang="sv-SE" b="0" i="1">
                <a:latin typeface="Segoe UI" panose="020B0502040204020203" pitchFamily="34" charset="0"/>
                <a:cs typeface="Segoe UI" panose="020B0502040204020203" pitchFamily="34" charset="0"/>
              </a:rPr>
              <a:t>Ta med information om ämnet </a:t>
            </a:r>
          </a:p>
          <a:p>
            <a:pPr marL="171450" indent="-171450" rtl="0">
              <a:buFont typeface="Arial" panose="020B0604020202020204" pitchFamily="34" charset="0"/>
              <a:buChar char="•"/>
            </a:pPr>
            <a:r>
              <a:rPr lang="sv-SE" b="0" i="1">
                <a:latin typeface="Segoe UI" panose="020B0502040204020203" pitchFamily="34" charset="0"/>
                <a:cs typeface="Segoe UI" panose="020B0502040204020203" pitchFamily="34" charset="0"/>
              </a:rPr>
              <a:t>Information om ämnet är också till hjälp här.  </a:t>
            </a:r>
          </a:p>
          <a:p>
            <a:pPr marL="171450" indent="-171450" rtl="0">
              <a:buFont typeface="Arial" panose="020B0604020202020204" pitchFamily="34" charset="0"/>
              <a:buChar char="•"/>
            </a:pPr>
            <a:r>
              <a:rPr lang="sv-SE" b="0" i="1">
                <a:latin typeface="Segoe UI" panose="020B0502040204020203" pitchFamily="34" charset="0"/>
                <a:cs typeface="Segoe UI" panose="020B0502040204020203" pitchFamily="34" charset="0"/>
              </a:rPr>
              <a:t>Berätta historien om din inlärningsupplevelse.  Precis som i en berättelse ska det alltid finnas en början, en mittpunkt och ett slut.</a:t>
            </a:r>
          </a:p>
          <a:p>
            <a:pPr rtl="0"/>
            <a:r>
              <a:rPr lang="sv-SE" b="0" i="1">
                <a:latin typeface="Segoe UI" panose="020B0502040204020203" pitchFamily="34" charset="0"/>
                <a:cs typeface="Segoe UI" panose="020B0502040204020203" pitchFamily="34" charset="0"/>
              </a:rPr>
              <a:t>På andra sidan kan du lägga till en bild som visar vad du har lärt dig.</a:t>
            </a:r>
          </a:p>
          <a:p>
            <a:pPr rtl="0"/>
            <a:endParaRPr lang="sv-SE"/>
          </a:p>
          <a:p>
            <a:pPr rtl="0"/>
            <a:r>
              <a:rPr lang="sv-SE"/>
              <a:t>Använd gärna mer än en bild för att reflektera över processen.  Det hjälper även att lägga till en video av din process.</a:t>
            </a:r>
          </a:p>
          <a:p>
            <a:pPr rtl="0"/>
            <a:endParaRPr lang="sv-SE"/>
          </a:p>
        </p:txBody>
      </p:sp>
      <p:sp>
        <p:nvSpPr>
          <p:cNvPr id="4" name="Platshållare för bildnummer 3">
            <a:extLst>
              <a:ext uri="{FF2B5EF4-FFF2-40B4-BE49-F238E27FC236}">
                <a16:creationId xmlns:a16="http://schemas.microsoft.com/office/drawing/2014/main" id="{2A33FC57-16FE-445F-0555-AC08686E4781}"/>
              </a:ext>
            </a:extLst>
          </p:cNvPr>
          <p:cNvSpPr>
            <a:spLocks noGrp="1"/>
          </p:cNvSpPr>
          <p:nvPr>
            <p:ph type="sldNum" sz="quarter" idx="10"/>
          </p:nvPr>
        </p:nvSpPr>
        <p:spPr/>
        <p:txBody>
          <a:bodyPr rtlCol="0"/>
          <a:lstStyle/>
          <a:p>
            <a:pPr rtl="0"/>
            <a:fld id="{D5D79418-37EB-4378-AD22-89DBB000B0DA}" type="slidenum">
              <a:rPr lang="sv-SE" smtClean="0"/>
              <a:t>5</a:t>
            </a:fld>
            <a:endParaRPr lang="sv-SE"/>
          </a:p>
        </p:txBody>
      </p:sp>
    </p:spTree>
    <p:extLst>
      <p:ext uri="{BB962C8B-B14F-4D97-AF65-F5344CB8AC3E}">
        <p14:creationId xmlns:p14="http://schemas.microsoft.com/office/powerpoint/2010/main" val="39418669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rtlCol="0"/>
          <a:lstStyle/>
          <a:p>
            <a:pPr marL="0" marR="0" indent="0" algn="l" defTabSz="914400" rtl="0" eaLnBrk="1" fontAlgn="auto" latinLnBrk="0" hangingPunct="1">
              <a:lnSpc>
                <a:spcPct val="100000"/>
              </a:lnSpc>
              <a:spcBef>
                <a:spcPts val="0"/>
              </a:spcBef>
              <a:spcAft>
                <a:spcPts val="0"/>
              </a:spcAft>
              <a:buClrTx/>
              <a:buSzTx/>
              <a:buFontTx/>
              <a:buNone/>
              <a:tabLst/>
              <a:defRPr/>
            </a:pPr>
            <a:r>
              <a:rPr lang="sv-SE" b="1"/>
              <a:t>Anteckningar till presentatör: </a:t>
            </a:r>
          </a:p>
          <a:p>
            <a:pPr rtl="0"/>
            <a:r>
              <a:rPr lang="sv-SE" i="1"/>
              <a:t>Vad är ditt syfte med att dela den här reflektionen?</a:t>
            </a:r>
          </a:p>
          <a:p>
            <a:pPr rtl="0"/>
            <a:r>
              <a:rPr lang="sv-SE" i="1"/>
              <a:t>Är det i slutet av en enhet eller ett projekt?  </a:t>
            </a:r>
          </a:p>
          <a:p>
            <a:pPr rtl="0"/>
            <a:r>
              <a:rPr lang="sv-SE" i="1"/>
              <a:t>Delar du den här reflektionen för att uppnå ett inlärningsmål som du har gett dig själv?  </a:t>
            </a:r>
          </a:p>
          <a:p>
            <a:pPr rtl="0"/>
            <a:r>
              <a:rPr lang="sv-SE" i="1"/>
              <a:t>Är det i slutet av en kurs?  </a:t>
            </a:r>
          </a:p>
          <a:p>
            <a:pPr rtl="0"/>
            <a:endParaRPr lang="sv-SE" baseline="0"/>
          </a:p>
          <a:p>
            <a:pPr rtl="0"/>
            <a:r>
              <a:rPr lang="sv-SE"/>
              <a:t>Ange ditt syfte för reflektionen eller till och med syftet med inlärningsupplevelsen eller inlärningsmålet.  Var tydlig och specifik när du anger ditt syfte.</a:t>
            </a:r>
          </a:p>
          <a:p>
            <a:pPr rtl="0"/>
            <a:endParaRPr lang="sv-SE"/>
          </a:p>
        </p:txBody>
      </p:sp>
      <p:sp>
        <p:nvSpPr>
          <p:cNvPr id="4" name="Platshållare för bildnummer 3"/>
          <p:cNvSpPr>
            <a:spLocks noGrp="1"/>
          </p:cNvSpPr>
          <p:nvPr>
            <p:ph type="sldNum" sz="quarter" idx="10"/>
          </p:nvPr>
        </p:nvSpPr>
        <p:spPr/>
        <p:txBody>
          <a:bodyPr rtlCol="0"/>
          <a:lstStyle/>
          <a:p>
            <a:pPr rtl="0"/>
            <a:fld id="{D5D79418-37EB-4378-AD22-89DBB000B0DA}" type="slidenum">
              <a:rPr lang="sv-SE" smtClean="0"/>
              <a:t>6</a:t>
            </a:fld>
            <a:endParaRPr lang="sv-SE"/>
          </a:p>
        </p:txBody>
      </p:sp>
    </p:spTree>
    <p:extLst>
      <p:ext uri="{BB962C8B-B14F-4D97-AF65-F5344CB8AC3E}">
        <p14:creationId xmlns:p14="http://schemas.microsoft.com/office/powerpoint/2010/main" val="31447345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rtlCol="0"/>
          <a:lstStyle/>
          <a:p>
            <a:pPr rtl="0"/>
            <a:r>
              <a:rPr lang="sv-SE" b="1"/>
              <a:t>Anteckningar till presentatör: </a:t>
            </a:r>
          </a:p>
          <a:p>
            <a:pPr rtl="0"/>
            <a:r>
              <a:rPr lang="sv-SE" b="0" i="1">
                <a:latin typeface="Segoe UI" panose="020B0502040204020203" pitchFamily="34" charset="0"/>
                <a:cs typeface="Segoe UI" panose="020B0502040204020203" pitchFamily="34" charset="0"/>
              </a:rPr>
              <a:t>Vad tyckte du först?</a:t>
            </a:r>
          </a:p>
          <a:p>
            <a:pPr rtl="0"/>
            <a:r>
              <a:rPr lang="sv-SE" b="0" i="1">
                <a:latin typeface="Segoe UI" panose="020B0502040204020203" pitchFamily="34" charset="0"/>
                <a:cs typeface="Segoe UI" panose="020B0502040204020203" pitchFamily="34" charset="0"/>
              </a:rPr>
              <a:t>Vilka hinder stötte du på längs med vägen?</a:t>
            </a:r>
          </a:p>
          <a:p>
            <a:pPr rtl="0"/>
            <a:r>
              <a:rPr lang="sv-SE" b="0" i="1">
                <a:latin typeface="Segoe UI" panose="020B0502040204020203" pitchFamily="34" charset="0"/>
                <a:cs typeface="Segoe UI" panose="020B0502040204020203" pitchFamily="34" charset="0"/>
              </a:rPr>
              <a:t>Hur överkom du dessa hinder?</a:t>
            </a:r>
          </a:p>
          <a:p>
            <a:pPr rtl="0"/>
            <a:r>
              <a:rPr lang="sv-SE" b="0" i="1">
                <a:latin typeface="Segoe UI" panose="020B0502040204020203" pitchFamily="34" charset="0"/>
                <a:cs typeface="Segoe UI" panose="020B0502040204020203" pitchFamily="34" charset="0"/>
              </a:rPr>
              <a:t>Vilka bilder kan du lägga till för att stödja processen?</a:t>
            </a:r>
          </a:p>
          <a:p>
            <a:pPr rtl="0"/>
            <a:endParaRPr lang="sv-SE"/>
          </a:p>
          <a:p>
            <a:pPr rtl="0"/>
            <a:r>
              <a:rPr lang="sv-SE"/>
              <a:t>Med den här SmartArt-grafiken kan du lägga till bilder och text som hjälper dig att beskriva processen.  Om en bild är värd tusen ord bör bilder och ord hjälpa dig att förmedla den här reflektionen kring lärande på ett perfekt sätt!  Du kan alltid klicka på Infoga&gt;SmartArt om du vill ändra bilden eller markera bilden och klicka på kontextmenyn Design för att ändra färgerna.</a:t>
            </a:r>
          </a:p>
          <a:p>
            <a:pPr rtl="0"/>
            <a:endParaRPr lang="sv-SE"/>
          </a:p>
          <a:p>
            <a:pPr rtl="0"/>
            <a:r>
              <a:rPr lang="sv-SE"/>
              <a:t>Använd gärna mer än en bild för att reflektera över processen.  Det hjälper även att lägga till en video av din process.</a:t>
            </a:r>
          </a:p>
          <a:p>
            <a:pPr rtl="0"/>
            <a:endParaRPr lang="sv-SE"/>
          </a:p>
        </p:txBody>
      </p:sp>
      <p:sp>
        <p:nvSpPr>
          <p:cNvPr id="4" name="Platshållare för bildnummer 3"/>
          <p:cNvSpPr>
            <a:spLocks noGrp="1"/>
          </p:cNvSpPr>
          <p:nvPr>
            <p:ph type="sldNum" sz="quarter" idx="10"/>
          </p:nvPr>
        </p:nvSpPr>
        <p:spPr/>
        <p:txBody>
          <a:bodyPr rtlCol="0"/>
          <a:lstStyle/>
          <a:p>
            <a:pPr rtl="0"/>
            <a:fld id="{D5D79418-37EB-4378-AD22-89DBB000B0DA}" type="slidenum">
              <a:rPr lang="sv-SE" smtClean="0"/>
              <a:t>7</a:t>
            </a:fld>
            <a:endParaRPr lang="sv-SE"/>
          </a:p>
        </p:txBody>
      </p:sp>
    </p:spTree>
    <p:extLst>
      <p:ext uri="{BB962C8B-B14F-4D97-AF65-F5344CB8AC3E}">
        <p14:creationId xmlns:p14="http://schemas.microsoft.com/office/powerpoint/2010/main" val="1219416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rtlCol="0"/>
          <a:lstStyle/>
          <a:p>
            <a:pPr rtl="0"/>
            <a:r>
              <a:rPr lang="sv-SE" b="1"/>
              <a:t>Anteckningar till presentatör: </a:t>
            </a:r>
          </a:p>
          <a:p>
            <a:pPr rtl="0"/>
            <a:r>
              <a:rPr lang="sv-SE" b="0" i="1">
                <a:latin typeface="Segoe UI" panose="020B0502040204020203" pitchFamily="34" charset="0"/>
                <a:cs typeface="Segoe UI" panose="020B0502040204020203" pitchFamily="34" charset="0"/>
              </a:rPr>
              <a:t>Vad var viktigt med den här inlärningsupplevelsen?</a:t>
            </a:r>
          </a:p>
          <a:p>
            <a:pPr rtl="0"/>
            <a:r>
              <a:rPr lang="sv-SE" b="0" i="1">
                <a:latin typeface="Segoe UI" panose="020B0502040204020203" pitchFamily="34" charset="0"/>
                <a:cs typeface="Segoe UI" panose="020B0502040204020203" pitchFamily="34" charset="0"/>
              </a:rPr>
              <a:t>Hur är den relevant för din kurs, dig själv eller ditt samhället eller din community?</a:t>
            </a:r>
          </a:p>
          <a:p>
            <a:pPr rtl="0"/>
            <a:r>
              <a:rPr lang="sv-SE" b="0" i="1">
                <a:latin typeface="Segoe UI" panose="020B0502040204020203" pitchFamily="34" charset="0"/>
                <a:cs typeface="Segoe UI" panose="020B0502040204020203" pitchFamily="34" charset="0"/>
              </a:rPr>
              <a:t>Varför är detta viktigt?</a:t>
            </a:r>
          </a:p>
          <a:p>
            <a:pPr rtl="0"/>
            <a:endParaRPr lang="sv-SE"/>
          </a:p>
          <a:p>
            <a:pPr rtl="0"/>
            <a:r>
              <a:rPr lang="sv-SE"/>
              <a:t>Med den här SmartArt-grafiken kan du lägga till bilder och text som hjälper dig att beskriva processen.  Om en bild är värd tusen ord bör bilder och ord hjälpa dig att förmedla den här reflektionen kring lärande på ett perfekt sätt!  Du kan alltid klicka på Infoga&gt;SmartArt om du vill ändra bilden eller markera bilden och klicka på kontextmenyn Design för att ändra färgerna.</a:t>
            </a:r>
          </a:p>
          <a:p>
            <a:pPr rtl="0"/>
            <a:endParaRPr lang="sv-SE"/>
          </a:p>
          <a:p>
            <a:pPr rtl="0"/>
            <a:endParaRPr lang="sv-SE"/>
          </a:p>
          <a:p>
            <a:pPr rtl="0"/>
            <a:endParaRPr lang="sv-SE"/>
          </a:p>
        </p:txBody>
      </p:sp>
      <p:sp>
        <p:nvSpPr>
          <p:cNvPr id="4" name="Platshållare för bildnummer 3"/>
          <p:cNvSpPr>
            <a:spLocks noGrp="1"/>
          </p:cNvSpPr>
          <p:nvPr>
            <p:ph type="sldNum" sz="quarter" idx="10"/>
          </p:nvPr>
        </p:nvSpPr>
        <p:spPr/>
        <p:txBody>
          <a:bodyPr rtlCol="0"/>
          <a:lstStyle/>
          <a:p>
            <a:pPr rtl="0"/>
            <a:fld id="{D5D79418-37EB-4378-AD22-89DBB000B0DA}" type="slidenum">
              <a:rPr lang="sv-SE" smtClean="0"/>
              <a:t>8</a:t>
            </a:fld>
            <a:endParaRPr lang="sv-SE"/>
          </a:p>
        </p:txBody>
      </p:sp>
    </p:spTree>
    <p:extLst>
      <p:ext uri="{BB962C8B-B14F-4D97-AF65-F5344CB8AC3E}">
        <p14:creationId xmlns:p14="http://schemas.microsoft.com/office/powerpoint/2010/main" val="15281709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rtlCol="0"/>
          <a:lstStyle/>
          <a:p>
            <a:pPr rtl="0"/>
            <a:r>
              <a:rPr lang="sv-SE" b="1"/>
              <a:t>Anteckningar till presentatör: </a:t>
            </a:r>
          </a:p>
          <a:p>
            <a:pPr rtl="0"/>
            <a:r>
              <a:rPr lang="sv-SE" b="0" i="1">
                <a:latin typeface="Segoe UI" panose="020B0502040204020203" pitchFamily="34" charset="0"/>
                <a:cs typeface="Segoe UI" panose="020B0502040204020203" pitchFamily="34" charset="0"/>
              </a:rPr>
              <a:t>Vilka steg kommer du att vidta som ett resultat av den här inlärningsupplevelsen?</a:t>
            </a:r>
          </a:p>
          <a:p>
            <a:pPr rtl="0"/>
            <a:r>
              <a:rPr lang="sv-SE" b="0" i="1">
                <a:latin typeface="Segoe UI" panose="020B0502040204020203" pitchFamily="34" charset="0"/>
                <a:cs typeface="Segoe UI" panose="020B0502040204020203" pitchFamily="34" charset="0"/>
              </a:rPr>
              <a:t>Har du lärt dig av några misslyckade upplevelser?  Hur kommer du att göra saker annorlunda?</a:t>
            </a:r>
          </a:p>
          <a:p>
            <a:pPr rtl="0"/>
            <a:r>
              <a:rPr lang="sv-SE" b="0" i="1">
                <a:latin typeface="Segoe UI" panose="020B0502040204020203" pitchFamily="34" charset="0"/>
                <a:cs typeface="Segoe UI" panose="020B0502040204020203" pitchFamily="34" charset="0"/>
              </a:rPr>
              <a:t>Vilka råd kommer du att ge till andra så att de kan lära sig av dina erfarenheter?</a:t>
            </a:r>
          </a:p>
          <a:p>
            <a:pPr rtl="0"/>
            <a:r>
              <a:rPr lang="sv-SE" b="0" i="1">
                <a:latin typeface="Segoe UI" panose="020B0502040204020203" pitchFamily="34" charset="0"/>
                <a:cs typeface="Segoe UI" panose="020B0502040204020203" pitchFamily="34" charset="0"/>
              </a:rPr>
              <a:t>Hur kan du dela det du har lärt dig med en verklig publik?  </a:t>
            </a:r>
          </a:p>
          <a:p>
            <a:pPr rtl="0"/>
            <a:endParaRPr lang="sv-SE"/>
          </a:p>
          <a:p>
            <a:pPr rtl="0"/>
            <a:r>
              <a:rPr lang="sv-SE" b="1"/>
              <a:t>Några exempel på nästa steg kan vara: </a:t>
            </a:r>
          </a:p>
          <a:p>
            <a:pPr marL="228600" indent="-228600" rtl="0">
              <a:buAutoNum type="arabicPeriod"/>
            </a:pPr>
            <a:r>
              <a:rPr lang="sv-SE"/>
              <a:t>När jag har levererat min första övertygande presentation funderar jag på att gå med i debattlaget.</a:t>
            </a:r>
          </a:p>
          <a:p>
            <a:pPr marL="228600" indent="-228600" rtl="0">
              <a:buAutoNum type="arabicPeriod"/>
            </a:pPr>
            <a:r>
              <a:rPr lang="sv-SE"/>
              <a:t>När jag har gjort min första film funderar jag på att ge skicka in den till vår skolfilmsfestival eller lokala filmfestival.</a:t>
            </a:r>
          </a:p>
          <a:p>
            <a:pPr marL="228600" indent="-228600" rtl="0">
              <a:buAutoNum type="arabicPeriod"/>
            </a:pPr>
            <a:r>
              <a:rPr lang="sv-SE"/>
              <a:t>När jag har fått kontakt med den här karriärexperten vill jag forska lite på det karriärfältet eftersom det låter intressant.</a:t>
            </a:r>
          </a:p>
          <a:p>
            <a:pPr marL="0" indent="0" rtl="0">
              <a:buNone/>
            </a:pPr>
            <a:endParaRPr lang="sv-SE"/>
          </a:p>
          <a:p>
            <a:pPr rtl="0"/>
            <a:r>
              <a:rPr lang="sv-SE"/>
              <a:t>Med den här SmartArt-grafiken kan du lägga till bilder och text som hjälper dig att beskriva processen.  Om en bild är värd tusen ord bör bilder och ord hjälpa dig att förmedla den här reflektionen kring lärande på ett perfekt sätt!  Du kan alltid klicka på Infoga&gt;SmartArt om du vill ändra bilden eller markera bilden och klicka på kontextmenyn Design för att ändra färgerna.</a:t>
            </a:r>
          </a:p>
          <a:p>
            <a:pPr rtl="0"/>
            <a:endParaRPr lang="sv-SE"/>
          </a:p>
          <a:p>
            <a:pPr rtl="0"/>
            <a:r>
              <a:rPr lang="sv-SE"/>
              <a:t>Använd gärna mer än en bild för att dela dina nästa steg.  Det hjälper även att lägga till videoinnehåll för att förklara ditt meddelande.</a:t>
            </a:r>
          </a:p>
        </p:txBody>
      </p:sp>
      <p:sp>
        <p:nvSpPr>
          <p:cNvPr id="4" name="Platshållare för bildnummer 3"/>
          <p:cNvSpPr>
            <a:spLocks noGrp="1"/>
          </p:cNvSpPr>
          <p:nvPr>
            <p:ph type="sldNum" sz="quarter" idx="10"/>
          </p:nvPr>
        </p:nvSpPr>
        <p:spPr/>
        <p:txBody>
          <a:bodyPr rtlCol="0"/>
          <a:lstStyle/>
          <a:p>
            <a:pPr rtl="0"/>
            <a:fld id="{D5D79418-37EB-4378-AD22-89DBB000B0DA}" type="slidenum">
              <a:rPr lang="sv-SE" smtClean="0"/>
              <a:t>9</a:t>
            </a:fld>
            <a:endParaRPr lang="sv-SE"/>
          </a:p>
        </p:txBody>
      </p:sp>
    </p:spTree>
    <p:extLst>
      <p:ext uri="{BB962C8B-B14F-4D97-AF65-F5344CB8AC3E}">
        <p14:creationId xmlns:p14="http://schemas.microsoft.com/office/powerpoint/2010/main" val="6295718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grpSp>
        <p:nvGrpSpPr>
          <p:cNvPr id="7" name="Grupp 6">
            <a:extLst>
              <a:ext uri="{FF2B5EF4-FFF2-40B4-BE49-F238E27FC236}">
                <a16:creationId xmlns:a16="http://schemas.microsoft.com/office/drawing/2014/main" id="{DD826893-9059-400D-A708-615823828BC9}"/>
              </a:ext>
            </a:extLst>
          </p:cNvPr>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fik 9" descr="Enkelt kugghjul">
              <a:extLst>
                <a:ext uri="{FF2B5EF4-FFF2-40B4-BE49-F238E27FC236}">
                  <a16:creationId xmlns:a16="http://schemas.microsoft.com/office/drawing/2014/main" id="{4BD7AE3B-6321-488C-8378-B441F7AC62CC}"/>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1" name="Grafik 10" descr="Enkelt kugghjul">
              <a:extLst>
                <a:ext uri="{FF2B5EF4-FFF2-40B4-BE49-F238E27FC236}">
                  <a16:creationId xmlns:a16="http://schemas.microsoft.com/office/drawing/2014/main" id="{52566813-48BF-44A8-9FBD-C9035FDE143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fik 13" descr="Enkelt kugghjul">
              <a:extLst>
                <a:ext uri="{FF2B5EF4-FFF2-40B4-BE49-F238E27FC236}">
                  <a16:creationId xmlns:a16="http://schemas.microsoft.com/office/drawing/2014/main" id="{C9098912-FEFB-4951-B070-7ED0F1D4555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5" name="Grafik 14" descr="Enkelt kugghjul">
              <a:extLst>
                <a:ext uri="{FF2B5EF4-FFF2-40B4-BE49-F238E27FC236}">
                  <a16:creationId xmlns:a16="http://schemas.microsoft.com/office/drawing/2014/main" id="{7187CCFC-946C-4708-98C2-CC97857A516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sp>
        <p:nvSpPr>
          <p:cNvPr id="9" name="Rektangulär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Rubrik 1"/>
          <p:cNvSpPr>
            <a:spLocks noGrp="1"/>
          </p:cNvSpPr>
          <p:nvPr>
            <p:ph type="ctrTitle" hasCustomPrompt="1"/>
          </p:nvPr>
        </p:nvSpPr>
        <p:spPr>
          <a:xfrm>
            <a:off x="1828293" y="2742465"/>
            <a:ext cx="8494463" cy="1373070"/>
          </a:xfrm>
        </p:spPr>
        <p:txBody>
          <a:bodyPr rtlCol="0" anchor="b">
            <a:noAutofit/>
          </a:bodyPr>
          <a:lstStyle>
            <a:lvl1pPr algn="ctr">
              <a:defRPr sz="5400"/>
            </a:lvl1pPr>
          </a:lstStyle>
          <a:p>
            <a:pPr rtl="0"/>
            <a:r>
              <a:rPr lang="sv-SE" noProof="0"/>
              <a:t>Klicka här för att ändra format</a:t>
            </a:r>
          </a:p>
        </p:txBody>
      </p:sp>
      <p:sp>
        <p:nvSpPr>
          <p:cNvPr id="3" name="Underrubrik 2"/>
          <p:cNvSpPr>
            <a:spLocks noGrp="1"/>
          </p:cNvSpPr>
          <p:nvPr>
            <p:ph type="subTitle" idx="1" hasCustomPrompt="1"/>
          </p:nvPr>
        </p:nvSpPr>
        <p:spPr>
          <a:xfrm>
            <a:off x="1828799" y="4394039"/>
            <a:ext cx="8493957" cy="1117687"/>
          </a:xfrm>
        </p:spPr>
        <p:txBody>
          <a:bodyPr rtlCol="0">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sv-SE" noProof="0"/>
              <a:t>Klicka om du vill redigera mall för underrubrikformat</a:t>
            </a:r>
          </a:p>
        </p:txBody>
      </p:sp>
      <p:sp>
        <p:nvSpPr>
          <p:cNvPr id="4" name="Platshållare för datum 3"/>
          <p:cNvSpPr>
            <a:spLocks noGrp="1"/>
          </p:cNvSpPr>
          <p:nvPr>
            <p:ph type="dt" sz="half" idx="10"/>
          </p:nvPr>
        </p:nvSpPr>
        <p:spPr>
          <a:xfrm>
            <a:off x="8112956" y="5936187"/>
            <a:ext cx="2743200" cy="365125"/>
          </a:xfrm>
        </p:spPr>
        <p:txBody>
          <a:bodyPr rtlCol="0"/>
          <a:lstStyle/>
          <a:p>
            <a:pPr rtl="0"/>
            <a:r>
              <a:rPr lang="sv-SE" noProof="0"/>
              <a:t>Erik Unevik 2025-04-07</a:t>
            </a:r>
          </a:p>
        </p:txBody>
      </p:sp>
      <p:sp>
        <p:nvSpPr>
          <p:cNvPr id="5" name="Platshållare för sidfot 4"/>
          <p:cNvSpPr>
            <a:spLocks noGrp="1"/>
          </p:cNvSpPr>
          <p:nvPr>
            <p:ph type="ftr" sz="quarter" idx="11"/>
          </p:nvPr>
        </p:nvSpPr>
        <p:spPr>
          <a:xfrm>
            <a:off x="1242296" y="5936188"/>
            <a:ext cx="6870660" cy="365125"/>
          </a:xfrm>
        </p:spPr>
        <p:txBody>
          <a:bodyPr rtlCol="0"/>
          <a:lstStyle/>
          <a:p>
            <a:pPr rtl="0"/>
            <a:r>
              <a:rPr lang="sv-SE" noProof="0"/>
              <a:t>Lägg till en sidfot</a:t>
            </a:r>
          </a:p>
        </p:txBody>
      </p:sp>
      <p:sp>
        <p:nvSpPr>
          <p:cNvPr id="12" name="Rektangulär 11">
            <a:extLst>
              <a:ext uri="{FF2B5EF4-FFF2-40B4-BE49-F238E27FC236}">
                <a16:creationId xmlns:a16="http://schemas.microsoft.com/office/drawing/2014/main" id="{10A59AF3-34E3-4F2D-B219-533C8164A410}"/>
              </a:ext>
            </a:extLst>
          </p:cNvPr>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ktangulär 12">
            <a:extLst>
              <a:ext uri="{FF2B5EF4-FFF2-40B4-BE49-F238E27FC236}">
                <a16:creationId xmlns:a16="http://schemas.microsoft.com/office/drawing/2014/main" id="{3B98DDA9-3997-4600-985C-44C2CABD0BA3}"/>
              </a:ext>
            </a:extLst>
          </p:cNvPr>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Platshållare för bildnummer 5"/>
          <p:cNvSpPr>
            <a:spLocks noGrp="1"/>
          </p:cNvSpPr>
          <p:nvPr>
            <p:ph type="sldNum" sz="quarter" idx="12"/>
          </p:nvPr>
        </p:nvSpPr>
        <p:spPr>
          <a:xfrm>
            <a:off x="10803518" y="2750779"/>
            <a:ext cx="1171888" cy="1356442"/>
          </a:xfrm>
        </p:spPr>
        <p:txBody>
          <a:bodyPr rtlCol="0"/>
          <a:lstStyle/>
          <a:p>
            <a:pPr rtl="0"/>
            <a:fld id="{9E3FA76C-C565-46B6-8652-D75785E2521F}" type="slidenum">
              <a:rPr lang="sv-SE" noProof="0" smtClean="0"/>
              <a:t>‹#›</a:t>
            </a:fld>
            <a:endParaRPr lang="sv-SE" noProof="0"/>
          </a:p>
        </p:txBody>
      </p:sp>
    </p:spTree>
    <p:extLst>
      <p:ext uri="{BB962C8B-B14F-4D97-AF65-F5344CB8AC3E}">
        <p14:creationId xmlns:p14="http://schemas.microsoft.com/office/powerpoint/2010/main" val="888968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grpSp>
        <p:nvGrpSpPr>
          <p:cNvPr id="7" name="Grupp 6">
            <a:extLst>
              <a:ext uri="{FF2B5EF4-FFF2-40B4-BE49-F238E27FC236}">
                <a16:creationId xmlns:a16="http://schemas.microsoft.com/office/drawing/2014/main" id="{AC2D2AED-B2EF-46D8-BC7C-81AE25C80786}"/>
              </a:ext>
            </a:extLst>
          </p:cNvPr>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fik 7" descr="Enkelt kugghjul">
              <a:extLst>
                <a:ext uri="{FF2B5EF4-FFF2-40B4-BE49-F238E27FC236}">
                  <a16:creationId xmlns:a16="http://schemas.microsoft.com/office/drawing/2014/main" id="{2F9289FC-9317-4EC5-8064-00D341850192}"/>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9" name="Grafik 8" descr="Enkelt kugghjul">
              <a:extLst>
                <a:ext uri="{FF2B5EF4-FFF2-40B4-BE49-F238E27FC236}">
                  <a16:creationId xmlns:a16="http://schemas.microsoft.com/office/drawing/2014/main" id="{09784D29-4AB9-4581-A176-2BC2AD58F82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0" name="Grafik 9" descr="Enkelt kugghjul">
              <a:extLst>
                <a:ext uri="{FF2B5EF4-FFF2-40B4-BE49-F238E27FC236}">
                  <a16:creationId xmlns:a16="http://schemas.microsoft.com/office/drawing/2014/main" id="{25EF2775-3EFB-4A64-8FAF-4D8B56AE073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1" name="Grafik 10" descr="Enkelt kugghjul">
              <a:extLst>
                <a:ext uri="{FF2B5EF4-FFF2-40B4-BE49-F238E27FC236}">
                  <a16:creationId xmlns:a16="http://schemas.microsoft.com/office/drawing/2014/main" id="{A34C11DA-4074-454D-800C-0FC5FBF1CD1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5" name="Bild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ktangulär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Platshållare för datum 1"/>
          <p:cNvSpPr>
            <a:spLocks noGrp="1"/>
          </p:cNvSpPr>
          <p:nvPr>
            <p:ph type="dt" sz="half" idx="10"/>
          </p:nvPr>
        </p:nvSpPr>
        <p:spPr/>
        <p:txBody>
          <a:bodyPr rtlCol="0"/>
          <a:lstStyle/>
          <a:p>
            <a:pPr rtl="0"/>
            <a:r>
              <a:rPr lang="sv-SE" noProof="0"/>
              <a:t>Erik Unevik 2025-04-07</a:t>
            </a:r>
          </a:p>
        </p:txBody>
      </p:sp>
      <p:sp>
        <p:nvSpPr>
          <p:cNvPr id="3" name="Platshållare för sidfot 2"/>
          <p:cNvSpPr>
            <a:spLocks noGrp="1"/>
          </p:cNvSpPr>
          <p:nvPr>
            <p:ph type="ftr" sz="quarter" idx="11"/>
          </p:nvPr>
        </p:nvSpPr>
        <p:spPr/>
        <p:txBody>
          <a:bodyPr rtlCol="0"/>
          <a:lstStyle/>
          <a:p>
            <a:pPr rtl="0"/>
            <a:r>
              <a:rPr lang="sv-SE" noProof="0"/>
              <a:t>Lägg till en sidfot</a:t>
            </a:r>
          </a:p>
        </p:txBody>
      </p:sp>
      <p:sp>
        <p:nvSpPr>
          <p:cNvPr id="4" name="Platshållare för bildnummer 3"/>
          <p:cNvSpPr>
            <a:spLocks noGrp="1"/>
          </p:cNvSpPr>
          <p:nvPr>
            <p:ph type="sldNum" sz="quarter" idx="12"/>
          </p:nvPr>
        </p:nvSpPr>
        <p:spPr/>
        <p:txBody>
          <a:bodyPr rtlCol="0"/>
          <a:lstStyle/>
          <a:p>
            <a:pPr rtl="0"/>
            <a:fld id="{9E3FA76C-C565-46B6-8652-D75785E2521F}" type="slidenum">
              <a:rPr lang="sv-SE" noProof="0" smtClean="0"/>
              <a:t>‹#›</a:t>
            </a:fld>
            <a:endParaRPr lang="sv-SE" noProof="0"/>
          </a:p>
        </p:txBody>
      </p:sp>
    </p:spTree>
    <p:extLst>
      <p:ext uri="{BB962C8B-B14F-4D97-AF65-F5344CB8AC3E}">
        <p14:creationId xmlns:p14="http://schemas.microsoft.com/office/powerpoint/2010/main" val="1735406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grpSp>
        <p:nvGrpSpPr>
          <p:cNvPr id="17" name="Grupp 16">
            <a:extLst>
              <a:ext uri="{FF2B5EF4-FFF2-40B4-BE49-F238E27FC236}">
                <a16:creationId xmlns:a16="http://schemas.microsoft.com/office/drawing/2014/main" id="{9F6BBB30-80DB-4A1B-9DD3-A090C4EF2F33}"/>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fik 17" descr="Enkelt kugghjul">
              <a:extLst>
                <a:ext uri="{FF2B5EF4-FFF2-40B4-BE49-F238E27FC236}">
                  <a16:creationId xmlns:a16="http://schemas.microsoft.com/office/drawing/2014/main" id="{4FC3313D-A401-4847-ABED-CDF1803D067C}"/>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9" name="Grafik 18" descr="Enkelt kugghjul">
              <a:extLst>
                <a:ext uri="{FF2B5EF4-FFF2-40B4-BE49-F238E27FC236}">
                  <a16:creationId xmlns:a16="http://schemas.microsoft.com/office/drawing/2014/main" id="{62BA598A-71EC-4BD4-8924-8F16E990AF5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fik 19" descr="Enkelt kugghjul">
              <a:extLst>
                <a:ext uri="{FF2B5EF4-FFF2-40B4-BE49-F238E27FC236}">
                  <a16:creationId xmlns:a16="http://schemas.microsoft.com/office/drawing/2014/main" id="{2086399E-589B-48EE-B396-961A783106E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fik 20" descr="Enkelt kugghjul">
              <a:extLst>
                <a:ext uri="{FF2B5EF4-FFF2-40B4-BE49-F238E27FC236}">
                  <a16:creationId xmlns:a16="http://schemas.microsoft.com/office/drawing/2014/main" id="{F2A039E4-F69C-4905-B047-6891B77F8CA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Bild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ktangulär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ktangulär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Rubrik 1"/>
          <p:cNvSpPr>
            <a:spLocks noGrp="1"/>
          </p:cNvSpPr>
          <p:nvPr>
            <p:ph type="title" hasCustomPrompt="1"/>
          </p:nvPr>
        </p:nvSpPr>
        <p:spPr>
          <a:xfrm>
            <a:off x="2432921" y="753227"/>
            <a:ext cx="9613859" cy="1080940"/>
          </a:xfrm>
        </p:spPr>
        <p:txBody>
          <a:bodyPr rtlCol="0" anchor="ctr">
            <a:normAutofit/>
          </a:bodyPr>
          <a:lstStyle>
            <a:lvl1pPr>
              <a:defRPr sz="3600"/>
            </a:lvl1pPr>
          </a:lstStyle>
          <a:p>
            <a:pPr rtl="0"/>
            <a:r>
              <a:rPr lang="sv-SE" noProof="0"/>
              <a:t>Klicka här för att ändra format</a:t>
            </a:r>
          </a:p>
        </p:txBody>
      </p:sp>
      <p:sp>
        <p:nvSpPr>
          <p:cNvPr id="3" name="Platshållare för innehåll 2"/>
          <p:cNvSpPr>
            <a:spLocks noGrp="1"/>
          </p:cNvSpPr>
          <p:nvPr>
            <p:ph idx="1"/>
          </p:nvPr>
        </p:nvSpPr>
        <p:spPr>
          <a:xfrm>
            <a:off x="6438446" y="2336873"/>
            <a:ext cx="5608336" cy="3599313"/>
          </a:xfrm>
        </p:spPr>
        <p:txBody>
          <a:bodyPr rtlCol="0"/>
          <a:lstStyle/>
          <a:p>
            <a:pPr lvl="0" rtl="0"/>
            <a:r>
              <a:rPr lang="sv-SE" noProof="0"/>
              <a:t>Klicka här för att ändra format på bakgrundstexten</a:t>
            </a:r>
          </a:p>
          <a:p>
            <a:pPr lvl="1" rtl="0"/>
            <a:r>
              <a:rPr lang="sv-SE" noProof="0"/>
              <a:t>Nivå två</a:t>
            </a:r>
          </a:p>
          <a:p>
            <a:pPr lvl="2" rtl="0"/>
            <a:r>
              <a:rPr lang="sv-SE" noProof="0"/>
              <a:t>Nivå tre</a:t>
            </a:r>
          </a:p>
          <a:p>
            <a:pPr lvl="3" rtl="0"/>
            <a:r>
              <a:rPr lang="sv-SE" noProof="0"/>
              <a:t>Nivå fyra</a:t>
            </a:r>
          </a:p>
          <a:p>
            <a:pPr lvl="4" rtl="0"/>
            <a:r>
              <a:rPr lang="sv-SE" noProof="0"/>
              <a:t>Nivå fem</a:t>
            </a:r>
          </a:p>
        </p:txBody>
      </p:sp>
      <p:sp>
        <p:nvSpPr>
          <p:cNvPr id="4" name="Platshållare för text 3"/>
          <p:cNvSpPr>
            <a:spLocks noGrp="1"/>
          </p:cNvSpPr>
          <p:nvPr>
            <p:ph type="body" sz="half" idx="2"/>
          </p:nvPr>
        </p:nvSpPr>
        <p:spPr>
          <a:xfrm>
            <a:off x="2432922" y="2336872"/>
            <a:ext cx="3790078" cy="3599317"/>
          </a:xfrm>
        </p:spPr>
        <p:txBody>
          <a:bodyPr rtlCol="0"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sv-SE" noProof="0"/>
              <a:t>Klicka här för att ändra format på bakgrundstexten</a:t>
            </a:r>
          </a:p>
        </p:txBody>
      </p:sp>
      <p:sp>
        <p:nvSpPr>
          <p:cNvPr id="5" name="Platshållare för datum 4"/>
          <p:cNvSpPr>
            <a:spLocks noGrp="1"/>
          </p:cNvSpPr>
          <p:nvPr>
            <p:ph type="dt" sz="half" idx="10"/>
          </p:nvPr>
        </p:nvSpPr>
        <p:spPr>
          <a:xfrm>
            <a:off x="9303581" y="5936187"/>
            <a:ext cx="2743200" cy="365125"/>
          </a:xfrm>
        </p:spPr>
        <p:txBody>
          <a:bodyPr rtlCol="0"/>
          <a:lstStyle/>
          <a:p>
            <a:pPr rtl="0"/>
            <a:r>
              <a:rPr lang="sv-SE" noProof="0"/>
              <a:t>Erik Unevik 2025-04-07</a:t>
            </a:r>
          </a:p>
        </p:txBody>
      </p:sp>
      <p:sp>
        <p:nvSpPr>
          <p:cNvPr id="6" name="Platshållare för sidfot 5"/>
          <p:cNvSpPr>
            <a:spLocks noGrp="1"/>
          </p:cNvSpPr>
          <p:nvPr>
            <p:ph type="ftr" sz="quarter" idx="11"/>
          </p:nvPr>
        </p:nvSpPr>
        <p:spPr>
          <a:xfrm>
            <a:off x="2432921" y="5936188"/>
            <a:ext cx="6870660" cy="365125"/>
          </a:xfrm>
        </p:spPr>
        <p:txBody>
          <a:bodyPr rtlCol="0"/>
          <a:lstStyle/>
          <a:p>
            <a:pPr rtl="0"/>
            <a:r>
              <a:rPr lang="sv-SE" noProof="0"/>
              <a:t>Lägg till en sidfot</a:t>
            </a:r>
          </a:p>
        </p:txBody>
      </p:sp>
      <p:sp>
        <p:nvSpPr>
          <p:cNvPr id="7" name="Platshållare för bildnummer 6"/>
          <p:cNvSpPr>
            <a:spLocks noGrp="1"/>
          </p:cNvSpPr>
          <p:nvPr>
            <p:ph type="sldNum" sz="quarter" idx="12"/>
          </p:nvPr>
        </p:nvSpPr>
        <p:spPr>
          <a:xfrm>
            <a:off x="140074" y="753227"/>
            <a:ext cx="1154151" cy="1090789"/>
          </a:xfrm>
        </p:spPr>
        <p:txBody>
          <a:bodyPr rtlCol="0"/>
          <a:lstStyle/>
          <a:p>
            <a:pPr rtl="0"/>
            <a:fld id="{9E3FA76C-C565-46B6-8652-D75785E2521F}" type="slidenum">
              <a:rPr lang="sv-SE" noProof="0" smtClean="0"/>
              <a:t>‹#›</a:t>
            </a:fld>
            <a:endParaRPr lang="sv-SE" noProof="0"/>
          </a:p>
        </p:txBody>
      </p:sp>
    </p:spTree>
    <p:extLst>
      <p:ext uri="{BB962C8B-B14F-4D97-AF65-F5344CB8AC3E}">
        <p14:creationId xmlns:p14="http://schemas.microsoft.com/office/powerpoint/2010/main" val="32207027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ild med bildtext">
    <p:spTree>
      <p:nvGrpSpPr>
        <p:cNvPr id="1" name=""/>
        <p:cNvGrpSpPr/>
        <p:nvPr/>
      </p:nvGrpSpPr>
      <p:grpSpPr>
        <a:xfrm>
          <a:off x="0" y="0"/>
          <a:ext cx="0" cy="0"/>
          <a:chOff x="0" y="0"/>
          <a:chExt cx="0" cy="0"/>
        </a:xfrm>
      </p:grpSpPr>
      <p:grpSp>
        <p:nvGrpSpPr>
          <p:cNvPr id="17" name="Grupp 16">
            <a:extLst>
              <a:ext uri="{FF2B5EF4-FFF2-40B4-BE49-F238E27FC236}">
                <a16:creationId xmlns:a16="http://schemas.microsoft.com/office/drawing/2014/main" id="{9F6BBB30-80DB-4A1B-9DD3-A090C4EF2F33}"/>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fik 17" descr="Enkelt kugghjul">
              <a:extLst>
                <a:ext uri="{FF2B5EF4-FFF2-40B4-BE49-F238E27FC236}">
                  <a16:creationId xmlns:a16="http://schemas.microsoft.com/office/drawing/2014/main" id="{4FC3313D-A401-4847-ABED-CDF1803D067C}"/>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9" name="Grafik 18" descr="Enkelt kugghjul">
              <a:extLst>
                <a:ext uri="{FF2B5EF4-FFF2-40B4-BE49-F238E27FC236}">
                  <a16:creationId xmlns:a16="http://schemas.microsoft.com/office/drawing/2014/main" id="{62BA598A-71EC-4BD4-8924-8F16E990AF5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fik 19" descr="Enkelt kugghjul">
              <a:extLst>
                <a:ext uri="{FF2B5EF4-FFF2-40B4-BE49-F238E27FC236}">
                  <a16:creationId xmlns:a16="http://schemas.microsoft.com/office/drawing/2014/main" id="{2086399E-589B-48EE-B396-961A783106E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fik 20" descr="Enkelt kugghjul">
              <a:extLst>
                <a:ext uri="{FF2B5EF4-FFF2-40B4-BE49-F238E27FC236}">
                  <a16:creationId xmlns:a16="http://schemas.microsoft.com/office/drawing/2014/main" id="{F2A039E4-F69C-4905-B047-6891B77F8CA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Bild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ktangulär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ktangulär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Rubrik 1"/>
          <p:cNvSpPr>
            <a:spLocks noGrp="1"/>
          </p:cNvSpPr>
          <p:nvPr>
            <p:ph type="title" hasCustomPrompt="1"/>
          </p:nvPr>
        </p:nvSpPr>
        <p:spPr>
          <a:xfrm>
            <a:off x="2432921" y="753227"/>
            <a:ext cx="9613859" cy="1080940"/>
          </a:xfrm>
        </p:spPr>
        <p:txBody>
          <a:bodyPr rtlCol="0" anchor="ctr">
            <a:normAutofit/>
          </a:bodyPr>
          <a:lstStyle>
            <a:lvl1pPr>
              <a:defRPr sz="3600"/>
            </a:lvl1pPr>
          </a:lstStyle>
          <a:p>
            <a:pPr rtl="0"/>
            <a:r>
              <a:rPr lang="sv-SE" noProof="0"/>
              <a:t>Klicka här för att ändra format</a:t>
            </a:r>
          </a:p>
        </p:txBody>
      </p:sp>
      <p:sp>
        <p:nvSpPr>
          <p:cNvPr id="4" name="Platshållare för text 3"/>
          <p:cNvSpPr>
            <a:spLocks noGrp="1"/>
          </p:cNvSpPr>
          <p:nvPr>
            <p:ph type="body" sz="half" idx="2"/>
          </p:nvPr>
        </p:nvSpPr>
        <p:spPr>
          <a:xfrm>
            <a:off x="2432922" y="2336872"/>
            <a:ext cx="2620817" cy="3599317"/>
          </a:xfrm>
        </p:spPr>
        <p:txBody>
          <a:bodyPr rtlCol="0"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sv-SE" noProof="0"/>
              <a:t>Klicka här för att ändra format på bakgrundstexten</a:t>
            </a:r>
          </a:p>
        </p:txBody>
      </p:sp>
      <p:sp>
        <p:nvSpPr>
          <p:cNvPr id="5" name="Platshållare för datum 4"/>
          <p:cNvSpPr>
            <a:spLocks noGrp="1"/>
          </p:cNvSpPr>
          <p:nvPr>
            <p:ph type="dt" sz="half" idx="10"/>
          </p:nvPr>
        </p:nvSpPr>
        <p:spPr>
          <a:xfrm>
            <a:off x="9303581" y="5936187"/>
            <a:ext cx="2743200" cy="365125"/>
          </a:xfrm>
        </p:spPr>
        <p:txBody>
          <a:bodyPr rtlCol="0"/>
          <a:lstStyle/>
          <a:p>
            <a:pPr rtl="0"/>
            <a:r>
              <a:rPr lang="sv-SE" noProof="0"/>
              <a:t>Erik Unevik 2025-04-07</a:t>
            </a:r>
          </a:p>
        </p:txBody>
      </p:sp>
      <p:sp>
        <p:nvSpPr>
          <p:cNvPr id="6" name="Platshållare för sidfot 5"/>
          <p:cNvSpPr>
            <a:spLocks noGrp="1"/>
          </p:cNvSpPr>
          <p:nvPr>
            <p:ph type="ftr" sz="quarter" idx="11"/>
          </p:nvPr>
        </p:nvSpPr>
        <p:spPr>
          <a:xfrm>
            <a:off x="2432921" y="5936188"/>
            <a:ext cx="6870660" cy="365125"/>
          </a:xfrm>
        </p:spPr>
        <p:txBody>
          <a:bodyPr rtlCol="0"/>
          <a:lstStyle/>
          <a:p>
            <a:pPr rtl="0"/>
            <a:r>
              <a:rPr lang="sv-SE" noProof="0"/>
              <a:t>Lägg till en sidfot</a:t>
            </a:r>
          </a:p>
        </p:txBody>
      </p:sp>
      <p:sp>
        <p:nvSpPr>
          <p:cNvPr id="7" name="Platshållare för bildnummer 6"/>
          <p:cNvSpPr>
            <a:spLocks noGrp="1"/>
          </p:cNvSpPr>
          <p:nvPr>
            <p:ph type="sldNum" sz="quarter" idx="12"/>
          </p:nvPr>
        </p:nvSpPr>
        <p:spPr>
          <a:xfrm>
            <a:off x="140074" y="753227"/>
            <a:ext cx="1154151" cy="1090789"/>
          </a:xfrm>
        </p:spPr>
        <p:txBody>
          <a:bodyPr rtlCol="0"/>
          <a:lstStyle/>
          <a:p>
            <a:pPr rtl="0"/>
            <a:fld id="{9E3FA76C-C565-46B6-8652-D75785E2521F}" type="slidenum">
              <a:rPr lang="sv-SE" noProof="0" smtClean="0"/>
              <a:t>‹#›</a:t>
            </a:fld>
            <a:endParaRPr lang="sv-SE" noProof="0"/>
          </a:p>
        </p:txBody>
      </p:sp>
      <p:sp>
        <p:nvSpPr>
          <p:cNvPr id="16" name="Platshållare för bild 2">
            <a:extLst>
              <a:ext uri="{FF2B5EF4-FFF2-40B4-BE49-F238E27FC236}">
                <a16:creationId xmlns:a16="http://schemas.microsoft.com/office/drawing/2014/main" id="{5E59F855-D2A7-4662-804E-17B59CD1A41D}"/>
              </a:ext>
            </a:extLst>
          </p:cNvPr>
          <p:cNvSpPr>
            <a:spLocks noGrp="1"/>
          </p:cNvSpPr>
          <p:nvPr>
            <p:ph type="pic" idx="1" hasCustomPrompt="1"/>
          </p:nvPr>
        </p:nvSpPr>
        <p:spPr>
          <a:xfrm>
            <a:off x="5213022" y="2327474"/>
            <a:ext cx="6833757" cy="3608712"/>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sv-SE" noProof="0"/>
              <a:t>Klicka på ikonen för att lägga till bild</a:t>
            </a:r>
          </a:p>
        </p:txBody>
      </p:sp>
    </p:spTree>
    <p:extLst>
      <p:ext uri="{BB962C8B-B14F-4D97-AF65-F5344CB8AC3E}">
        <p14:creationId xmlns:p14="http://schemas.microsoft.com/office/powerpoint/2010/main" val="22757395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noramabild med bildtext">
    <p:spTree>
      <p:nvGrpSpPr>
        <p:cNvPr id="1" name=""/>
        <p:cNvGrpSpPr/>
        <p:nvPr/>
      </p:nvGrpSpPr>
      <p:grpSpPr>
        <a:xfrm>
          <a:off x="0" y="0"/>
          <a:ext cx="0" cy="0"/>
          <a:chOff x="0" y="0"/>
          <a:chExt cx="0" cy="0"/>
        </a:xfrm>
      </p:grpSpPr>
      <p:pic>
        <p:nvPicPr>
          <p:cNvPr id="8" name="Bild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Bild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ktangulär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ktangulär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Rubrik 1"/>
          <p:cNvSpPr>
            <a:spLocks noGrp="1"/>
          </p:cNvSpPr>
          <p:nvPr>
            <p:ph type="title" hasCustomPrompt="1"/>
          </p:nvPr>
        </p:nvSpPr>
        <p:spPr>
          <a:xfrm>
            <a:off x="680322" y="4711616"/>
            <a:ext cx="9613859" cy="1090482"/>
          </a:xfrm>
        </p:spPr>
        <p:txBody>
          <a:bodyPr rtlCol="0" anchor="ctr" anchorCtr="0">
            <a:normAutofit/>
          </a:bodyPr>
          <a:lstStyle>
            <a:lvl1pPr>
              <a:defRPr sz="2400"/>
            </a:lvl1pPr>
          </a:lstStyle>
          <a:p>
            <a:pPr rtl="0"/>
            <a:r>
              <a:rPr lang="sv-SE" noProof="0"/>
              <a:t>Klicka här för att ändra format</a:t>
            </a:r>
          </a:p>
        </p:txBody>
      </p:sp>
      <p:sp>
        <p:nvSpPr>
          <p:cNvPr id="5" name="Platshållare för datum 4"/>
          <p:cNvSpPr>
            <a:spLocks noGrp="1"/>
          </p:cNvSpPr>
          <p:nvPr>
            <p:ph type="dt" sz="half" idx="10"/>
          </p:nvPr>
        </p:nvSpPr>
        <p:spPr/>
        <p:txBody>
          <a:bodyPr rtlCol="0"/>
          <a:lstStyle/>
          <a:p>
            <a:pPr rtl="0"/>
            <a:r>
              <a:rPr lang="sv-SE" noProof="0"/>
              <a:t>Erik Unevik 2025-04-07</a:t>
            </a:r>
          </a:p>
        </p:txBody>
      </p:sp>
      <p:sp>
        <p:nvSpPr>
          <p:cNvPr id="6" name="Platshållare för sidfot 5"/>
          <p:cNvSpPr>
            <a:spLocks noGrp="1"/>
          </p:cNvSpPr>
          <p:nvPr>
            <p:ph type="ftr" sz="quarter" idx="11"/>
          </p:nvPr>
        </p:nvSpPr>
        <p:spPr/>
        <p:txBody>
          <a:bodyPr rtlCol="0"/>
          <a:lstStyle/>
          <a:p>
            <a:pPr rtl="0"/>
            <a:r>
              <a:rPr lang="sv-SE" noProof="0"/>
              <a:t>Lägg till en sidfot</a:t>
            </a:r>
          </a:p>
        </p:txBody>
      </p:sp>
      <p:sp>
        <p:nvSpPr>
          <p:cNvPr id="7" name="Platshållare för bildnummer 6"/>
          <p:cNvSpPr>
            <a:spLocks noGrp="1"/>
          </p:cNvSpPr>
          <p:nvPr>
            <p:ph type="sldNum" sz="quarter" idx="12"/>
          </p:nvPr>
        </p:nvSpPr>
        <p:spPr>
          <a:xfrm>
            <a:off x="10729455" y="4711309"/>
            <a:ext cx="1154151" cy="1090789"/>
          </a:xfrm>
        </p:spPr>
        <p:txBody>
          <a:bodyPr rtlCol="0"/>
          <a:lstStyle/>
          <a:p>
            <a:pPr rtl="0"/>
            <a:fld id="{9E3FA76C-C565-46B6-8652-D75785E2521F}" type="slidenum">
              <a:rPr lang="sv-SE" noProof="0" smtClean="0"/>
              <a:t>‹#›</a:t>
            </a:fld>
            <a:endParaRPr lang="sv-SE" noProof="0"/>
          </a:p>
        </p:txBody>
      </p:sp>
      <p:sp>
        <p:nvSpPr>
          <p:cNvPr id="13" name="Platshållare för SmartArt 12">
            <a:extLst>
              <a:ext uri="{FF2B5EF4-FFF2-40B4-BE49-F238E27FC236}">
                <a16:creationId xmlns:a16="http://schemas.microsoft.com/office/drawing/2014/main" id="{DBD7FBFD-679C-4A5B-A176-220004B60453}"/>
              </a:ext>
            </a:extLst>
          </p:cNvPr>
          <p:cNvSpPr>
            <a:spLocks noGrp="1"/>
          </p:cNvSpPr>
          <p:nvPr>
            <p:ph type="dgm" sz="quarter" idx="13"/>
          </p:nvPr>
        </p:nvSpPr>
        <p:spPr>
          <a:xfrm>
            <a:off x="680321" y="386862"/>
            <a:ext cx="9614617" cy="3867638"/>
          </a:xfrm>
        </p:spPr>
        <p:txBody>
          <a:bodyPr rtlCol="0"/>
          <a:lstStyle/>
          <a:p>
            <a:pPr rtl="0"/>
            <a:r>
              <a:rPr lang="sv-SE" noProof="0"/>
              <a:t>Klicka på ikonen för att lägga till SmartArt-grafik</a:t>
            </a:r>
          </a:p>
        </p:txBody>
      </p:sp>
    </p:spTree>
    <p:extLst>
      <p:ext uri="{BB962C8B-B14F-4D97-AF65-F5344CB8AC3E}">
        <p14:creationId xmlns:p14="http://schemas.microsoft.com/office/powerpoint/2010/main" val="35259966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Rubrik och bildtext">
    <p:spTree>
      <p:nvGrpSpPr>
        <p:cNvPr id="1" name=""/>
        <p:cNvGrpSpPr/>
        <p:nvPr/>
      </p:nvGrpSpPr>
      <p:grpSpPr>
        <a:xfrm>
          <a:off x="0" y="0"/>
          <a:ext cx="0" cy="0"/>
          <a:chOff x="0" y="0"/>
          <a:chExt cx="0" cy="0"/>
        </a:xfrm>
      </p:grpSpPr>
      <p:grpSp>
        <p:nvGrpSpPr>
          <p:cNvPr id="12" name="Grupp 11">
            <a:extLst>
              <a:ext uri="{FF2B5EF4-FFF2-40B4-BE49-F238E27FC236}">
                <a16:creationId xmlns:a16="http://schemas.microsoft.com/office/drawing/2014/main" id="{22B243BA-55F2-42F1-B294-0EB708FCD888}"/>
              </a:ext>
            </a:extLst>
          </p:cNvPr>
          <p:cNvGrpSpPr/>
          <p:nvPr userDrawn="1"/>
        </p:nvGrpSpPr>
        <p:grpSpPr>
          <a:xfrm rot="10800000">
            <a:off x="108452" y="75467"/>
            <a:ext cx="5378800" cy="5588856"/>
            <a:chOff x="-424090" y="303112"/>
            <a:chExt cx="5378800" cy="5588856"/>
          </a:xfrm>
          <a:solidFill>
            <a:srgbClr val="F6BF73">
              <a:alpha val="30196"/>
            </a:srgbClr>
          </a:solidFill>
        </p:grpSpPr>
        <p:pic>
          <p:nvPicPr>
            <p:cNvPr id="13" name="Grafik 12" descr="Enkelt kugghjul">
              <a:extLst>
                <a:ext uri="{FF2B5EF4-FFF2-40B4-BE49-F238E27FC236}">
                  <a16:creationId xmlns:a16="http://schemas.microsoft.com/office/drawing/2014/main" id="{46408269-63CF-4017-AC0D-C35B044D3076}"/>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4" name="Grafik 13" descr="Enkelt kugghjul">
              <a:extLst>
                <a:ext uri="{FF2B5EF4-FFF2-40B4-BE49-F238E27FC236}">
                  <a16:creationId xmlns:a16="http://schemas.microsoft.com/office/drawing/2014/main" id="{7A3695B4-ADE3-45A9-8119-67D5F83A8C3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fik 14" descr="Enkelt kugghjul">
              <a:extLst>
                <a:ext uri="{FF2B5EF4-FFF2-40B4-BE49-F238E27FC236}">
                  <a16:creationId xmlns:a16="http://schemas.microsoft.com/office/drawing/2014/main" id="{6B8F0030-0551-4558-8533-64D2E4838DB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fik 15" descr="Enkelt kugghjul">
              <a:extLst>
                <a:ext uri="{FF2B5EF4-FFF2-40B4-BE49-F238E27FC236}">
                  <a16:creationId xmlns:a16="http://schemas.microsoft.com/office/drawing/2014/main" id="{59607E3E-29E0-44E4-899A-0955FA4D367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fik 16" descr="Enkelt kugghjul">
              <a:extLst>
                <a:ext uri="{FF2B5EF4-FFF2-40B4-BE49-F238E27FC236}">
                  <a16:creationId xmlns:a16="http://schemas.microsoft.com/office/drawing/2014/main" id="{AD4251FC-462A-4B83-9F84-2358E52E31E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Bild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Bild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ktangulär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ktangulär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Rubrik 1"/>
          <p:cNvSpPr>
            <a:spLocks noGrp="1"/>
          </p:cNvSpPr>
          <p:nvPr>
            <p:ph type="title" hasCustomPrompt="1"/>
          </p:nvPr>
        </p:nvSpPr>
        <p:spPr>
          <a:xfrm>
            <a:off x="680322" y="609597"/>
            <a:ext cx="9613858" cy="3592750"/>
          </a:xfrm>
        </p:spPr>
        <p:txBody>
          <a:bodyPr rtlCol="0" anchor="ctr"/>
          <a:lstStyle>
            <a:lvl1pPr>
              <a:defRPr sz="3200"/>
            </a:lvl1pPr>
          </a:lstStyle>
          <a:p>
            <a:pPr rtl="0"/>
            <a:r>
              <a:rPr lang="sv-SE" noProof="0"/>
              <a:t>Klicka här för att ändra format</a:t>
            </a:r>
          </a:p>
        </p:txBody>
      </p:sp>
      <p:sp>
        <p:nvSpPr>
          <p:cNvPr id="4" name="Platshållare för text 3"/>
          <p:cNvSpPr>
            <a:spLocks noGrp="1"/>
          </p:cNvSpPr>
          <p:nvPr>
            <p:ph type="body" sz="half" idx="2"/>
          </p:nvPr>
        </p:nvSpPr>
        <p:spPr>
          <a:xfrm>
            <a:off x="680322" y="4711615"/>
            <a:ext cx="9613859" cy="1090789"/>
          </a:xfrm>
        </p:spPr>
        <p:txBody>
          <a:bodyPr rtlCol="0"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sv-SE" noProof="0"/>
              <a:t>Klicka här för att ändra format på bakgrundstexten</a:t>
            </a:r>
          </a:p>
        </p:txBody>
      </p:sp>
      <p:sp>
        <p:nvSpPr>
          <p:cNvPr id="5" name="Platshållare för datum 4"/>
          <p:cNvSpPr>
            <a:spLocks noGrp="1"/>
          </p:cNvSpPr>
          <p:nvPr>
            <p:ph type="dt" sz="half" idx="10"/>
          </p:nvPr>
        </p:nvSpPr>
        <p:spPr/>
        <p:txBody>
          <a:bodyPr rtlCol="0"/>
          <a:lstStyle/>
          <a:p>
            <a:pPr rtl="0"/>
            <a:r>
              <a:rPr lang="sv-SE" noProof="0"/>
              <a:t>Erik Unevik 2025-04-07</a:t>
            </a:r>
          </a:p>
        </p:txBody>
      </p:sp>
      <p:sp>
        <p:nvSpPr>
          <p:cNvPr id="6" name="Platshållare för sidfot 5"/>
          <p:cNvSpPr>
            <a:spLocks noGrp="1"/>
          </p:cNvSpPr>
          <p:nvPr>
            <p:ph type="ftr" sz="quarter" idx="11"/>
          </p:nvPr>
        </p:nvSpPr>
        <p:spPr/>
        <p:txBody>
          <a:bodyPr rtlCol="0"/>
          <a:lstStyle/>
          <a:p>
            <a:pPr rtl="0"/>
            <a:r>
              <a:rPr lang="sv-SE" noProof="0"/>
              <a:t>Lägg till en sidfot</a:t>
            </a:r>
          </a:p>
        </p:txBody>
      </p:sp>
      <p:sp>
        <p:nvSpPr>
          <p:cNvPr id="7" name="Platshållare för bildnummer 6"/>
          <p:cNvSpPr>
            <a:spLocks noGrp="1"/>
          </p:cNvSpPr>
          <p:nvPr>
            <p:ph type="sldNum" sz="quarter" idx="12"/>
          </p:nvPr>
        </p:nvSpPr>
        <p:spPr>
          <a:xfrm>
            <a:off x="10729455" y="4711615"/>
            <a:ext cx="1154151" cy="1090789"/>
          </a:xfrm>
        </p:spPr>
        <p:txBody>
          <a:bodyPr rtlCol="0"/>
          <a:lstStyle/>
          <a:p>
            <a:pPr rtl="0"/>
            <a:fld id="{9E3FA76C-C565-46B6-8652-D75785E2521F}" type="slidenum">
              <a:rPr lang="sv-SE" noProof="0" smtClean="0"/>
              <a:t>‹#›</a:t>
            </a:fld>
            <a:endParaRPr lang="sv-SE" noProof="0"/>
          </a:p>
        </p:txBody>
      </p:sp>
    </p:spTree>
    <p:extLst>
      <p:ext uri="{BB962C8B-B14F-4D97-AF65-F5344CB8AC3E}">
        <p14:creationId xmlns:p14="http://schemas.microsoft.com/office/powerpoint/2010/main" val="25140067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itat med bildtext">
    <p:spTree>
      <p:nvGrpSpPr>
        <p:cNvPr id="1" name=""/>
        <p:cNvGrpSpPr/>
        <p:nvPr/>
      </p:nvGrpSpPr>
      <p:grpSpPr>
        <a:xfrm>
          <a:off x="0" y="0"/>
          <a:ext cx="0" cy="0"/>
          <a:chOff x="0" y="0"/>
          <a:chExt cx="0" cy="0"/>
        </a:xfrm>
      </p:grpSpPr>
      <p:grpSp>
        <p:nvGrpSpPr>
          <p:cNvPr id="18" name="Grupp 17">
            <a:extLst>
              <a:ext uri="{FF2B5EF4-FFF2-40B4-BE49-F238E27FC236}">
                <a16:creationId xmlns:a16="http://schemas.microsoft.com/office/drawing/2014/main" id="{D7FCAB52-C8F0-4659-9B95-C792632631CE}"/>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fik 18" descr="Enkelt kugghjul">
              <a:extLst>
                <a:ext uri="{FF2B5EF4-FFF2-40B4-BE49-F238E27FC236}">
                  <a16:creationId xmlns:a16="http://schemas.microsoft.com/office/drawing/2014/main" id="{5E98770F-9E46-4F69-9A76-F671813AF579}"/>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20" name="Grafik 19" descr="Enkelt kugghjul">
              <a:extLst>
                <a:ext uri="{FF2B5EF4-FFF2-40B4-BE49-F238E27FC236}">
                  <a16:creationId xmlns:a16="http://schemas.microsoft.com/office/drawing/2014/main" id="{F08BF8CF-C3C2-4767-B88B-DE07E6A628E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1" name="Grafik 20" descr="Enkelt kugghjul">
              <a:extLst>
                <a:ext uri="{FF2B5EF4-FFF2-40B4-BE49-F238E27FC236}">
                  <a16:creationId xmlns:a16="http://schemas.microsoft.com/office/drawing/2014/main" id="{E63AFEB7-4AAE-448E-8B0B-C2F2287771A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2" name="Bild 21" descr="Enkelt kugghjul">
              <a:extLst>
                <a:ext uri="{FF2B5EF4-FFF2-40B4-BE49-F238E27FC236}">
                  <a16:creationId xmlns:a16="http://schemas.microsoft.com/office/drawing/2014/main" id="{E279C731-1AAF-453A-94B0-6CC29203950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1" name="Bild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Bild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ktangulär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ktangulär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Rubrik 1"/>
          <p:cNvSpPr>
            <a:spLocks noGrp="1"/>
          </p:cNvSpPr>
          <p:nvPr>
            <p:ph type="title" hasCustomPrompt="1"/>
          </p:nvPr>
        </p:nvSpPr>
        <p:spPr>
          <a:xfrm>
            <a:off x="1127856" y="609598"/>
            <a:ext cx="8718877" cy="3036061"/>
          </a:xfrm>
        </p:spPr>
        <p:txBody>
          <a:bodyPr rtlCol="0" anchor="ctr"/>
          <a:lstStyle>
            <a:lvl1pPr>
              <a:defRPr sz="3200"/>
            </a:lvl1pPr>
          </a:lstStyle>
          <a:p>
            <a:pPr rtl="0"/>
            <a:r>
              <a:rPr lang="sv-SE" noProof="0"/>
              <a:t>Klicka här för att ändra format</a:t>
            </a:r>
          </a:p>
        </p:txBody>
      </p:sp>
      <p:sp>
        <p:nvSpPr>
          <p:cNvPr id="12" name="Platshållare för text 3"/>
          <p:cNvSpPr>
            <a:spLocks noGrp="1"/>
          </p:cNvSpPr>
          <p:nvPr>
            <p:ph type="body" sz="half" idx="13"/>
          </p:nvPr>
        </p:nvSpPr>
        <p:spPr>
          <a:xfrm>
            <a:off x="1402288" y="3653379"/>
            <a:ext cx="8156579" cy="548968"/>
          </a:xfrm>
        </p:spPr>
        <p:txBody>
          <a:bodyPr rtlCol="0"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sv-SE" noProof="0"/>
              <a:t>Klicka här för att ändra format på bakgrundstexten</a:t>
            </a:r>
          </a:p>
        </p:txBody>
      </p:sp>
      <p:sp>
        <p:nvSpPr>
          <p:cNvPr id="4" name="Platshållare för text 3"/>
          <p:cNvSpPr>
            <a:spLocks noGrp="1"/>
          </p:cNvSpPr>
          <p:nvPr>
            <p:ph type="body" sz="half" idx="2"/>
          </p:nvPr>
        </p:nvSpPr>
        <p:spPr>
          <a:xfrm>
            <a:off x="680322" y="4711615"/>
            <a:ext cx="9613859" cy="1090789"/>
          </a:xfrm>
        </p:spPr>
        <p:txBody>
          <a:bodyPr rtlCol="0"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sv-SE" noProof="0"/>
              <a:t>Klicka här för att ändra format på bakgrundstexten</a:t>
            </a:r>
          </a:p>
        </p:txBody>
      </p:sp>
      <p:sp>
        <p:nvSpPr>
          <p:cNvPr id="5" name="Platshållare för datum 4"/>
          <p:cNvSpPr>
            <a:spLocks noGrp="1"/>
          </p:cNvSpPr>
          <p:nvPr>
            <p:ph type="dt" sz="half" idx="10"/>
          </p:nvPr>
        </p:nvSpPr>
        <p:spPr/>
        <p:txBody>
          <a:bodyPr rtlCol="0"/>
          <a:lstStyle/>
          <a:p>
            <a:pPr rtl="0"/>
            <a:r>
              <a:rPr lang="sv-SE" noProof="0"/>
              <a:t>Erik Unevik 2025-04-07</a:t>
            </a:r>
          </a:p>
        </p:txBody>
      </p:sp>
      <p:sp>
        <p:nvSpPr>
          <p:cNvPr id="6" name="Platshållare för sidfot 5"/>
          <p:cNvSpPr>
            <a:spLocks noGrp="1"/>
          </p:cNvSpPr>
          <p:nvPr>
            <p:ph type="ftr" sz="quarter" idx="11"/>
          </p:nvPr>
        </p:nvSpPr>
        <p:spPr/>
        <p:txBody>
          <a:bodyPr rtlCol="0"/>
          <a:lstStyle/>
          <a:p>
            <a:pPr rtl="0"/>
            <a:r>
              <a:rPr lang="sv-SE" noProof="0"/>
              <a:t>Lägg till en sidfot</a:t>
            </a:r>
          </a:p>
        </p:txBody>
      </p:sp>
      <p:sp>
        <p:nvSpPr>
          <p:cNvPr id="7" name="Platshållare för bildnummer 6"/>
          <p:cNvSpPr>
            <a:spLocks noGrp="1"/>
          </p:cNvSpPr>
          <p:nvPr>
            <p:ph type="sldNum" sz="quarter" idx="12"/>
          </p:nvPr>
        </p:nvSpPr>
        <p:spPr>
          <a:xfrm>
            <a:off x="10729455" y="4709925"/>
            <a:ext cx="1154151" cy="1090789"/>
          </a:xfrm>
        </p:spPr>
        <p:txBody>
          <a:bodyPr rtlCol="0"/>
          <a:lstStyle/>
          <a:p>
            <a:pPr rtl="0"/>
            <a:fld id="{9E3FA76C-C565-46B6-8652-D75785E2521F}" type="slidenum">
              <a:rPr lang="sv-SE" noProof="0" smtClean="0"/>
              <a:t>‹#›</a:t>
            </a:fld>
            <a:endParaRPr lang="sv-SE" noProof="0"/>
          </a:p>
        </p:txBody>
      </p:sp>
      <p:sp>
        <p:nvSpPr>
          <p:cNvPr id="16" name="Textruta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rtl="0"/>
            <a:r>
              <a:rPr lang="sv-SE" sz="7200" noProof="0">
                <a:solidFill>
                  <a:schemeClr val="tx1"/>
                </a:solidFill>
                <a:effectLst/>
              </a:rPr>
              <a:t>”</a:t>
            </a:r>
          </a:p>
        </p:txBody>
      </p:sp>
      <p:sp>
        <p:nvSpPr>
          <p:cNvPr id="17" name="Textruta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sv-SE" sz="7200" noProof="0">
                <a:solidFill>
                  <a:schemeClr val="tx1"/>
                </a:solidFill>
                <a:effectLst/>
              </a:rPr>
              <a:t>”</a:t>
            </a:r>
          </a:p>
        </p:txBody>
      </p:sp>
    </p:spTree>
    <p:extLst>
      <p:ext uri="{BB962C8B-B14F-4D97-AF65-F5344CB8AC3E}">
        <p14:creationId xmlns:p14="http://schemas.microsoft.com/office/powerpoint/2010/main" val="3331322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Namnkort">
    <p:spTree>
      <p:nvGrpSpPr>
        <p:cNvPr id="1" name=""/>
        <p:cNvGrpSpPr/>
        <p:nvPr/>
      </p:nvGrpSpPr>
      <p:grpSpPr>
        <a:xfrm>
          <a:off x="0" y="0"/>
          <a:ext cx="0" cy="0"/>
          <a:chOff x="0" y="0"/>
          <a:chExt cx="0" cy="0"/>
        </a:xfrm>
      </p:grpSpPr>
      <p:grpSp>
        <p:nvGrpSpPr>
          <p:cNvPr id="10" name="Grupp 9">
            <a:extLst>
              <a:ext uri="{FF2B5EF4-FFF2-40B4-BE49-F238E27FC236}">
                <a16:creationId xmlns:a16="http://schemas.microsoft.com/office/drawing/2014/main" id="{8CB2BD5A-C0EC-4AC1-BBF1-851D8321B964}"/>
              </a:ext>
            </a:extLst>
          </p:cNvPr>
          <p:cNvGrpSpPr/>
          <p:nvPr userDrawn="1"/>
        </p:nvGrpSpPr>
        <p:grpSpPr>
          <a:xfrm rot="5400000">
            <a:off x="188826" y="1282475"/>
            <a:ext cx="5378800" cy="5588856"/>
            <a:chOff x="-424090" y="303112"/>
            <a:chExt cx="5378800" cy="5588856"/>
          </a:xfrm>
          <a:solidFill>
            <a:srgbClr val="F6BF73">
              <a:alpha val="30196"/>
            </a:srgbClr>
          </a:solidFill>
        </p:grpSpPr>
        <p:pic>
          <p:nvPicPr>
            <p:cNvPr id="13" name="Grafik 12" descr="Enkelt kugghjul">
              <a:extLst>
                <a:ext uri="{FF2B5EF4-FFF2-40B4-BE49-F238E27FC236}">
                  <a16:creationId xmlns:a16="http://schemas.microsoft.com/office/drawing/2014/main" id="{538A56DB-6938-460F-9BB3-A0A34C234B32}"/>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4" name="Grafik 13" descr="Enkelt kugghjul">
              <a:extLst>
                <a:ext uri="{FF2B5EF4-FFF2-40B4-BE49-F238E27FC236}">
                  <a16:creationId xmlns:a16="http://schemas.microsoft.com/office/drawing/2014/main" id="{E2A1D679-9D00-4DC7-82EC-B6C33270E7F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fik 14" descr="Enkelt kugghjul">
              <a:extLst>
                <a:ext uri="{FF2B5EF4-FFF2-40B4-BE49-F238E27FC236}">
                  <a16:creationId xmlns:a16="http://schemas.microsoft.com/office/drawing/2014/main" id="{8DFB6E86-77FA-4731-B7FA-5A63254A3E6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fik 15" descr="Enkelt kugghjul">
              <a:extLst>
                <a:ext uri="{FF2B5EF4-FFF2-40B4-BE49-F238E27FC236}">
                  <a16:creationId xmlns:a16="http://schemas.microsoft.com/office/drawing/2014/main" id="{982D40F0-DDB8-45E0-B9D1-5964842C730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fik 16" descr="Enkelt kugghjul">
              <a:extLst>
                <a:ext uri="{FF2B5EF4-FFF2-40B4-BE49-F238E27FC236}">
                  <a16:creationId xmlns:a16="http://schemas.microsoft.com/office/drawing/2014/main" id="{D744A42C-4948-489C-8EB2-12C65C47E90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9" name="Bild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ktangulär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ktangulär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Rubrik 1"/>
          <p:cNvSpPr>
            <a:spLocks noGrp="1"/>
          </p:cNvSpPr>
          <p:nvPr>
            <p:ph type="title" hasCustomPrompt="1"/>
          </p:nvPr>
        </p:nvSpPr>
        <p:spPr>
          <a:xfrm>
            <a:off x="2177332" y="4711615"/>
            <a:ext cx="9613862" cy="588535"/>
          </a:xfrm>
        </p:spPr>
        <p:txBody>
          <a:bodyPr rtlCol="0" anchor="b"/>
          <a:lstStyle>
            <a:lvl1pPr>
              <a:defRPr sz="3200"/>
            </a:lvl1pPr>
          </a:lstStyle>
          <a:p>
            <a:pPr rtl="0"/>
            <a:r>
              <a:rPr lang="sv-SE" noProof="0"/>
              <a:t>Klicka här för att ändra format</a:t>
            </a:r>
          </a:p>
        </p:txBody>
      </p:sp>
      <p:sp>
        <p:nvSpPr>
          <p:cNvPr id="4" name="Platshållare för text 3"/>
          <p:cNvSpPr>
            <a:spLocks noGrp="1"/>
          </p:cNvSpPr>
          <p:nvPr>
            <p:ph type="body" sz="half" idx="2"/>
          </p:nvPr>
        </p:nvSpPr>
        <p:spPr>
          <a:xfrm>
            <a:off x="2177333" y="5300149"/>
            <a:ext cx="9613862" cy="502255"/>
          </a:xfrm>
        </p:spPr>
        <p:txBody>
          <a:bodyPr rtlCol="0"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sv-SE" noProof="0"/>
              <a:t>Klicka här för att ändra format på bakgrundstexten</a:t>
            </a:r>
          </a:p>
        </p:txBody>
      </p:sp>
      <p:sp>
        <p:nvSpPr>
          <p:cNvPr id="5" name="Platshållare för datum 4"/>
          <p:cNvSpPr>
            <a:spLocks noGrp="1"/>
          </p:cNvSpPr>
          <p:nvPr>
            <p:ph type="dt" sz="half" idx="10"/>
          </p:nvPr>
        </p:nvSpPr>
        <p:spPr>
          <a:xfrm>
            <a:off x="9047994" y="5936187"/>
            <a:ext cx="2743200" cy="365125"/>
          </a:xfrm>
        </p:spPr>
        <p:txBody>
          <a:bodyPr rtlCol="0"/>
          <a:lstStyle/>
          <a:p>
            <a:pPr rtl="0"/>
            <a:r>
              <a:rPr lang="sv-SE" noProof="0"/>
              <a:t>Erik Unevik 2025-04-07</a:t>
            </a:r>
          </a:p>
        </p:txBody>
      </p:sp>
      <p:sp>
        <p:nvSpPr>
          <p:cNvPr id="6" name="Platshållare för sidfot 5"/>
          <p:cNvSpPr>
            <a:spLocks noGrp="1"/>
          </p:cNvSpPr>
          <p:nvPr>
            <p:ph type="ftr" sz="quarter" idx="11"/>
          </p:nvPr>
        </p:nvSpPr>
        <p:spPr>
          <a:xfrm>
            <a:off x="2177334" y="5936188"/>
            <a:ext cx="6870660" cy="365125"/>
          </a:xfrm>
        </p:spPr>
        <p:txBody>
          <a:bodyPr rtlCol="0"/>
          <a:lstStyle/>
          <a:p>
            <a:pPr rtl="0"/>
            <a:r>
              <a:rPr lang="sv-SE" noProof="0"/>
              <a:t>Lägg till en sidfot</a:t>
            </a:r>
          </a:p>
        </p:txBody>
      </p:sp>
      <p:sp>
        <p:nvSpPr>
          <p:cNvPr id="7" name="Platshållare för bildnummer 6"/>
          <p:cNvSpPr>
            <a:spLocks noGrp="1"/>
          </p:cNvSpPr>
          <p:nvPr>
            <p:ph type="sldNum" sz="quarter" idx="12"/>
          </p:nvPr>
        </p:nvSpPr>
        <p:spPr>
          <a:xfrm>
            <a:off x="138697" y="4698039"/>
            <a:ext cx="1154151" cy="1090789"/>
          </a:xfrm>
        </p:spPr>
        <p:txBody>
          <a:bodyPr rtlCol="0"/>
          <a:lstStyle/>
          <a:p>
            <a:pPr rtl="0"/>
            <a:fld id="{9E3FA76C-C565-46B6-8652-D75785E2521F}" type="slidenum">
              <a:rPr lang="sv-SE" noProof="0" smtClean="0"/>
              <a:t>‹#›</a:t>
            </a:fld>
            <a:endParaRPr lang="sv-SE" noProof="0"/>
          </a:p>
        </p:txBody>
      </p:sp>
    </p:spTree>
    <p:extLst>
      <p:ext uri="{BB962C8B-B14F-4D97-AF65-F5344CB8AC3E}">
        <p14:creationId xmlns:p14="http://schemas.microsoft.com/office/powerpoint/2010/main" val="15689363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Kolumn 3">
    <p:spTree>
      <p:nvGrpSpPr>
        <p:cNvPr id="1" name=""/>
        <p:cNvGrpSpPr/>
        <p:nvPr/>
      </p:nvGrpSpPr>
      <p:grpSpPr>
        <a:xfrm>
          <a:off x="0" y="0"/>
          <a:ext cx="0" cy="0"/>
          <a:chOff x="0" y="0"/>
          <a:chExt cx="0" cy="0"/>
        </a:xfrm>
      </p:grpSpPr>
      <p:grpSp>
        <p:nvGrpSpPr>
          <p:cNvPr id="23" name="Grupp 22">
            <a:extLst>
              <a:ext uri="{FF2B5EF4-FFF2-40B4-BE49-F238E27FC236}">
                <a16:creationId xmlns:a16="http://schemas.microsoft.com/office/drawing/2014/main" id="{BFC60FB4-27C2-4896-9B64-2DFE33815CE2}"/>
              </a:ext>
            </a:extLst>
          </p:cNvPr>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fik 23" descr="Enkelt kugghjul">
              <a:extLst>
                <a:ext uri="{FF2B5EF4-FFF2-40B4-BE49-F238E27FC236}">
                  <a16:creationId xmlns:a16="http://schemas.microsoft.com/office/drawing/2014/main" id="{EE89D477-BED5-4149-965A-0C122D97A012}"/>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25" name="Grafik 24" descr="Enkelt kugghjul">
              <a:extLst>
                <a:ext uri="{FF2B5EF4-FFF2-40B4-BE49-F238E27FC236}">
                  <a16:creationId xmlns:a16="http://schemas.microsoft.com/office/drawing/2014/main" id="{5CCE09A4-D09F-43A2-8459-2E9D3E96029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6" name="Grafik 25" descr="Enkelt kugghjul">
              <a:extLst>
                <a:ext uri="{FF2B5EF4-FFF2-40B4-BE49-F238E27FC236}">
                  <a16:creationId xmlns:a16="http://schemas.microsoft.com/office/drawing/2014/main" id="{9A46A1B3-2A0B-4FFE-AE15-A11187E434D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7" name="Grafik 26" descr="Enkelt kugghjul">
              <a:extLst>
                <a:ext uri="{FF2B5EF4-FFF2-40B4-BE49-F238E27FC236}">
                  <a16:creationId xmlns:a16="http://schemas.microsoft.com/office/drawing/2014/main" id="{D4F4A02A-94BC-4984-A372-3B77FC854C2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3" name="Bild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Bild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ktangulär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ktangulär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ubrik 1"/>
          <p:cNvSpPr>
            <a:spLocks noGrp="1"/>
          </p:cNvSpPr>
          <p:nvPr>
            <p:ph type="title" hasCustomPrompt="1"/>
          </p:nvPr>
        </p:nvSpPr>
        <p:spPr>
          <a:xfrm>
            <a:off x="669222" y="753228"/>
            <a:ext cx="9624960" cy="1080938"/>
          </a:xfrm>
        </p:spPr>
        <p:txBody>
          <a:bodyPr rtlCol="0"/>
          <a:lstStyle/>
          <a:p>
            <a:pPr rtl="0"/>
            <a:r>
              <a:rPr lang="sv-SE" noProof="0"/>
              <a:t>Klicka här för att ändra format</a:t>
            </a:r>
          </a:p>
        </p:txBody>
      </p:sp>
      <p:sp>
        <p:nvSpPr>
          <p:cNvPr id="7" name="Platshållare för text 2"/>
          <p:cNvSpPr>
            <a:spLocks noGrp="1"/>
          </p:cNvSpPr>
          <p:nvPr>
            <p:ph type="body" idx="1"/>
          </p:nvPr>
        </p:nvSpPr>
        <p:spPr>
          <a:xfrm>
            <a:off x="660946" y="2336873"/>
            <a:ext cx="3070034" cy="576262"/>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sv-SE" noProof="0"/>
              <a:t>Klicka här för att ändra format på bakgrundstexten</a:t>
            </a:r>
          </a:p>
        </p:txBody>
      </p:sp>
      <p:sp>
        <p:nvSpPr>
          <p:cNvPr id="8" name="Platshållare för text 3"/>
          <p:cNvSpPr>
            <a:spLocks noGrp="1"/>
          </p:cNvSpPr>
          <p:nvPr>
            <p:ph type="body" sz="half" idx="15"/>
          </p:nvPr>
        </p:nvSpPr>
        <p:spPr>
          <a:xfrm>
            <a:off x="680322" y="3022673"/>
            <a:ext cx="3049702" cy="2913513"/>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sv-SE" noProof="0"/>
              <a:t>Klicka här för att ändra format på bakgrundstexten</a:t>
            </a:r>
          </a:p>
        </p:txBody>
      </p:sp>
      <p:sp>
        <p:nvSpPr>
          <p:cNvPr id="9" name="Platshållare för text 4"/>
          <p:cNvSpPr>
            <a:spLocks noGrp="1"/>
          </p:cNvSpPr>
          <p:nvPr>
            <p:ph type="body" sz="quarter" idx="3"/>
          </p:nvPr>
        </p:nvSpPr>
        <p:spPr>
          <a:xfrm>
            <a:off x="3956025" y="2336873"/>
            <a:ext cx="3063240" cy="576262"/>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sv-SE" noProof="0"/>
              <a:t>Klicka här för att ändra format på bakgrundstexten</a:t>
            </a:r>
          </a:p>
        </p:txBody>
      </p:sp>
      <p:sp>
        <p:nvSpPr>
          <p:cNvPr id="10" name="Platshållare för text 3"/>
          <p:cNvSpPr>
            <a:spLocks noGrp="1"/>
          </p:cNvSpPr>
          <p:nvPr>
            <p:ph type="body" sz="half" idx="16"/>
          </p:nvPr>
        </p:nvSpPr>
        <p:spPr>
          <a:xfrm>
            <a:off x="3945470" y="3022673"/>
            <a:ext cx="3063240" cy="2913513"/>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sv-SE" noProof="0"/>
              <a:t>Klicka här för att ändra format på bakgrundstexten</a:t>
            </a:r>
          </a:p>
        </p:txBody>
      </p:sp>
      <p:sp>
        <p:nvSpPr>
          <p:cNvPr id="11" name="Platshållare för text 4"/>
          <p:cNvSpPr>
            <a:spLocks noGrp="1"/>
          </p:cNvSpPr>
          <p:nvPr>
            <p:ph type="body" sz="quarter" idx="13"/>
          </p:nvPr>
        </p:nvSpPr>
        <p:spPr>
          <a:xfrm>
            <a:off x="7224156" y="2336873"/>
            <a:ext cx="3070025" cy="576262"/>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sv-SE" noProof="0"/>
              <a:t>Klicka här för att ändra format på bakgrundstexten</a:t>
            </a:r>
          </a:p>
        </p:txBody>
      </p:sp>
      <p:sp>
        <p:nvSpPr>
          <p:cNvPr id="12" name="Platshållare för text 3"/>
          <p:cNvSpPr>
            <a:spLocks noGrp="1"/>
          </p:cNvSpPr>
          <p:nvPr>
            <p:ph type="body" sz="half" idx="17"/>
          </p:nvPr>
        </p:nvSpPr>
        <p:spPr>
          <a:xfrm>
            <a:off x="7224156" y="3022673"/>
            <a:ext cx="3070025" cy="2913513"/>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sv-SE" noProof="0"/>
              <a:t>Klicka här för att ändra format på bakgrundstexten</a:t>
            </a:r>
          </a:p>
        </p:txBody>
      </p:sp>
      <p:sp>
        <p:nvSpPr>
          <p:cNvPr id="3" name="Platshållare för datum 2"/>
          <p:cNvSpPr>
            <a:spLocks noGrp="1"/>
          </p:cNvSpPr>
          <p:nvPr>
            <p:ph type="dt" sz="half" idx="10"/>
          </p:nvPr>
        </p:nvSpPr>
        <p:spPr/>
        <p:txBody>
          <a:bodyPr rtlCol="0"/>
          <a:lstStyle/>
          <a:p>
            <a:pPr rtl="0"/>
            <a:r>
              <a:rPr lang="sv-SE" noProof="0"/>
              <a:t>Erik Unevik 2025-04-07</a:t>
            </a:r>
          </a:p>
        </p:txBody>
      </p:sp>
      <p:sp>
        <p:nvSpPr>
          <p:cNvPr id="4" name="Platshållare för sidfot 3"/>
          <p:cNvSpPr>
            <a:spLocks noGrp="1"/>
          </p:cNvSpPr>
          <p:nvPr>
            <p:ph type="ftr" sz="quarter" idx="11"/>
          </p:nvPr>
        </p:nvSpPr>
        <p:spPr/>
        <p:txBody>
          <a:bodyPr rtlCol="0"/>
          <a:lstStyle/>
          <a:p>
            <a:pPr rtl="0"/>
            <a:r>
              <a:rPr lang="sv-SE" noProof="0"/>
              <a:t>Lägg till en sidfot</a:t>
            </a:r>
          </a:p>
        </p:txBody>
      </p:sp>
      <p:sp>
        <p:nvSpPr>
          <p:cNvPr id="5" name="Platshållare för bildnummer 4"/>
          <p:cNvSpPr>
            <a:spLocks noGrp="1"/>
          </p:cNvSpPr>
          <p:nvPr>
            <p:ph type="sldNum" sz="quarter" idx="12"/>
          </p:nvPr>
        </p:nvSpPr>
        <p:spPr/>
        <p:txBody>
          <a:bodyPr rtlCol="0"/>
          <a:lstStyle/>
          <a:p>
            <a:pPr rtl="0"/>
            <a:fld id="{9E3FA76C-C565-46B6-8652-D75785E2521F}" type="slidenum">
              <a:rPr lang="sv-SE" noProof="0" smtClean="0"/>
              <a:t>‹#›</a:t>
            </a:fld>
            <a:endParaRPr lang="sv-SE" noProof="0"/>
          </a:p>
        </p:txBody>
      </p:sp>
    </p:spTree>
    <p:extLst>
      <p:ext uri="{BB962C8B-B14F-4D97-AF65-F5344CB8AC3E}">
        <p14:creationId xmlns:p14="http://schemas.microsoft.com/office/powerpoint/2010/main" val="32528377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3 Kolumn">
    <p:spTree>
      <p:nvGrpSpPr>
        <p:cNvPr id="1" name=""/>
        <p:cNvGrpSpPr/>
        <p:nvPr/>
      </p:nvGrpSpPr>
      <p:grpSpPr>
        <a:xfrm>
          <a:off x="0" y="0"/>
          <a:ext cx="0" cy="0"/>
          <a:chOff x="0" y="0"/>
          <a:chExt cx="0" cy="0"/>
        </a:xfrm>
      </p:grpSpPr>
      <p:grpSp>
        <p:nvGrpSpPr>
          <p:cNvPr id="18" name="Grupp 17">
            <a:extLst>
              <a:ext uri="{FF2B5EF4-FFF2-40B4-BE49-F238E27FC236}">
                <a16:creationId xmlns:a16="http://schemas.microsoft.com/office/drawing/2014/main" id="{D1F89FDF-9788-47AD-B230-0314E7C8D087}"/>
              </a:ext>
            </a:extLst>
          </p:cNvPr>
          <p:cNvGrpSpPr/>
          <p:nvPr userDrawn="1"/>
        </p:nvGrpSpPr>
        <p:grpSpPr>
          <a:xfrm rot="10800000">
            <a:off x="99308" y="75467"/>
            <a:ext cx="5378800" cy="5588856"/>
            <a:chOff x="-424090" y="303112"/>
            <a:chExt cx="5378800" cy="5588856"/>
          </a:xfrm>
          <a:solidFill>
            <a:srgbClr val="F6BF73">
              <a:alpha val="30196"/>
            </a:srgbClr>
          </a:solidFill>
        </p:grpSpPr>
        <p:pic>
          <p:nvPicPr>
            <p:cNvPr id="19" name="Grafik 18" descr="Enkelt kugghjul">
              <a:extLst>
                <a:ext uri="{FF2B5EF4-FFF2-40B4-BE49-F238E27FC236}">
                  <a16:creationId xmlns:a16="http://schemas.microsoft.com/office/drawing/2014/main" id="{9CD6B783-A97E-437E-B4E2-F7D761F0A2EB}"/>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20" name="Grafik 19" descr="Enkelt kugghjul">
              <a:extLst>
                <a:ext uri="{FF2B5EF4-FFF2-40B4-BE49-F238E27FC236}">
                  <a16:creationId xmlns:a16="http://schemas.microsoft.com/office/drawing/2014/main" id="{4699BB72-0480-4165-8D15-316CEED8CEB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21" name="Grafik 20" descr="Enkelt kugghjul">
              <a:extLst>
                <a:ext uri="{FF2B5EF4-FFF2-40B4-BE49-F238E27FC236}">
                  <a16:creationId xmlns:a16="http://schemas.microsoft.com/office/drawing/2014/main" id="{685C07D9-1911-4085-8555-C992A61B10C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22" name="Bild 21" descr="Enkelt kugghjul">
              <a:extLst>
                <a:ext uri="{FF2B5EF4-FFF2-40B4-BE49-F238E27FC236}">
                  <a16:creationId xmlns:a16="http://schemas.microsoft.com/office/drawing/2014/main" id="{D621B3C3-2371-4ED0-BC1D-87AABF852BD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23" name="Grafik 22" descr="Enkelt kugghjul">
              <a:extLst>
                <a:ext uri="{FF2B5EF4-FFF2-40B4-BE49-F238E27FC236}">
                  <a16:creationId xmlns:a16="http://schemas.microsoft.com/office/drawing/2014/main" id="{D7D15287-50FE-4441-BA06-D454D73F7EF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3" name="Bild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Bild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ktangulär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ktangulär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Platshållare för datum 2"/>
          <p:cNvSpPr>
            <a:spLocks noGrp="1"/>
          </p:cNvSpPr>
          <p:nvPr>
            <p:ph type="dt" sz="half" idx="10"/>
          </p:nvPr>
        </p:nvSpPr>
        <p:spPr>
          <a:xfrm>
            <a:off x="8989256" y="5936187"/>
            <a:ext cx="2743200" cy="365125"/>
          </a:xfrm>
        </p:spPr>
        <p:txBody>
          <a:bodyPr rtlCol="0"/>
          <a:lstStyle/>
          <a:p>
            <a:pPr rtl="0"/>
            <a:r>
              <a:rPr lang="sv-SE" noProof="0"/>
              <a:t>Erik Unevik 2025-04-07</a:t>
            </a:r>
          </a:p>
        </p:txBody>
      </p:sp>
      <p:sp>
        <p:nvSpPr>
          <p:cNvPr id="4" name="Platshållare för sidfot 3"/>
          <p:cNvSpPr>
            <a:spLocks noGrp="1"/>
          </p:cNvSpPr>
          <p:nvPr>
            <p:ph type="ftr" sz="quarter" idx="11"/>
          </p:nvPr>
        </p:nvSpPr>
        <p:spPr>
          <a:xfrm>
            <a:off x="2118596" y="5936188"/>
            <a:ext cx="6870660" cy="365125"/>
          </a:xfrm>
        </p:spPr>
        <p:txBody>
          <a:bodyPr rtlCol="0"/>
          <a:lstStyle/>
          <a:p>
            <a:pPr rtl="0"/>
            <a:r>
              <a:rPr lang="sv-SE" noProof="0"/>
              <a:t>Lägg till en sidfot</a:t>
            </a:r>
          </a:p>
        </p:txBody>
      </p:sp>
      <p:sp>
        <p:nvSpPr>
          <p:cNvPr id="5" name="Platshållare för bildnummer 4"/>
          <p:cNvSpPr>
            <a:spLocks noGrp="1"/>
          </p:cNvSpPr>
          <p:nvPr>
            <p:ph type="sldNum" sz="quarter" idx="12"/>
          </p:nvPr>
        </p:nvSpPr>
        <p:spPr>
          <a:xfrm>
            <a:off x="140493" y="748304"/>
            <a:ext cx="1154151" cy="1090789"/>
          </a:xfrm>
        </p:spPr>
        <p:txBody>
          <a:bodyPr rtlCol="0"/>
          <a:lstStyle/>
          <a:p>
            <a:pPr rtl="0"/>
            <a:fld id="{9E3FA76C-C565-46B6-8652-D75785E2521F}" type="slidenum">
              <a:rPr lang="sv-SE" noProof="0" smtClean="0"/>
              <a:t>‹#›</a:t>
            </a:fld>
            <a:endParaRPr lang="sv-SE" noProof="0"/>
          </a:p>
        </p:txBody>
      </p:sp>
      <p:cxnSp>
        <p:nvCxnSpPr>
          <p:cNvPr id="33" name="Rak 32">
            <a:extLst>
              <a:ext uri="{FF2B5EF4-FFF2-40B4-BE49-F238E27FC236}">
                <a16:creationId xmlns:a16="http://schemas.microsoft.com/office/drawing/2014/main" id="{2664D24B-EA78-4E18-9226-569365267E5E}"/>
              </a:ext>
            </a:extLst>
          </p:cNvPr>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Rubrik 1">
            <a:extLst>
              <a:ext uri="{FF2B5EF4-FFF2-40B4-BE49-F238E27FC236}">
                <a16:creationId xmlns:a16="http://schemas.microsoft.com/office/drawing/2014/main" id="{5BE17E03-04A7-46ED-8623-88DFFD7E30B0}"/>
              </a:ext>
            </a:extLst>
          </p:cNvPr>
          <p:cNvSpPr txBox="1">
            <a:spLocks/>
          </p:cNvSpPr>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rtl="0"/>
            <a:endParaRPr lang="sv-SE" sz="2400" noProof="0"/>
          </a:p>
        </p:txBody>
      </p:sp>
      <p:cxnSp>
        <p:nvCxnSpPr>
          <p:cNvPr id="38" name="Rak 37">
            <a:extLst>
              <a:ext uri="{FF2B5EF4-FFF2-40B4-BE49-F238E27FC236}">
                <a16:creationId xmlns:a16="http://schemas.microsoft.com/office/drawing/2014/main" id="{A3840076-AFCB-4C84-8E23-85DAD3CBEF3E}"/>
              </a:ext>
            </a:extLst>
          </p:cNvPr>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Rubrik 50">
            <a:extLst>
              <a:ext uri="{FF2B5EF4-FFF2-40B4-BE49-F238E27FC236}">
                <a16:creationId xmlns:a16="http://schemas.microsoft.com/office/drawing/2014/main" id="{BBA20603-8433-4B38-976F-F18CF78D6BF9}"/>
              </a:ext>
            </a:extLst>
          </p:cNvPr>
          <p:cNvSpPr>
            <a:spLocks noGrp="1"/>
          </p:cNvSpPr>
          <p:nvPr>
            <p:ph type="title" hasCustomPrompt="1"/>
          </p:nvPr>
        </p:nvSpPr>
        <p:spPr>
          <a:xfrm>
            <a:off x="2106132" y="735087"/>
            <a:ext cx="3060802" cy="1080938"/>
          </a:xfrm>
        </p:spPr>
        <p:txBody>
          <a:bodyPr rtlCol="0" anchor="ctr" anchorCtr="0"/>
          <a:lstStyle>
            <a:lvl1pPr algn="ctr">
              <a:defRPr/>
            </a:lvl1pPr>
          </a:lstStyle>
          <a:p>
            <a:pPr rtl="0"/>
            <a:r>
              <a:rPr lang="sv-SE" noProof="0"/>
              <a:t>Klicka här för att ändra format</a:t>
            </a:r>
          </a:p>
        </p:txBody>
      </p:sp>
      <p:sp>
        <p:nvSpPr>
          <p:cNvPr id="53" name="Platshållare för text 52">
            <a:extLst>
              <a:ext uri="{FF2B5EF4-FFF2-40B4-BE49-F238E27FC236}">
                <a16:creationId xmlns:a16="http://schemas.microsoft.com/office/drawing/2014/main" id="{EF340F6C-3335-49B0-AE89-7103CA6A7F5E}"/>
              </a:ext>
            </a:extLst>
          </p:cNvPr>
          <p:cNvSpPr>
            <a:spLocks noGrp="1"/>
          </p:cNvSpPr>
          <p:nvPr>
            <p:ph type="body" sz="quarter" idx="18"/>
          </p:nvPr>
        </p:nvSpPr>
        <p:spPr>
          <a:xfrm>
            <a:off x="5384611" y="735013"/>
            <a:ext cx="3060700" cy="1081087"/>
          </a:xfrm>
        </p:spPr>
        <p:txBody>
          <a:bodyPr rtlCol="0"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rtl="0"/>
            <a:r>
              <a:rPr lang="sv-SE" noProof="0"/>
              <a:t>Klicka här för att ändra format på bakgrundstexten</a:t>
            </a:r>
          </a:p>
        </p:txBody>
      </p:sp>
      <p:sp>
        <p:nvSpPr>
          <p:cNvPr id="55" name="Platshållare för text 54">
            <a:extLst>
              <a:ext uri="{FF2B5EF4-FFF2-40B4-BE49-F238E27FC236}">
                <a16:creationId xmlns:a16="http://schemas.microsoft.com/office/drawing/2014/main" id="{1F0AD31D-2FFB-40A9-96C2-F4EE3869BC54}"/>
              </a:ext>
            </a:extLst>
          </p:cNvPr>
          <p:cNvSpPr>
            <a:spLocks noGrp="1"/>
          </p:cNvSpPr>
          <p:nvPr>
            <p:ph type="body" sz="quarter" idx="19"/>
          </p:nvPr>
        </p:nvSpPr>
        <p:spPr>
          <a:xfrm>
            <a:off x="8662988" y="746125"/>
            <a:ext cx="3070225" cy="1058862"/>
          </a:xfrm>
        </p:spPr>
        <p:txBody>
          <a:bodyPr rtlCol="0"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rtl="0"/>
            <a:r>
              <a:rPr lang="sv-SE" noProof="0"/>
              <a:t>Klicka här för att ändra format på bakgrundstexten</a:t>
            </a:r>
          </a:p>
        </p:txBody>
      </p:sp>
      <p:sp>
        <p:nvSpPr>
          <p:cNvPr id="57" name="Platshållare för innehåll 56">
            <a:extLst>
              <a:ext uri="{FF2B5EF4-FFF2-40B4-BE49-F238E27FC236}">
                <a16:creationId xmlns:a16="http://schemas.microsoft.com/office/drawing/2014/main" id="{52B689E9-5B4C-4CC0-AAA4-847EB66C3302}"/>
              </a:ext>
            </a:extLst>
          </p:cNvPr>
          <p:cNvSpPr>
            <a:spLocks noGrp="1"/>
          </p:cNvSpPr>
          <p:nvPr>
            <p:ph sz="quarter" idx="20"/>
          </p:nvPr>
        </p:nvSpPr>
        <p:spPr>
          <a:xfrm>
            <a:off x="2106131" y="2116138"/>
            <a:ext cx="3060802" cy="3713162"/>
          </a:xfrm>
        </p:spPr>
        <p:txBody>
          <a:bodyPr rtlCol="0"/>
          <a:lstStyle/>
          <a:p>
            <a:pPr lvl="0" rtl="0"/>
            <a:r>
              <a:rPr lang="sv-SE" noProof="0"/>
              <a:t>Klicka här för att ändra format på bakgrundstexten</a:t>
            </a:r>
          </a:p>
          <a:p>
            <a:pPr lvl="1" rtl="0"/>
            <a:r>
              <a:rPr lang="sv-SE" noProof="0"/>
              <a:t>Nivå två</a:t>
            </a:r>
          </a:p>
          <a:p>
            <a:pPr lvl="2" rtl="0"/>
            <a:r>
              <a:rPr lang="sv-SE" noProof="0"/>
              <a:t>Nivå tre</a:t>
            </a:r>
          </a:p>
          <a:p>
            <a:pPr lvl="3" rtl="0"/>
            <a:r>
              <a:rPr lang="sv-SE" noProof="0"/>
              <a:t>Nivå fyra</a:t>
            </a:r>
          </a:p>
          <a:p>
            <a:pPr lvl="4" rtl="0"/>
            <a:r>
              <a:rPr lang="sv-SE" noProof="0"/>
              <a:t>Nivå fem</a:t>
            </a:r>
          </a:p>
        </p:txBody>
      </p:sp>
      <p:sp>
        <p:nvSpPr>
          <p:cNvPr id="58" name="Platshållare för innehåll 56">
            <a:extLst>
              <a:ext uri="{FF2B5EF4-FFF2-40B4-BE49-F238E27FC236}">
                <a16:creationId xmlns:a16="http://schemas.microsoft.com/office/drawing/2014/main" id="{1D5202CC-08D0-4157-9CB3-AA1EF4A2C855}"/>
              </a:ext>
            </a:extLst>
          </p:cNvPr>
          <p:cNvSpPr>
            <a:spLocks noGrp="1"/>
          </p:cNvSpPr>
          <p:nvPr>
            <p:ph sz="quarter" idx="21"/>
          </p:nvPr>
        </p:nvSpPr>
        <p:spPr>
          <a:xfrm>
            <a:off x="5384611" y="2103211"/>
            <a:ext cx="3060802" cy="3713162"/>
          </a:xfrm>
        </p:spPr>
        <p:txBody>
          <a:bodyPr rtlCol="0"/>
          <a:lstStyle/>
          <a:p>
            <a:pPr lvl="0" rtl="0"/>
            <a:r>
              <a:rPr lang="sv-SE" noProof="0"/>
              <a:t>Klicka här för att ändra format på bakgrundstexten</a:t>
            </a:r>
          </a:p>
          <a:p>
            <a:pPr lvl="1" rtl="0"/>
            <a:r>
              <a:rPr lang="sv-SE" noProof="0"/>
              <a:t>Nivå två</a:t>
            </a:r>
          </a:p>
          <a:p>
            <a:pPr lvl="2" rtl="0"/>
            <a:r>
              <a:rPr lang="sv-SE" noProof="0"/>
              <a:t>Nivå tre</a:t>
            </a:r>
          </a:p>
          <a:p>
            <a:pPr lvl="3" rtl="0"/>
            <a:r>
              <a:rPr lang="sv-SE" noProof="0"/>
              <a:t>Nivå fyra</a:t>
            </a:r>
          </a:p>
          <a:p>
            <a:pPr lvl="4" rtl="0"/>
            <a:r>
              <a:rPr lang="sv-SE" noProof="0"/>
              <a:t>Nivå fem</a:t>
            </a:r>
          </a:p>
        </p:txBody>
      </p:sp>
      <p:sp>
        <p:nvSpPr>
          <p:cNvPr id="59" name="Platshållare för innehåll 56">
            <a:extLst>
              <a:ext uri="{FF2B5EF4-FFF2-40B4-BE49-F238E27FC236}">
                <a16:creationId xmlns:a16="http://schemas.microsoft.com/office/drawing/2014/main" id="{7BE8E782-50B7-4C4E-BEA5-DDA27E0F6817}"/>
              </a:ext>
            </a:extLst>
          </p:cNvPr>
          <p:cNvSpPr>
            <a:spLocks noGrp="1"/>
          </p:cNvSpPr>
          <p:nvPr>
            <p:ph sz="quarter" idx="22"/>
          </p:nvPr>
        </p:nvSpPr>
        <p:spPr>
          <a:xfrm>
            <a:off x="8659892" y="2097613"/>
            <a:ext cx="3060802" cy="3713162"/>
          </a:xfrm>
        </p:spPr>
        <p:txBody>
          <a:bodyPr rtlCol="0"/>
          <a:lstStyle/>
          <a:p>
            <a:pPr lvl="0" rtl="0"/>
            <a:r>
              <a:rPr lang="sv-SE" noProof="0"/>
              <a:t>Klicka här för att ändra format på bakgrundstexten</a:t>
            </a:r>
          </a:p>
          <a:p>
            <a:pPr lvl="1" rtl="0"/>
            <a:r>
              <a:rPr lang="sv-SE" noProof="0"/>
              <a:t>Nivå två</a:t>
            </a:r>
          </a:p>
          <a:p>
            <a:pPr lvl="2" rtl="0"/>
            <a:r>
              <a:rPr lang="sv-SE" noProof="0"/>
              <a:t>Nivå tre</a:t>
            </a:r>
          </a:p>
          <a:p>
            <a:pPr lvl="3" rtl="0"/>
            <a:r>
              <a:rPr lang="sv-SE" noProof="0"/>
              <a:t>Nivå fyra</a:t>
            </a:r>
          </a:p>
          <a:p>
            <a:pPr lvl="4" rtl="0"/>
            <a:r>
              <a:rPr lang="sv-SE" noProof="0"/>
              <a:t>Nivå fem</a:t>
            </a:r>
          </a:p>
        </p:txBody>
      </p:sp>
    </p:spTree>
    <p:extLst>
      <p:ext uri="{BB962C8B-B14F-4D97-AF65-F5344CB8AC3E}">
        <p14:creationId xmlns:p14="http://schemas.microsoft.com/office/powerpoint/2010/main" val="27253014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ildkolumn 3">
    <p:bg bwMode="blackWhite">
      <p:bgRef idx="1003">
        <a:schemeClr val="bg2"/>
      </p:bgRef>
    </p:bg>
    <p:spTree>
      <p:nvGrpSpPr>
        <p:cNvPr id="1" name=""/>
        <p:cNvGrpSpPr/>
        <p:nvPr/>
      </p:nvGrpSpPr>
      <p:grpSpPr>
        <a:xfrm>
          <a:off x="0" y="0"/>
          <a:ext cx="0" cy="0"/>
          <a:chOff x="0" y="0"/>
          <a:chExt cx="0" cy="0"/>
        </a:xfrm>
      </p:grpSpPr>
      <p:grpSp>
        <p:nvGrpSpPr>
          <p:cNvPr id="28" name="Grupp 27">
            <a:extLst>
              <a:ext uri="{FF2B5EF4-FFF2-40B4-BE49-F238E27FC236}">
                <a16:creationId xmlns:a16="http://schemas.microsoft.com/office/drawing/2014/main" id="{2C074DF2-6D4F-4B58-A82E-6322DB69A6CC}"/>
              </a:ext>
            </a:extLst>
          </p:cNvPr>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fik 28" descr="Enkelt kugghjul">
              <a:extLst>
                <a:ext uri="{FF2B5EF4-FFF2-40B4-BE49-F238E27FC236}">
                  <a16:creationId xmlns:a16="http://schemas.microsoft.com/office/drawing/2014/main" id="{B9A8CB2C-0A50-43EC-A2C7-F536FF84DE4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31" name="Grafik 30" descr="Enkelt kugghjul">
              <a:extLst>
                <a:ext uri="{FF2B5EF4-FFF2-40B4-BE49-F238E27FC236}">
                  <a16:creationId xmlns:a16="http://schemas.microsoft.com/office/drawing/2014/main" id="{71F3D36D-2C1A-4D06-A27F-6A64AA11889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32" name="Grafik 31" descr="Enkelt kugghjul">
              <a:extLst>
                <a:ext uri="{FF2B5EF4-FFF2-40B4-BE49-F238E27FC236}">
                  <a16:creationId xmlns:a16="http://schemas.microsoft.com/office/drawing/2014/main" id="{61F0F601-D5AC-45C0-92B6-2376085B0D5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203014"/>
              <a:ext cx="2880000" cy="2880000"/>
            </a:xfrm>
            <a:prstGeom prst="rect">
              <a:avLst/>
            </a:prstGeom>
          </p:spPr>
        </p:pic>
        <p:pic>
          <p:nvPicPr>
            <p:cNvPr id="33" name="Grafik 32" descr="Enkelt kugghjul">
              <a:extLst>
                <a:ext uri="{FF2B5EF4-FFF2-40B4-BE49-F238E27FC236}">
                  <a16:creationId xmlns:a16="http://schemas.microsoft.com/office/drawing/2014/main" id="{DE792A6A-B423-4979-BD59-4CD4A74069B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Bild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Bild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ktangulär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ktangulär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ubrik 1"/>
          <p:cNvSpPr>
            <a:spLocks noGrp="1"/>
          </p:cNvSpPr>
          <p:nvPr>
            <p:ph type="title" hasCustomPrompt="1"/>
          </p:nvPr>
        </p:nvSpPr>
        <p:spPr>
          <a:xfrm>
            <a:off x="680322" y="753228"/>
            <a:ext cx="9613860" cy="1080938"/>
          </a:xfrm>
        </p:spPr>
        <p:txBody>
          <a:bodyPr rtlCol="0"/>
          <a:lstStyle/>
          <a:p>
            <a:pPr rtl="0"/>
            <a:r>
              <a:rPr lang="sv-SE" noProof="0"/>
              <a:t>Klicka här för att ändra format</a:t>
            </a:r>
          </a:p>
        </p:txBody>
      </p:sp>
      <p:sp>
        <p:nvSpPr>
          <p:cNvPr id="19" name="Platshållare för text 2"/>
          <p:cNvSpPr>
            <a:spLocks noGrp="1"/>
          </p:cNvSpPr>
          <p:nvPr>
            <p:ph type="body" idx="1"/>
          </p:nvPr>
        </p:nvSpPr>
        <p:spPr>
          <a:xfrm>
            <a:off x="680318" y="4297503"/>
            <a:ext cx="3049705" cy="576262"/>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sv-SE" noProof="0"/>
              <a:t>Klicka här för att ändra format på bakgrundstexten</a:t>
            </a:r>
          </a:p>
        </p:txBody>
      </p:sp>
      <p:sp>
        <p:nvSpPr>
          <p:cNvPr id="20" name="Platshållare för bild 2"/>
          <p:cNvSpPr>
            <a:spLocks noGrp="1" noChangeAspect="1"/>
          </p:cNvSpPr>
          <p:nvPr>
            <p:ph type="pic" idx="15" hasCustomPrompt="1"/>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sv-SE" noProof="0"/>
              <a:t>Klicka på ikonen för att lägga till bild</a:t>
            </a:r>
          </a:p>
        </p:txBody>
      </p:sp>
      <p:sp>
        <p:nvSpPr>
          <p:cNvPr id="21" name="Platshållare för text 3"/>
          <p:cNvSpPr>
            <a:spLocks noGrp="1"/>
          </p:cNvSpPr>
          <p:nvPr>
            <p:ph type="body" sz="half" idx="18"/>
          </p:nvPr>
        </p:nvSpPr>
        <p:spPr>
          <a:xfrm>
            <a:off x="680318" y="4873765"/>
            <a:ext cx="3049705" cy="106242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sv-SE" noProof="0"/>
              <a:t>Klicka här för att ändra format på bakgrundstexten</a:t>
            </a:r>
          </a:p>
        </p:txBody>
      </p:sp>
      <p:sp>
        <p:nvSpPr>
          <p:cNvPr id="22" name="Platshållare för text 4"/>
          <p:cNvSpPr>
            <a:spLocks noGrp="1"/>
          </p:cNvSpPr>
          <p:nvPr>
            <p:ph type="body" sz="quarter" idx="3"/>
          </p:nvPr>
        </p:nvSpPr>
        <p:spPr>
          <a:xfrm>
            <a:off x="3945471" y="4297503"/>
            <a:ext cx="3063240" cy="576262"/>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sv-SE" noProof="0"/>
              <a:t>Klicka här för att ändra format på bakgrundstexten</a:t>
            </a:r>
          </a:p>
        </p:txBody>
      </p:sp>
      <p:sp>
        <p:nvSpPr>
          <p:cNvPr id="23" name="Platshållare för bild 2"/>
          <p:cNvSpPr>
            <a:spLocks noGrp="1" noChangeAspect="1"/>
          </p:cNvSpPr>
          <p:nvPr>
            <p:ph type="pic" idx="21" hasCustomPrompt="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sv-SE" noProof="0"/>
              <a:t>Klicka på ikonen för att lägga till bild</a:t>
            </a:r>
          </a:p>
        </p:txBody>
      </p:sp>
      <p:sp>
        <p:nvSpPr>
          <p:cNvPr id="24" name="Platshållare för text 3"/>
          <p:cNvSpPr>
            <a:spLocks noGrp="1"/>
          </p:cNvSpPr>
          <p:nvPr>
            <p:ph type="body" sz="half" idx="19"/>
          </p:nvPr>
        </p:nvSpPr>
        <p:spPr>
          <a:xfrm>
            <a:off x="3944117" y="4873764"/>
            <a:ext cx="3067297" cy="106242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sv-SE" noProof="0"/>
              <a:t>Klicka här för att ändra format på bakgrundstexten</a:t>
            </a:r>
          </a:p>
        </p:txBody>
      </p:sp>
      <p:sp>
        <p:nvSpPr>
          <p:cNvPr id="25" name="Platshållare för text 4"/>
          <p:cNvSpPr>
            <a:spLocks noGrp="1"/>
          </p:cNvSpPr>
          <p:nvPr>
            <p:ph type="body" sz="quarter" idx="13"/>
          </p:nvPr>
        </p:nvSpPr>
        <p:spPr>
          <a:xfrm>
            <a:off x="7230678" y="4297503"/>
            <a:ext cx="3063505" cy="576262"/>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sv-SE" noProof="0"/>
              <a:t>Klicka här för att ändra format på bakgrundstexten</a:t>
            </a:r>
          </a:p>
        </p:txBody>
      </p:sp>
      <p:sp>
        <p:nvSpPr>
          <p:cNvPr id="26" name="Platshållare för bild 2"/>
          <p:cNvSpPr>
            <a:spLocks noGrp="1" noChangeAspect="1"/>
          </p:cNvSpPr>
          <p:nvPr>
            <p:ph type="pic" idx="22" hasCustomPrompt="1"/>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sv-SE" noProof="0"/>
              <a:t>Klicka på ikonen för att lägga till bild</a:t>
            </a:r>
          </a:p>
        </p:txBody>
      </p:sp>
      <p:sp>
        <p:nvSpPr>
          <p:cNvPr id="27" name="Platshållare för text 3"/>
          <p:cNvSpPr>
            <a:spLocks noGrp="1"/>
          </p:cNvSpPr>
          <p:nvPr>
            <p:ph type="body" sz="half" idx="20"/>
          </p:nvPr>
        </p:nvSpPr>
        <p:spPr>
          <a:xfrm>
            <a:off x="7230553" y="4873762"/>
            <a:ext cx="3067563" cy="106242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sv-SE" noProof="0"/>
              <a:t>Klicka här för att ändra format på bakgrundstexten</a:t>
            </a:r>
          </a:p>
        </p:txBody>
      </p:sp>
      <p:sp>
        <p:nvSpPr>
          <p:cNvPr id="3" name="Platshållare för datum 2"/>
          <p:cNvSpPr>
            <a:spLocks noGrp="1"/>
          </p:cNvSpPr>
          <p:nvPr>
            <p:ph type="dt" sz="half" idx="10"/>
          </p:nvPr>
        </p:nvSpPr>
        <p:spPr/>
        <p:txBody>
          <a:bodyPr rtlCol="0"/>
          <a:lstStyle/>
          <a:p>
            <a:pPr rtl="0"/>
            <a:r>
              <a:rPr lang="sv-SE" noProof="0"/>
              <a:t>Erik Unevik 2025-04-07</a:t>
            </a:r>
          </a:p>
        </p:txBody>
      </p:sp>
      <p:sp>
        <p:nvSpPr>
          <p:cNvPr id="4" name="Platshållare för sidfot 3"/>
          <p:cNvSpPr>
            <a:spLocks noGrp="1"/>
          </p:cNvSpPr>
          <p:nvPr>
            <p:ph type="ftr" sz="quarter" idx="11"/>
          </p:nvPr>
        </p:nvSpPr>
        <p:spPr/>
        <p:txBody>
          <a:bodyPr rtlCol="0"/>
          <a:lstStyle/>
          <a:p>
            <a:pPr rtl="0"/>
            <a:r>
              <a:rPr lang="sv-SE" noProof="0"/>
              <a:t>Lägg till en sidfot</a:t>
            </a:r>
          </a:p>
        </p:txBody>
      </p:sp>
      <p:sp>
        <p:nvSpPr>
          <p:cNvPr id="5" name="Platshållare för bildnummer 4"/>
          <p:cNvSpPr>
            <a:spLocks noGrp="1"/>
          </p:cNvSpPr>
          <p:nvPr>
            <p:ph type="sldNum" sz="quarter" idx="12"/>
          </p:nvPr>
        </p:nvSpPr>
        <p:spPr/>
        <p:txBody>
          <a:bodyPr rtlCol="0"/>
          <a:lstStyle/>
          <a:p>
            <a:pPr rtl="0"/>
            <a:fld id="{9E3FA76C-C565-46B6-8652-D75785E2521F}" type="slidenum">
              <a:rPr lang="sv-SE" noProof="0" smtClean="0"/>
              <a:t>‹#›</a:t>
            </a:fld>
            <a:endParaRPr lang="sv-SE" noProof="0"/>
          </a:p>
        </p:txBody>
      </p:sp>
    </p:spTree>
    <p:extLst>
      <p:ext uri="{BB962C8B-B14F-4D97-AF65-F5344CB8AC3E}">
        <p14:creationId xmlns:p14="http://schemas.microsoft.com/office/powerpoint/2010/main" val="2025567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ubrik och flera innehåll">
    <p:spTree>
      <p:nvGrpSpPr>
        <p:cNvPr id="1" name=""/>
        <p:cNvGrpSpPr/>
        <p:nvPr/>
      </p:nvGrpSpPr>
      <p:grpSpPr>
        <a:xfrm>
          <a:off x="0" y="0"/>
          <a:ext cx="0" cy="0"/>
          <a:chOff x="0" y="0"/>
          <a:chExt cx="0" cy="0"/>
        </a:xfrm>
      </p:grpSpPr>
      <p:sp>
        <p:nvSpPr>
          <p:cNvPr id="8" name="Platshållare för text 7">
            <a:extLst>
              <a:ext uri="{FF2B5EF4-FFF2-40B4-BE49-F238E27FC236}">
                <a16:creationId xmlns:a16="http://schemas.microsoft.com/office/drawing/2014/main" id="{4E106B9E-EBA8-4369-8705-FDBBA60DC72E}"/>
              </a:ext>
            </a:extLst>
          </p:cNvPr>
          <p:cNvSpPr>
            <a:spLocks noGrp="1"/>
          </p:cNvSpPr>
          <p:nvPr>
            <p:ph type="body" sz="quarter" idx="13"/>
          </p:nvPr>
        </p:nvSpPr>
        <p:spPr>
          <a:xfrm>
            <a:off x="1860549" y="2101850"/>
            <a:ext cx="4433401" cy="823913"/>
          </a:xfrm>
        </p:spPr>
        <p:txBody>
          <a:bodyPr rtlCol="0" anchor="ctr" anchorCtr="0"/>
          <a:lstStyle>
            <a:lvl1pPr algn="l">
              <a:defRPr/>
            </a:lvl1pPr>
            <a:lvl2pPr algn="l">
              <a:defRPr/>
            </a:lvl2pPr>
            <a:lvl3pPr algn="l">
              <a:defRPr/>
            </a:lvl3pPr>
            <a:lvl4pPr algn="l">
              <a:defRPr/>
            </a:lvl4pPr>
            <a:lvl5pPr algn="l">
              <a:defRPr/>
            </a:lvl5pPr>
          </a:lstStyle>
          <a:p>
            <a:pPr lvl="0" rtl="0"/>
            <a:r>
              <a:rPr lang="sv-SE" noProof="0"/>
              <a:t>Klicka här för att ändra format på bakgrundstexten</a:t>
            </a:r>
          </a:p>
          <a:p>
            <a:pPr lvl="1" rtl="0"/>
            <a:r>
              <a:rPr lang="sv-SE" noProof="0"/>
              <a:t>Nivå två</a:t>
            </a:r>
          </a:p>
          <a:p>
            <a:pPr lvl="2" rtl="0"/>
            <a:r>
              <a:rPr lang="sv-SE" noProof="0"/>
              <a:t>Nivå tre</a:t>
            </a:r>
          </a:p>
          <a:p>
            <a:pPr lvl="3" rtl="0"/>
            <a:r>
              <a:rPr lang="sv-SE" noProof="0"/>
              <a:t>Nivå fyra</a:t>
            </a:r>
          </a:p>
          <a:p>
            <a:pPr lvl="4" rtl="0"/>
            <a:r>
              <a:rPr lang="sv-SE" noProof="0"/>
              <a:t>Nivå fem</a:t>
            </a:r>
          </a:p>
        </p:txBody>
      </p:sp>
      <p:grpSp>
        <p:nvGrpSpPr>
          <p:cNvPr id="11" name="Grupp 10">
            <a:extLst>
              <a:ext uri="{FF2B5EF4-FFF2-40B4-BE49-F238E27FC236}">
                <a16:creationId xmlns:a16="http://schemas.microsoft.com/office/drawing/2014/main" id="{180D0165-A38B-4CE8-AE4D-186DBC04F8D4}"/>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fik 11" descr="Enkelt kugghjul">
              <a:extLst>
                <a:ext uri="{FF2B5EF4-FFF2-40B4-BE49-F238E27FC236}">
                  <a16:creationId xmlns:a16="http://schemas.microsoft.com/office/drawing/2014/main" id="{90C052C9-F1E0-4264-8CAC-31B0B8F76D67}"/>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3" name="Grafik 12" descr="Enkelt kugghjul">
              <a:extLst>
                <a:ext uri="{FF2B5EF4-FFF2-40B4-BE49-F238E27FC236}">
                  <a16:creationId xmlns:a16="http://schemas.microsoft.com/office/drawing/2014/main" id="{892FFF3D-7B2E-44EB-83BA-5453FEC4892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fik 13" descr="Enkelt kugghjul">
              <a:extLst>
                <a:ext uri="{FF2B5EF4-FFF2-40B4-BE49-F238E27FC236}">
                  <a16:creationId xmlns:a16="http://schemas.microsoft.com/office/drawing/2014/main" id="{CC5A9AF4-A787-49A3-83CF-889F9AEE0DB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9" name="Grafik 18" descr="Enkelt kugghjul">
              <a:extLst>
                <a:ext uri="{FF2B5EF4-FFF2-40B4-BE49-F238E27FC236}">
                  <a16:creationId xmlns:a16="http://schemas.microsoft.com/office/drawing/2014/main" id="{B5D192A5-6FE9-49BC-9104-102935BA03A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Bild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Bild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ktangulär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ktangulär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Rubrik 1"/>
          <p:cNvSpPr>
            <a:spLocks noGrp="1"/>
          </p:cNvSpPr>
          <p:nvPr>
            <p:ph type="title" hasCustomPrompt="1"/>
          </p:nvPr>
        </p:nvSpPr>
        <p:spPr/>
        <p:txBody>
          <a:bodyPr rtlCol="0"/>
          <a:lstStyle/>
          <a:p>
            <a:pPr rtl="0"/>
            <a:r>
              <a:rPr lang="sv-SE" noProof="0"/>
              <a:t>Klicka här för att ändra format</a:t>
            </a:r>
          </a:p>
        </p:txBody>
      </p:sp>
      <p:sp>
        <p:nvSpPr>
          <p:cNvPr id="4" name="Platshållare för datum 3"/>
          <p:cNvSpPr>
            <a:spLocks noGrp="1"/>
          </p:cNvSpPr>
          <p:nvPr>
            <p:ph type="dt" sz="half" idx="10"/>
          </p:nvPr>
        </p:nvSpPr>
        <p:spPr/>
        <p:txBody>
          <a:bodyPr rtlCol="0"/>
          <a:lstStyle/>
          <a:p>
            <a:pPr rtl="0"/>
            <a:r>
              <a:rPr lang="sv-SE" noProof="0"/>
              <a:t>Erik Unevik 2025-04-07</a:t>
            </a:r>
          </a:p>
        </p:txBody>
      </p:sp>
      <p:sp>
        <p:nvSpPr>
          <p:cNvPr id="5" name="Platshållare för sidfot 4"/>
          <p:cNvSpPr>
            <a:spLocks noGrp="1"/>
          </p:cNvSpPr>
          <p:nvPr>
            <p:ph type="ftr" sz="quarter" idx="11"/>
          </p:nvPr>
        </p:nvSpPr>
        <p:spPr/>
        <p:txBody>
          <a:bodyPr rtlCol="0"/>
          <a:lstStyle/>
          <a:p>
            <a:pPr rtl="0"/>
            <a:r>
              <a:rPr lang="sv-SE" noProof="0"/>
              <a:t>Lägg till en sidfot</a:t>
            </a:r>
          </a:p>
        </p:txBody>
      </p:sp>
      <p:sp>
        <p:nvSpPr>
          <p:cNvPr id="6" name="Platshållare för bildnummer 5"/>
          <p:cNvSpPr>
            <a:spLocks noGrp="1"/>
          </p:cNvSpPr>
          <p:nvPr>
            <p:ph type="sldNum" sz="quarter" idx="12"/>
          </p:nvPr>
        </p:nvSpPr>
        <p:spPr/>
        <p:txBody>
          <a:bodyPr rtlCol="0"/>
          <a:lstStyle/>
          <a:p>
            <a:pPr rtl="0"/>
            <a:fld id="{9E3FA76C-C565-46B6-8652-D75785E2521F}" type="slidenum">
              <a:rPr lang="sv-SE" noProof="0" smtClean="0"/>
              <a:t>‹#›</a:t>
            </a:fld>
            <a:endParaRPr lang="sv-SE" noProof="0"/>
          </a:p>
        </p:txBody>
      </p:sp>
      <p:sp>
        <p:nvSpPr>
          <p:cNvPr id="24" name="Platshållare för text 7">
            <a:extLst>
              <a:ext uri="{FF2B5EF4-FFF2-40B4-BE49-F238E27FC236}">
                <a16:creationId xmlns:a16="http://schemas.microsoft.com/office/drawing/2014/main" id="{F099E8F9-E092-4E4C-AB87-FB2B4EC4D0AD}"/>
              </a:ext>
            </a:extLst>
          </p:cNvPr>
          <p:cNvSpPr>
            <a:spLocks noGrp="1"/>
          </p:cNvSpPr>
          <p:nvPr>
            <p:ph type="body" sz="quarter" idx="14"/>
          </p:nvPr>
        </p:nvSpPr>
        <p:spPr>
          <a:xfrm>
            <a:off x="1860549" y="3044624"/>
            <a:ext cx="4433401" cy="823913"/>
          </a:xfrm>
        </p:spPr>
        <p:txBody>
          <a:bodyPr rtlCol="0" anchor="ctr" anchorCtr="0"/>
          <a:lstStyle>
            <a:lvl1pPr algn="l">
              <a:defRPr/>
            </a:lvl1pPr>
            <a:lvl2pPr algn="l">
              <a:defRPr/>
            </a:lvl2pPr>
            <a:lvl3pPr algn="l">
              <a:defRPr/>
            </a:lvl3pPr>
            <a:lvl4pPr algn="l">
              <a:defRPr/>
            </a:lvl4pPr>
            <a:lvl5pPr algn="l">
              <a:defRPr/>
            </a:lvl5pPr>
          </a:lstStyle>
          <a:p>
            <a:pPr lvl="0" rtl="0"/>
            <a:r>
              <a:rPr lang="sv-SE" noProof="0"/>
              <a:t>Klicka här för att ändra format på bakgrundstexten</a:t>
            </a:r>
          </a:p>
          <a:p>
            <a:pPr lvl="1" rtl="0"/>
            <a:r>
              <a:rPr lang="sv-SE" noProof="0"/>
              <a:t>Nivå två</a:t>
            </a:r>
          </a:p>
          <a:p>
            <a:pPr lvl="2" rtl="0"/>
            <a:r>
              <a:rPr lang="sv-SE" noProof="0"/>
              <a:t>Nivå tre</a:t>
            </a:r>
          </a:p>
          <a:p>
            <a:pPr lvl="3" rtl="0"/>
            <a:r>
              <a:rPr lang="sv-SE" noProof="0"/>
              <a:t>Nivå fyra</a:t>
            </a:r>
          </a:p>
          <a:p>
            <a:pPr lvl="4" rtl="0"/>
            <a:r>
              <a:rPr lang="sv-SE" noProof="0"/>
              <a:t>Nivå fem</a:t>
            </a:r>
          </a:p>
        </p:txBody>
      </p:sp>
      <p:sp>
        <p:nvSpPr>
          <p:cNvPr id="25" name="Platshållare för text 7">
            <a:extLst>
              <a:ext uri="{FF2B5EF4-FFF2-40B4-BE49-F238E27FC236}">
                <a16:creationId xmlns:a16="http://schemas.microsoft.com/office/drawing/2014/main" id="{782CF4FC-13E5-4A63-BCF2-3AF43B5F15B9}"/>
              </a:ext>
            </a:extLst>
          </p:cNvPr>
          <p:cNvSpPr>
            <a:spLocks noGrp="1"/>
          </p:cNvSpPr>
          <p:nvPr>
            <p:ph type="body" sz="quarter" idx="15"/>
          </p:nvPr>
        </p:nvSpPr>
        <p:spPr>
          <a:xfrm>
            <a:off x="1860549" y="3987398"/>
            <a:ext cx="4433401" cy="823913"/>
          </a:xfrm>
        </p:spPr>
        <p:txBody>
          <a:bodyPr rtlCol="0" anchor="ctr" anchorCtr="0"/>
          <a:lstStyle>
            <a:lvl1pPr algn="l">
              <a:defRPr/>
            </a:lvl1pPr>
            <a:lvl2pPr algn="l">
              <a:defRPr/>
            </a:lvl2pPr>
            <a:lvl3pPr algn="l">
              <a:defRPr/>
            </a:lvl3pPr>
            <a:lvl4pPr algn="l">
              <a:defRPr/>
            </a:lvl4pPr>
            <a:lvl5pPr algn="l">
              <a:defRPr/>
            </a:lvl5pPr>
          </a:lstStyle>
          <a:p>
            <a:pPr lvl="0" rtl="0"/>
            <a:r>
              <a:rPr lang="sv-SE" noProof="0"/>
              <a:t>Klicka här för att ändra format på bakgrundstexten</a:t>
            </a:r>
          </a:p>
          <a:p>
            <a:pPr lvl="1" rtl="0"/>
            <a:r>
              <a:rPr lang="sv-SE" noProof="0"/>
              <a:t>Nivå två</a:t>
            </a:r>
          </a:p>
          <a:p>
            <a:pPr lvl="2" rtl="0"/>
            <a:r>
              <a:rPr lang="sv-SE" noProof="0"/>
              <a:t>Nivå tre</a:t>
            </a:r>
          </a:p>
          <a:p>
            <a:pPr lvl="3" rtl="0"/>
            <a:r>
              <a:rPr lang="sv-SE" noProof="0"/>
              <a:t>Nivå fyra</a:t>
            </a:r>
          </a:p>
          <a:p>
            <a:pPr lvl="4" rtl="0"/>
            <a:r>
              <a:rPr lang="sv-SE" noProof="0"/>
              <a:t>Nivå fem</a:t>
            </a:r>
          </a:p>
        </p:txBody>
      </p:sp>
      <p:sp>
        <p:nvSpPr>
          <p:cNvPr id="26" name="Platshållare för text 7">
            <a:extLst>
              <a:ext uri="{FF2B5EF4-FFF2-40B4-BE49-F238E27FC236}">
                <a16:creationId xmlns:a16="http://schemas.microsoft.com/office/drawing/2014/main" id="{8523C4DE-E0C6-4EE1-9145-DA7819174663}"/>
              </a:ext>
            </a:extLst>
          </p:cNvPr>
          <p:cNvSpPr>
            <a:spLocks noGrp="1"/>
          </p:cNvSpPr>
          <p:nvPr>
            <p:ph type="body" sz="quarter" idx="16"/>
          </p:nvPr>
        </p:nvSpPr>
        <p:spPr>
          <a:xfrm>
            <a:off x="1860549" y="4930171"/>
            <a:ext cx="4433401" cy="823913"/>
          </a:xfrm>
        </p:spPr>
        <p:txBody>
          <a:bodyPr rtlCol="0" anchor="ctr" anchorCtr="0"/>
          <a:lstStyle>
            <a:lvl1pPr algn="l">
              <a:defRPr/>
            </a:lvl1pPr>
            <a:lvl2pPr algn="l">
              <a:defRPr/>
            </a:lvl2pPr>
            <a:lvl3pPr algn="l">
              <a:defRPr/>
            </a:lvl3pPr>
            <a:lvl4pPr algn="l">
              <a:defRPr/>
            </a:lvl4pPr>
            <a:lvl5pPr algn="l">
              <a:defRPr/>
            </a:lvl5pPr>
          </a:lstStyle>
          <a:p>
            <a:pPr lvl="0" rtl="0"/>
            <a:r>
              <a:rPr lang="sv-SE" noProof="0"/>
              <a:t>Klicka här för att ändra format på bakgrundstexten</a:t>
            </a:r>
          </a:p>
          <a:p>
            <a:pPr lvl="1" rtl="0"/>
            <a:r>
              <a:rPr lang="sv-SE" noProof="0"/>
              <a:t>Nivå två</a:t>
            </a:r>
          </a:p>
          <a:p>
            <a:pPr lvl="2" rtl="0"/>
            <a:r>
              <a:rPr lang="sv-SE" noProof="0"/>
              <a:t>Nivå tre</a:t>
            </a:r>
          </a:p>
          <a:p>
            <a:pPr lvl="3" rtl="0"/>
            <a:r>
              <a:rPr lang="sv-SE" noProof="0"/>
              <a:t>Nivå fyra</a:t>
            </a:r>
          </a:p>
          <a:p>
            <a:pPr lvl="4" rtl="0"/>
            <a:r>
              <a:rPr lang="sv-SE" noProof="0"/>
              <a:t>Nivå fem</a:t>
            </a:r>
          </a:p>
        </p:txBody>
      </p:sp>
    </p:spTree>
    <p:extLst>
      <p:ext uri="{BB962C8B-B14F-4D97-AF65-F5344CB8AC3E}">
        <p14:creationId xmlns:p14="http://schemas.microsoft.com/office/powerpoint/2010/main" val="2035263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grpSp>
        <p:nvGrpSpPr>
          <p:cNvPr id="18" name="Grupp 17">
            <a:extLst>
              <a:ext uri="{FF2B5EF4-FFF2-40B4-BE49-F238E27FC236}">
                <a16:creationId xmlns:a16="http://schemas.microsoft.com/office/drawing/2014/main" id="{EE363D07-B7E9-4C17-BF5B-ADACCCAD7C6C}"/>
              </a:ext>
            </a:extLst>
          </p:cNvPr>
          <p:cNvGrpSpPr/>
          <p:nvPr userDrawn="1"/>
        </p:nvGrpSpPr>
        <p:grpSpPr>
          <a:xfrm rot="10800000">
            <a:off x="108452" y="75467"/>
            <a:ext cx="5378800" cy="5588856"/>
            <a:chOff x="-424090" y="303112"/>
            <a:chExt cx="5378800" cy="5588856"/>
          </a:xfrm>
          <a:solidFill>
            <a:srgbClr val="F6BF73">
              <a:alpha val="30196"/>
            </a:srgbClr>
          </a:solidFill>
        </p:grpSpPr>
        <p:pic>
          <p:nvPicPr>
            <p:cNvPr id="12" name="Grafik 11" descr="Enkelt kugghjul">
              <a:extLst>
                <a:ext uri="{FF2B5EF4-FFF2-40B4-BE49-F238E27FC236}">
                  <a16:creationId xmlns:a16="http://schemas.microsoft.com/office/drawing/2014/main" id="{BF7F7D52-1EF2-49FA-AE87-7BE7232893FF}"/>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3" name="Grafik 12" descr="Enkelt kugghjul">
              <a:extLst>
                <a:ext uri="{FF2B5EF4-FFF2-40B4-BE49-F238E27FC236}">
                  <a16:creationId xmlns:a16="http://schemas.microsoft.com/office/drawing/2014/main" id="{ACC0D449-4064-40FD-A10D-BE7844EB877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4" name="Grafik 13" descr="Enkelt kugghjul">
              <a:extLst>
                <a:ext uri="{FF2B5EF4-FFF2-40B4-BE49-F238E27FC236}">
                  <a16:creationId xmlns:a16="http://schemas.microsoft.com/office/drawing/2014/main" id="{1FE621D1-1FD9-49E2-99C8-0CB37634CDC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fik 15" descr="Enkelt kugghjul">
              <a:extLst>
                <a:ext uri="{FF2B5EF4-FFF2-40B4-BE49-F238E27FC236}">
                  <a16:creationId xmlns:a16="http://schemas.microsoft.com/office/drawing/2014/main" id="{0EA6856C-35D0-465E-B0CB-B889D4DA0B2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fik 16" descr="Enkelt kugghjul">
              <a:extLst>
                <a:ext uri="{FF2B5EF4-FFF2-40B4-BE49-F238E27FC236}">
                  <a16:creationId xmlns:a16="http://schemas.microsoft.com/office/drawing/2014/main" id="{A493FB47-F1DA-40B8-A1F4-115CD1F7084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7" name="Bild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Bild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ktangulär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ktangulär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Rubrik 1"/>
          <p:cNvSpPr>
            <a:spLocks noGrp="1"/>
          </p:cNvSpPr>
          <p:nvPr>
            <p:ph type="title" hasCustomPrompt="1"/>
          </p:nvPr>
        </p:nvSpPr>
        <p:spPr>
          <a:xfrm>
            <a:off x="680322" y="2869895"/>
            <a:ext cx="9613860" cy="1090788"/>
          </a:xfrm>
        </p:spPr>
        <p:txBody>
          <a:bodyPr rtlCol="0" anchor="ctr">
            <a:normAutofit/>
          </a:bodyPr>
          <a:lstStyle>
            <a:lvl1pPr algn="r">
              <a:defRPr sz="3600"/>
            </a:lvl1pPr>
          </a:lstStyle>
          <a:p>
            <a:pPr rtl="0"/>
            <a:r>
              <a:rPr lang="sv-SE" noProof="0"/>
              <a:t>Klicka här för att ändra format</a:t>
            </a:r>
          </a:p>
        </p:txBody>
      </p:sp>
      <p:sp>
        <p:nvSpPr>
          <p:cNvPr id="3" name="Platshållare för text 2"/>
          <p:cNvSpPr>
            <a:spLocks noGrp="1"/>
          </p:cNvSpPr>
          <p:nvPr>
            <p:ph type="body" idx="1"/>
          </p:nvPr>
        </p:nvSpPr>
        <p:spPr>
          <a:xfrm>
            <a:off x="680322" y="4232171"/>
            <a:ext cx="9613860" cy="1704017"/>
          </a:xfrm>
        </p:spPr>
        <p:txBody>
          <a:bodyPr rtlCol="0">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sv-SE" noProof="0"/>
              <a:t>Klicka här för att ändra format på bakgrundstexten</a:t>
            </a:r>
          </a:p>
        </p:txBody>
      </p:sp>
      <p:sp>
        <p:nvSpPr>
          <p:cNvPr id="4" name="Platshållare för datum 3"/>
          <p:cNvSpPr>
            <a:spLocks noGrp="1"/>
          </p:cNvSpPr>
          <p:nvPr>
            <p:ph type="dt" sz="half" idx="10"/>
          </p:nvPr>
        </p:nvSpPr>
        <p:spPr/>
        <p:txBody>
          <a:bodyPr rtlCol="0"/>
          <a:lstStyle/>
          <a:p>
            <a:pPr rtl="0"/>
            <a:r>
              <a:rPr lang="sv-SE" noProof="0"/>
              <a:t>Erik Unevik 2025-04-07</a:t>
            </a:r>
          </a:p>
        </p:txBody>
      </p:sp>
      <p:sp>
        <p:nvSpPr>
          <p:cNvPr id="5" name="Platshållare för sidfot 4"/>
          <p:cNvSpPr>
            <a:spLocks noGrp="1"/>
          </p:cNvSpPr>
          <p:nvPr>
            <p:ph type="ftr" sz="quarter" idx="11"/>
          </p:nvPr>
        </p:nvSpPr>
        <p:spPr/>
        <p:txBody>
          <a:bodyPr rtlCol="0"/>
          <a:lstStyle/>
          <a:p>
            <a:pPr rtl="0"/>
            <a:r>
              <a:rPr lang="sv-SE" noProof="0"/>
              <a:t>Lägg till en sidfot</a:t>
            </a:r>
          </a:p>
        </p:txBody>
      </p:sp>
      <p:sp>
        <p:nvSpPr>
          <p:cNvPr id="6" name="Platshållare för bildnummer 5"/>
          <p:cNvSpPr>
            <a:spLocks noGrp="1"/>
          </p:cNvSpPr>
          <p:nvPr>
            <p:ph type="sldNum" sz="quarter" idx="12"/>
          </p:nvPr>
        </p:nvSpPr>
        <p:spPr>
          <a:xfrm>
            <a:off x="10729455" y="2869895"/>
            <a:ext cx="1154151" cy="1090789"/>
          </a:xfrm>
        </p:spPr>
        <p:txBody>
          <a:bodyPr rtlCol="0"/>
          <a:lstStyle/>
          <a:p>
            <a:pPr rtl="0"/>
            <a:fld id="{9E3FA76C-C565-46B6-8652-D75785E2521F}" type="slidenum">
              <a:rPr lang="sv-SE" noProof="0" smtClean="0"/>
              <a:t>‹#›</a:t>
            </a:fld>
            <a:endParaRPr lang="sv-SE" noProof="0"/>
          </a:p>
        </p:txBody>
      </p:sp>
    </p:spTree>
    <p:extLst>
      <p:ext uri="{BB962C8B-B14F-4D97-AF65-F5344CB8AC3E}">
        <p14:creationId xmlns:p14="http://schemas.microsoft.com/office/powerpoint/2010/main" val="50330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grpSp>
        <p:nvGrpSpPr>
          <p:cNvPr id="12" name="Grupp 11">
            <a:extLst>
              <a:ext uri="{FF2B5EF4-FFF2-40B4-BE49-F238E27FC236}">
                <a16:creationId xmlns:a16="http://schemas.microsoft.com/office/drawing/2014/main" id="{CBF5BF6C-5F7D-464E-B42E-D194CF355A7E}"/>
              </a:ext>
            </a:extLst>
          </p:cNvPr>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fik 12" descr="Enkelt kugghjul">
              <a:extLst>
                <a:ext uri="{FF2B5EF4-FFF2-40B4-BE49-F238E27FC236}">
                  <a16:creationId xmlns:a16="http://schemas.microsoft.com/office/drawing/2014/main" id="{8F045C13-A0AE-4F21-8EE7-47DCE4B458F8}"/>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4" name="Grafik 13" descr="Enkelt kugghjul">
              <a:extLst>
                <a:ext uri="{FF2B5EF4-FFF2-40B4-BE49-F238E27FC236}">
                  <a16:creationId xmlns:a16="http://schemas.microsoft.com/office/drawing/2014/main" id="{D5197B13-7446-4E28-A62C-4543D7BD632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5" name="Grafik 14" descr="Enkelt kugghjul">
              <a:extLst>
                <a:ext uri="{FF2B5EF4-FFF2-40B4-BE49-F238E27FC236}">
                  <a16:creationId xmlns:a16="http://schemas.microsoft.com/office/drawing/2014/main" id="{4B5B975A-536D-4192-B3DE-875F5E141AA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6" name="Grafik 15" descr="Enkelt kugghjul">
              <a:extLst>
                <a:ext uri="{FF2B5EF4-FFF2-40B4-BE49-F238E27FC236}">
                  <a16:creationId xmlns:a16="http://schemas.microsoft.com/office/drawing/2014/main" id="{5BB09BB4-511A-4714-92A7-D9CA09D1FD7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Bild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Bild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ktangulär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ktangulär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Rubrik 1"/>
          <p:cNvSpPr>
            <a:spLocks noGrp="1"/>
          </p:cNvSpPr>
          <p:nvPr>
            <p:ph type="title" hasCustomPrompt="1"/>
          </p:nvPr>
        </p:nvSpPr>
        <p:spPr/>
        <p:txBody>
          <a:bodyPr rtlCol="0"/>
          <a:lstStyle/>
          <a:p>
            <a:pPr rtl="0"/>
            <a:r>
              <a:rPr lang="sv-SE" noProof="0"/>
              <a:t>Klicka här för att ändra format</a:t>
            </a:r>
          </a:p>
        </p:txBody>
      </p:sp>
      <p:sp>
        <p:nvSpPr>
          <p:cNvPr id="3" name="Platshållare för innehåll 2"/>
          <p:cNvSpPr>
            <a:spLocks noGrp="1"/>
          </p:cNvSpPr>
          <p:nvPr>
            <p:ph sz="half" idx="1"/>
          </p:nvPr>
        </p:nvSpPr>
        <p:spPr>
          <a:xfrm>
            <a:off x="680320" y="2336873"/>
            <a:ext cx="4698358" cy="3599316"/>
          </a:xfrm>
        </p:spPr>
        <p:txBody>
          <a:bodyPr rtlCol="0"/>
          <a:lstStyle/>
          <a:p>
            <a:pPr lvl="0" rtl="0"/>
            <a:r>
              <a:rPr lang="sv-SE" noProof="0"/>
              <a:t>Klicka här för att ändra format på bakgrundstexten</a:t>
            </a:r>
          </a:p>
          <a:p>
            <a:pPr lvl="1" rtl="0"/>
            <a:r>
              <a:rPr lang="sv-SE" noProof="0"/>
              <a:t>Nivå två</a:t>
            </a:r>
          </a:p>
          <a:p>
            <a:pPr lvl="2" rtl="0"/>
            <a:r>
              <a:rPr lang="sv-SE" noProof="0"/>
              <a:t>Nivå tre</a:t>
            </a:r>
          </a:p>
          <a:p>
            <a:pPr lvl="3" rtl="0"/>
            <a:r>
              <a:rPr lang="sv-SE" noProof="0"/>
              <a:t>Nivå fyra</a:t>
            </a:r>
          </a:p>
          <a:p>
            <a:pPr lvl="4" rtl="0"/>
            <a:r>
              <a:rPr lang="sv-SE" noProof="0"/>
              <a:t>Nivå fem</a:t>
            </a:r>
          </a:p>
        </p:txBody>
      </p:sp>
      <p:sp>
        <p:nvSpPr>
          <p:cNvPr id="4" name="Platshållare för innehåll 3"/>
          <p:cNvSpPr>
            <a:spLocks noGrp="1"/>
          </p:cNvSpPr>
          <p:nvPr>
            <p:ph sz="half" idx="2"/>
          </p:nvPr>
        </p:nvSpPr>
        <p:spPr>
          <a:xfrm>
            <a:off x="5594123" y="2336873"/>
            <a:ext cx="4700058" cy="3599316"/>
          </a:xfrm>
        </p:spPr>
        <p:txBody>
          <a:bodyPr rtlCol="0"/>
          <a:lstStyle/>
          <a:p>
            <a:pPr lvl="0" rtl="0"/>
            <a:r>
              <a:rPr lang="sv-SE" noProof="0"/>
              <a:t>Klicka här för att ändra format på bakgrundstexten</a:t>
            </a:r>
          </a:p>
          <a:p>
            <a:pPr lvl="1" rtl="0"/>
            <a:r>
              <a:rPr lang="sv-SE" noProof="0"/>
              <a:t>Nivå två</a:t>
            </a:r>
          </a:p>
          <a:p>
            <a:pPr lvl="2" rtl="0"/>
            <a:r>
              <a:rPr lang="sv-SE" noProof="0"/>
              <a:t>Nivå tre</a:t>
            </a:r>
          </a:p>
          <a:p>
            <a:pPr lvl="3" rtl="0"/>
            <a:r>
              <a:rPr lang="sv-SE" noProof="0"/>
              <a:t>Nivå fyra</a:t>
            </a:r>
          </a:p>
          <a:p>
            <a:pPr lvl="4" rtl="0"/>
            <a:r>
              <a:rPr lang="sv-SE" noProof="0"/>
              <a:t>Nivå fem</a:t>
            </a:r>
          </a:p>
        </p:txBody>
      </p:sp>
      <p:sp>
        <p:nvSpPr>
          <p:cNvPr id="5" name="Platshållare för datum 4"/>
          <p:cNvSpPr>
            <a:spLocks noGrp="1"/>
          </p:cNvSpPr>
          <p:nvPr>
            <p:ph type="dt" sz="half" idx="10"/>
          </p:nvPr>
        </p:nvSpPr>
        <p:spPr/>
        <p:txBody>
          <a:bodyPr rtlCol="0"/>
          <a:lstStyle/>
          <a:p>
            <a:pPr rtl="0"/>
            <a:r>
              <a:rPr lang="sv-SE" noProof="0"/>
              <a:t>Erik Unevik 2025-04-07</a:t>
            </a:r>
          </a:p>
        </p:txBody>
      </p:sp>
      <p:sp>
        <p:nvSpPr>
          <p:cNvPr id="6" name="Platshållare för sidfot 5"/>
          <p:cNvSpPr>
            <a:spLocks noGrp="1"/>
          </p:cNvSpPr>
          <p:nvPr>
            <p:ph type="ftr" sz="quarter" idx="11"/>
          </p:nvPr>
        </p:nvSpPr>
        <p:spPr/>
        <p:txBody>
          <a:bodyPr rtlCol="0"/>
          <a:lstStyle/>
          <a:p>
            <a:pPr rtl="0"/>
            <a:r>
              <a:rPr lang="sv-SE" noProof="0"/>
              <a:t>Lägg till en sidfot</a:t>
            </a:r>
          </a:p>
        </p:txBody>
      </p:sp>
      <p:sp>
        <p:nvSpPr>
          <p:cNvPr id="7" name="Platshållare för bildnummer 6"/>
          <p:cNvSpPr>
            <a:spLocks noGrp="1"/>
          </p:cNvSpPr>
          <p:nvPr>
            <p:ph type="sldNum" sz="quarter" idx="12"/>
          </p:nvPr>
        </p:nvSpPr>
        <p:spPr/>
        <p:txBody>
          <a:bodyPr rtlCol="0"/>
          <a:lstStyle/>
          <a:p>
            <a:pPr rtl="0"/>
            <a:fld id="{9E3FA76C-C565-46B6-8652-D75785E2521F}" type="slidenum">
              <a:rPr lang="sv-SE" noProof="0" smtClean="0"/>
              <a:t>‹#›</a:t>
            </a:fld>
            <a:endParaRPr lang="sv-SE" noProof="0"/>
          </a:p>
        </p:txBody>
      </p:sp>
    </p:spTree>
    <p:extLst>
      <p:ext uri="{BB962C8B-B14F-4D97-AF65-F5344CB8AC3E}">
        <p14:creationId xmlns:p14="http://schemas.microsoft.com/office/powerpoint/2010/main" val="1762720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1_Två innehåll">
    <p:spTree>
      <p:nvGrpSpPr>
        <p:cNvPr id="1" name=""/>
        <p:cNvGrpSpPr/>
        <p:nvPr/>
      </p:nvGrpSpPr>
      <p:grpSpPr>
        <a:xfrm>
          <a:off x="0" y="0"/>
          <a:ext cx="0" cy="0"/>
          <a:chOff x="0" y="0"/>
          <a:chExt cx="0" cy="0"/>
        </a:xfrm>
      </p:grpSpPr>
      <p:grpSp>
        <p:nvGrpSpPr>
          <p:cNvPr id="12" name="Grupp 11">
            <a:extLst>
              <a:ext uri="{FF2B5EF4-FFF2-40B4-BE49-F238E27FC236}">
                <a16:creationId xmlns:a16="http://schemas.microsoft.com/office/drawing/2014/main" id="{11281ABC-1821-4B63-88B5-74D2B13A11AF}"/>
              </a:ext>
            </a:extLst>
          </p:cNvPr>
          <p:cNvGrpSpPr/>
          <p:nvPr userDrawn="1"/>
        </p:nvGrpSpPr>
        <p:grpSpPr>
          <a:xfrm rot="5400000">
            <a:off x="175132" y="1273331"/>
            <a:ext cx="5378800" cy="5588856"/>
            <a:chOff x="-424090" y="303112"/>
            <a:chExt cx="5378800" cy="5588856"/>
          </a:xfrm>
          <a:solidFill>
            <a:srgbClr val="F6BF73">
              <a:alpha val="30196"/>
            </a:srgbClr>
          </a:solidFill>
        </p:grpSpPr>
        <p:pic>
          <p:nvPicPr>
            <p:cNvPr id="13" name="Grafik 12" descr="Enkelt kugghjul">
              <a:extLst>
                <a:ext uri="{FF2B5EF4-FFF2-40B4-BE49-F238E27FC236}">
                  <a16:creationId xmlns:a16="http://schemas.microsoft.com/office/drawing/2014/main" id="{0BD16937-7ADD-43BC-AFAD-ABA8E1E4D04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4" name="Grafik 13" descr="Enkelt kugghjul">
              <a:extLst>
                <a:ext uri="{FF2B5EF4-FFF2-40B4-BE49-F238E27FC236}">
                  <a16:creationId xmlns:a16="http://schemas.microsoft.com/office/drawing/2014/main" id="{A93E95CB-8B7F-4CE0-BD90-8078D78E5BE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fik 14" descr="Enkelt kugghjul">
              <a:extLst>
                <a:ext uri="{FF2B5EF4-FFF2-40B4-BE49-F238E27FC236}">
                  <a16:creationId xmlns:a16="http://schemas.microsoft.com/office/drawing/2014/main" id="{308EA72E-9FD8-4137-AF70-2F45B4623A1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fik 15" descr="Enkelt kugghjul">
              <a:extLst>
                <a:ext uri="{FF2B5EF4-FFF2-40B4-BE49-F238E27FC236}">
                  <a16:creationId xmlns:a16="http://schemas.microsoft.com/office/drawing/2014/main" id="{7E5F03E5-E60E-40E5-996F-CE212FF6425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fik 16" descr="Enkelt kugghjul">
              <a:extLst>
                <a:ext uri="{FF2B5EF4-FFF2-40B4-BE49-F238E27FC236}">
                  <a16:creationId xmlns:a16="http://schemas.microsoft.com/office/drawing/2014/main" id="{7EB0518D-8C62-493A-B053-F7B2F41290B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Bild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ktangulär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ktangulär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Rubrik 1"/>
          <p:cNvSpPr>
            <a:spLocks noGrp="1"/>
          </p:cNvSpPr>
          <p:nvPr>
            <p:ph type="title" hasCustomPrompt="1"/>
          </p:nvPr>
        </p:nvSpPr>
        <p:spPr>
          <a:xfrm>
            <a:off x="2137646" y="753228"/>
            <a:ext cx="9613861" cy="1080938"/>
          </a:xfrm>
        </p:spPr>
        <p:txBody>
          <a:bodyPr rtlCol="0"/>
          <a:lstStyle/>
          <a:p>
            <a:pPr rtl="0"/>
            <a:r>
              <a:rPr lang="sv-SE" noProof="0"/>
              <a:t>Klicka här för att ändra format</a:t>
            </a:r>
          </a:p>
        </p:txBody>
      </p:sp>
      <p:sp>
        <p:nvSpPr>
          <p:cNvPr id="3" name="Platshållare för innehåll 2"/>
          <p:cNvSpPr>
            <a:spLocks noGrp="1"/>
          </p:cNvSpPr>
          <p:nvPr>
            <p:ph sz="half" idx="1"/>
          </p:nvPr>
        </p:nvSpPr>
        <p:spPr>
          <a:xfrm>
            <a:off x="2137645" y="2336873"/>
            <a:ext cx="4698358" cy="3599316"/>
          </a:xfrm>
        </p:spPr>
        <p:txBody>
          <a:bodyPr rtlCol="0"/>
          <a:lstStyle/>
          <a:p>
            <a:pPr lvl="0" rtl="0"/>
            <a:r>
              <a:rPr lang="sv-SE" noProof="0"/>
              <a:t>Klicka här för att ändra format på bakgrundstexten</a:t>
            </a:r>
          </a:p>
          <a:p>
            <a:pPr lvl="1" rtl="0"/>
            <a:r>
              <a:rPr lang="sv-SE" noProof="0"/>
              <a:t>Nivå två</a:t>
            </a:r>
          </a:p>
          <a:p>
            <a:pPr lvl="2" rtl="0"/>
            <a:r>
              <a:rPr lang="sv-SE" noProof="0"/>
              <a:t>Nivå tre</a:t>
            </a:r>
          </a:p>
          <a:p>
            <a:pPr lvl="3" rtl="0"/>
            <a:r>
              <a:rPr lang="sv-SE" noProof="0"/>
              <a:t>Nivå fyra</a:t>
            </a:r>
          </a:p>
          <a:p>
            <a:pPr lvl="4" rtl="0"/>
            <a:r>
              <a:rPr lang="sv-SE" noProof="0"/>
              <a:t>Nivå fem</a:t>
            </a:r>
          </a:p>
        </p:txBody>
      </p:sp>
      <p:sp>
        <p:nvSpPr>
          <p:cNvPr id="4" name="Platshållare för innehåll 3"/>
          <p:cNvSpPr>
            <a:spLocks noGrp="1"/>
          </p:cNvSpPr>
          <p:nvPr>
            <p:ph sz="half" idx="2"/>
          </p:nvPr>
        </p:nvSpPr>
        <p:spPr>
          <a:xfrm>
            <a:off x="7051448" y="2336873"/>
            <a:ext cx="4700058" cy="3599316"/>
          </a:xfrm>
        </p:spPr>
        <p:txBody>
          <a:bodyPr rtlCol="0" anchor="ctr" anchorCtr="0"/>
          <a:lstStyle>
            <a:lvl1pPr algn="ctr">
              <a:defRPr/>
            </a:lvl1pPr>
            <a:lvl2pPr algn="ctr">
              <a:defRPr/>
            </a:lvl2pPr>
            <a:lvl3pPr algn="ctr">
              <a:defRPr/>
            </a:lvl3pPr>
            <a:lvl4pPr algn="ctr">
              <a:defRPr/>
            </a:lvl4pPr>
            <a:lvl5pPr algn="ctr">
              <a:defRPr/>
            </a:lvl5pPr>
          </a:lstStyle>
          <a:p>
            <a:pPr lvl="0" rtl="0"/>
            <a:r>
              <a:rPr lang="sv-SE" noProof="0"/>
              <a:t>Klicka här för att ändra format på bakgrundstexten</a:t>
            </a:r>
          </a:p>
          <a:p>
            <a:pPr lvl="1" rtl="0"/>
            <a:r>
              <a:rPr lang="sv-SE" noProof="0"/>
              <a:t>Nivå två</a:t>
            </a:r>
          </a:p>
          <a:p>
            <a:pPr lvl="2" rtl="0"/>
            <a:r>
              <a:rPr lang="sv-SE" noProof="0"/>
              <a:t>Nivå tre</a:t>
            </a:r>
          </a:p>
          <a:p>
            <a:pPr lvl="3" rtl="0"/>
            <a:r>
              <a:rPr lang="sv-SE" noProof="0"/>
              <a:t>Nivå fyra</a:t>
            </a:r>
          </a:p>
          <a:p>
            <a:pPr lvl="4" rtl="0"/>
            <a:r>
              <a:rPr lang="sv-SE" noProof="0"/>
              <a:t>Nivå fem</a:t>
            </a:r>
          </a:p>
        </p:txBody>
      </p:sp>
      <p:sp>
        <p:nvSpPr>
          <p:cNvPr id="5" name="Platshållare för datum 4"/>
          <p:cNvSpPr>
            <a:spLocks noGrp="1"/>
          </p:cNvSpPr>
          <p:nvPr>
            <p:ph type="dt" sz="half" idx="10"/>
          </p:nvPr>
        </p:nvSpPr>
        <p:spPr>
          <a:xfrm>
            <a:off x="9008306" y="5936187"/>
            <a:ext cx="2743200" cy="365125"/>
          </a:xfrm>
        </p:spPr>
        <p:txBody>
          <a:bodyPr rtlCol="0"/>
          <a:lstStyle/>
          <a:p>
            <a:pPr rtl="0"/>
            <a:r>
              <a:rPr lang="sv-SE" noProof="0"/>
              <a:t>Erik Unevik 2025-04-07</a:t>
            </a:r>
          </a:p>
        </p:txBody>
      </p:sp>
      <p:sp>
        <p:nvSpPr>
          <p:cNvPr id="6" name="Platshållare för sidfot 5"/>
          <p:cNvSpPr>
            <a:spLocks noGrp="1"/>
          </p:cNvSpPr>
          <p:nvPr>
            <p:ph type="ftr" sz="quarter" idx="11"/>
          </p:nvPr>
        </p:nvSpPr>
        <p:spPr>
          <a:xfrm>
            <a:off x="2137646" y="5936188"/>
            <a:ext cx="6870660" cy="365125"/>
          </a:xfrm>
        </p:spPr>
        <p:txBody>
          <a:bodyPr rtlCol="0"/>
          <a:lstStyle/>
          <a:p>
            <a:pPr rtl="0"/>
            <a:r>
              <a:rPr lang="sv-SE" noProof="0"/>
              <a:t>Lägg till en sidfot</a:t>
            </a:r>
          </a:p>
        </p:txBody>
      </p:sp>
      <p:sp>
        <p:nvSpPr>
          <p:cNvPr id="7" name="Platshållare för bildnummer 6"/>
          <p:cNvSpPr>
            <a:spLocks noGrp="1"/>
          </p:cNvSpPr>
          <p:nvPr>
            <p:ph type="sldNum" sz="quarter" idx="12"/>
          </p:nvPr>
        </p:nvSpPr>
        <p:spPr>
          <a:xfrm>
            <a:off x="156705" y="753227"/>
            <a:ext cx="1154151" cy="1090789"/>
          </a:xfrm>
        </p:spPr>
        <p:txBody>
          <a:bodyPr rtlCol="0"/>
          <a:lstStyle/>
          <a:p>
            <a:pPr rtl="0"/>
            <a:fld id="{9E3FA76C-C565-46B6-8652-D75785E2521F}" type="slidenum">
              <a:rPr lang="sv-SE" noProof="0" smtClean="0"/>
              <a:t>‹#›</a:t>
            </a:fld>
            <a:endParaRPr lang="sv-SE" noProof="0"/>
          </a:p>
        </p:txBody>
      </p:sp>
    </p:spTree>
    <p:extLst>
      <p:ext uri="{BB962C8B-B14F-4D97-AF65-F5344CB8AC3E}">
        <p14:creationId xmlns:p14="http://schemas.microsoft.com/office/powerpoint/2010/main" val="3206977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grpSp>
        <p:nvGrpSpPr>
          <p:cNvPr id="14" name="Grupp 13">
            <a:extLst>
              <a:ext uri="{FF2B5EF4-FFF2-40B4-BE49-F238E27FC236}">
                <a16:creationId xmlns:a16="http://schemas.microsoft.com/office/drawing/2014/main" id="{F90C5C8C-B074-498F-921D-CC0B5DF8FBD3}"/>
              </a:ext>
            </a:extLst>
          </p:cNvPr>
          <p:cNvGrpSpPr/>
          <p:nvPr userDrawn="1"/>
        </p:nvGrpSpPr>
        <p:grpSpPr>
          <a:xfrm rot="10800000">
            <a:off x="108452" y="75467"/>
            <a:ext cx="5378800" cy="5588856"/>
            <a:chOff x="-424090" y="303112"/>
            <a:chExt cx="5378800" cy="5588856"/>
          </a:xfrm>
          <a:solidFill>
            <a:srgbClr val="F6BF73">
              <a:alpha val="30196"/>
            </a:srgbClr>
          </a:solidFill>
        </p:grpSpPr>
        <p:pic>
          <p:nvPicPr>
            <p:cNvPr id="15" name="Grafik 14" descr="Enkelt kugghjul">
              <a:extLst>
                <a:ext uri="{FF2B5EF4-FFF2-40B4-BE49-F238E27FC236}">
                  <a16:creationId xmlns:a16="http://schemas.microsoft.com/office/drawing/2014/main" id="{C270183A-92E0-49A5-B6BC-F19346763723}"/>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6" name="Grafik 15" descr="Enkelt kugghjul">
              <a:extLst>
                <a:ext uri="{FF2B5EF4-FFF2-40B4-BE49-F238E27FC236}">
                  <a16:creationId xmlns:a16="http://schemas.microsoft.com/office/drawing/2014/main" id="{6E086889-5472-4B65-A156-D0B8F369C34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7" name="Grafik 16" descr="Enkelt kugghjul">
              <a:extLst>
                <a:ext uri="{FF2B5EF4-FFF2-40B4-BE49-F238E27FC236}">
                  <a16:creationId xmlns:a16="http://schemas.microsoft.com/office/drawing/2014/main" id="{4BCBF44F-62C7-4F40-99DF-85C459F43ED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8" name="Grafik 17" descr="Enkelt kugghjul">
              <a:extLst>
                <a:ext uri="{FF2B5EF4-FFF2-40B4-BE49-F238E27FC236}">
                  <a16:creationId xmlns:a16="http://schemas.microsoft.com/office/drawing/2014/main" id="{ABF64D53-5ED0-4A1D-A7EA-94CDB0D37EC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9" name="Grafik 18" descr="Enkelt kugghjul">
              <a:extLst>
                <a:ext uri="{FF2B5EF4-FFF2-40B4-BE49-F238E27FC236}">
                  <a16:creationId xmlns:a16="http://schemas.microsoft.com/office/drawing/2014/main" id="{2565C769-10BF-4E7B-B099-B4FD458436E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0" name="Bild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Bild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ktangulär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ktangulär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Rubrik 1"/>
          <p:cNvSpPr>
            <a:spLocks noGrp="1"/>
          </p:cNvSpPr>
          <p:nvPr>
            <p:ph type="title" hasCustomPrompt="1"/>
          </p:nvPr>
        </p:nvSpPr>
        <p:spPr>
          <a:xfrm>
            <a:off x="680319" y="753229"/>
            <a:ext cx="9613863" cy="1080937"/>
          </a:xfrm>
        </p:spPr>
        <p:txBody>
          <a:bodyPr rtlCol="0"/>
          <a:lstStyle/>
          <a:p>
            <a:pPr rtl="0"/>
            <a:r>
              <a:rPr lang="sv-SE" noProof="0"/>
              <a:t>Klicka här för att ändra format</a:t>
            </a:r>
          </a:p>
        </p:txBody>
      </p:sp>
      <p:sp>
        <p:nvSpPr>
          <p:cNvPr id="3" name="Platshållare för text 2"/>
          <p:cNvSpPr>
            <a:spLocks noGrp="1"/>
          </p:cNvSpPr>
          <p:nvPr>
            <p:ph type="body" idx="1"/>
          </p:nvPr>
        </p:nvSpPr>
        <p:spPr>
          <a:xfrm>
            <a:off x="680320" y="2336873"/>
            <a:ext cx="4698358" cy="693135"/>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sv-SE" noProof="0"/>
              <a:t>Klicka här för att ändra format på bakgrundstexten</a:t>
            </a:r>
          </a:p>
        </p:txBody>
      </p:sp>
      <p:sp>
        <p:nvSpPr>
          <p:cNvPr id="4" name="Platshållare för innehåll 3"/>
          <p:cNvSpPr>
            <a:spLocks noGrp="1"/>
          </p:cNvSpPr>
          <p:nvPr>
            <p:ph sz="half" idx="2"/>
          </p:nvPr>
        </p:nvSpPr>
        <p:spPr>
          <a:xfrm>
            <a:off x="680322" y="3030008"/>
            <a:ext cx="4698355" cy="2906179"/>
          </a:xfrm>
        </p:spPr>
        <p:txBody>
          <a:bodyPr rtlCol="0"/>
          <a:lstStyle/>
          <a:p>
            <a:pPr lvl="0" rtl="0"/>
            <a:r>
              <a:rPr lang="sv-SE" noProof="0"/>
              <a:t>Klicka här för att ändra format på bakgrundstexten</a:t>
            </a:r>
          </a:p>
          <a:p>
            <a:pPr lvl="1" rtl="0"/>
            <a:r>
              <a:rPr lang="sv-SE" noProof="0"/>
              <a:t>Nivå två</a:t>
            </a:r>
          </a:p>
          <a:p>
            <a:pPr lvl="2" rtl="0"/>
            <a:r>
              <a:rPr lang="sv-SE" noProof="0"/>
              <a:t>Nivå tre</a:t>
            </a:r>
          </a:p>
          <a:p>
            <a:pPr lvl="3" rtl="0"/>
            <a:r>
              <a:rPr lang="sv-SE" noProof="0"/>
              <a:t>Nivå fyra</a:t>
            </a:r>
          </a:p>
          <a:p>
            <a:pPr lvl="4" rtl="0"/>
            <a:r>
              <a:rPr lang="sv-SE" noProof="0"/>
              <a:t>Nivå fem</a:t>
            </a:r>
          </a:p>
        </p:txBody>
      </p:sp>
      <p:sp>
        <p:nvSpPr>
          <p:cNvPr id="5" name="Platshållare för text 4"/>
          <p:cNvSpPr>
            <a:spLocks noGrp="1"/>
          </p:cNvSpPr>
          <p:nvPr>
            <p:ph type="body" sz="quarter" idx="3"/>
          </p:nvPr>
        </p:nvSpPr>
        <p:spPr>
          <a:xfrm>
            <a:off x="5594123" y="2336873"/>
            <a:ext cx="4700059" cy="692076"/>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sv-SE" noProof="0"/>
              <a:t>Klicka här för att ändra format på bakgrundstexten</a:t>
            </a:r>
          </a:p>
        </p:txBody>
      </p:sp>
      <p:sp>
        <p:nvSpPr>
          <p:cNvPr id="6" name="Platshållare för innehåll 5"/>
          <p:cNvSpPr>
            <a:spLocks noGrp="1"/>
          </p:cNvSpPr>
          <p:nvPr>
            <p:ph sz="quarter" idx="4"/>
          </p:nvPr>
        </p:nvSpPr>
        <p:spPr>
          <a:xfrm>
            <a:off x="5594123" y="3030008"/>
            <a:ext cx="4700059" cy="2906179"/>
          </a:xfrm>
        </p:spPr>
        <p:txBody>
          <a:bodyPr rtlCol="0"/>
          <a:lstStyle/>
          <a:p>
            <a:pPr lvl="0" rtl="0"/>
            <a:r>
              <a:rPr lang="sv-SE" noProof="0"/>
              <a:t>Klicka här för att ändra format på bakgrundstexten</a:t>
            </a:r>
          </a:p>
          <a:p>
            <a:pPr lvl="1" rtl="0"/>
            <a:r>
              <a:rPr lang="sv-SE" noProof="0"/>
              <a:t>Nivå två</a:t>
            </a:r>
          </a:p>
          <a:p>
            <a:pPr lvl="2" rtl="0"/>
            <a:r>
              <a:rPr lang="sv-SE" noProof="0"/>
              <a:t>Nivå tre</a:t>
            </a:r>
          </a:p>
          <a:p>
            <a:pPr lvl="3" rtl="0"/>
            <a:r>
              <a:rPr lang="sv-SE" noProof="0"/>
              <a:t>Nivå fyra</a:t>
            </a:r>
          </a:p>
          <a:p>
            <a:pPr lvl="4" rtl="0"/>
            <a:r>
              <a:rPr lang="sv-SE" noProof="0"/>
              <a:t>Nivå fem</a:t>
            </a:r>
          </a:p>
        </p:txBody>
      </p:sp>
      <p:sp>
        <p:nvSpPr>
          <p:cNvPr id="7" name="Platshållare för datum 6"/>
          <p:cNvSpPr>
            <a:spLocks noGrp="1"/>
          </p:cNvSpPr>
          <p:nvPr>
            <p:ph type="dt" sz="half" idx="10"/>
          </p:nvPr>
        </p:nvSpPr>
        <p:spPr/>
        <p:txBody>
          <a:bodyPr rtlCol="0"/>
          <a:lstStyle/>
          <a:p>
            <a:pPr rtl="0"/>
            <a:r>
              <a:rPr lang="sv-SE" noProof="0"/>
              <a:t>Erik Unevik 2025-04-07</a:t>
            </a:r>
          </a:p>
        </p:txBody>
      </p:sp>
      <p:sp>
        <p:nvSpPr>
          <p:cNvPr id="8" name="Platshållare för sidfot 7"/>
          <p:cNvSpPr>
            <a:spLocks noGrp="1"/>
          </p:cNvSpPr>
          <p:nvPr>
            <p:ph type="ftr" sz="quarter" idx="11"/>
          </p:nvPr>
        </p:nvSpPr>
        <p:spPr/>
        <p:txBody>
          <a:bodyPr rtlCol="0"/>
          <a:lstStyle/>
          <a:p>
            <a:pPr rtl="0"/>
            <a:r>
              <a:rPr lang="sv-SE" noProof="0"/>
              <a:t>Lägg till en sidfot</a:t>
            </a:r>
          </a:p>
        </p:txBody>
      </p:sp>
      <p:sp>
        <p:nvSpPr>
          <p:cNvPr id="9" name="Platshållare för bildnummer 8"/>
          <p:cNvSpPr>
            <a:spLocks noGrp="1"/>
          </p:cNvSpPr>
          <p:nvPr>
            <p:ph type="sldNum" sz="quarter" idx="12"/>
          </p:nvPr>
        </p:nvSpPr>
        <p:spPr/>
        <p:txBody>
          <a:bodyPr rtlCol="0"/>
          <a:lstStyle/>
          <a:p>
            <a:pPr rtl="0"/>
            <a:fld id="{9E3FA76C-C565-46B6-8652-D75785E2521F}" type="slidenum">
              <a:rPr lang="sv-SE" noProof="0" smtClean="0"/>
              <a:t>‹#›</a:t>
            </a:fld>
            <a:endParaRPr lang="sv-SE" noProof="0"/>
          </a:p>
        </p:txBody>
      </p:sp>
    </p:spTree>
    <p:extLst>
      <p:ext uri="{BB962C8B-B14F-4D97-AF65-F5344CB8AC3E}">
        <p14:creationId xmlns:p14="http://schemas.microsoft.com/office/powerpoint/2010/main" val="727138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ubrik och innehåll">
    <p:spTree>
      <p:nvGrpSpPr>
        <p:cNvPr id="1" name=""/>
        <p:cNvGrpSpPr/>
        <p:nvPr/>
      </p:nvGrpSpPr>
      <p:grpSpPr>
        <a:xfrm>
          <a:off x="0" y="0"/>
          <a:ext cx="0" cy="0"/>
          <a:chOff x="0" y="0"/>
          <a:chExt cx="0" cy="0"/>
        </a:xfrm>
      </p:grpSpPr>
      <p:grpSp>
        <p:nvGrpSpPr>
          <p:cNvPr id="12" name="Grupp 11">
            <a:extLst>
              <a:ext uri="{FF2B5EF4-FFF2-40B4-BE49-F238E27FC236}">
                <a16:creationId xmlns:a16="http://schemas.microsoft.com/office/drawing/2014/main" id="{11281ABC-1821-4B63-88B5-74D2B13A11AF}"/>
              </a:ext>
            </a:extLst>
          </p:cNvPr>
          <p:cNvGrpSpPr/>
          <p:nvPr userDrawn="1"/>
        </p:nvGrpSpPr>
        <p:grpSpPr>
          <a:xfrm rot="5400000">
            <a:off x="175132" y="1273331"/>
            <a:ext cx="5378800" cy="5588856"/>
            <a:chOff x="-424090" y="303112"/>
            <a:chExt cx="5378800" cy="5588856"/>
          </a:xfrm>
          <a:solidFill>
            <a:srgbClr val="F6BF73">
              <a:alpha val="30196"/>
            </a:srgbClr>
          </a:solidFill>
        </p:grpSpPr>
        <p:pic>
          <p:nvPicPr>
            <p:cNvPr id="13" name="Grafik 12" descr="Enkelt kugghjul">
              <a:extLst>
                <a:ext uri="{FF2B5EF4-FFF2-40B4-BE49-F238E27FC236}">
                  <a16:creationId xmlns:a16="http://schemas.microsoft.com/office/drawing/2014/main" id="{0BD16937-7ADD-43BC-AFAD-ABA8E1E4D04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4" name="Grafik 13" descr="Enkelt kugghjul">
              <a:extLst>
                <a:ext uri="{FF2B5EF4-FFF2-40B4-BE49-F238E27FC236}">
                  <a16:creationId xmlns:a16="http://schemas.microsoft.com/office/drawing/2014/main" id="{A93E95CB-8B7F-4CE0-BD90-8078D78E5BE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fik 14" descr="Enkelt kugghjul">
              <a:extLst>
                <a:ext uri="{FF2B5EF4-FFF2-40B4-BE49-F238E27FC236}">
                  <a16:creationId xmlns:a16="http://schemas.microsoft.com/office/drawing/2014/main" id="{308EA72E-9FD8-4137-AF70-2F45B4623A1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fik 15" descr="Enkelt kugghjul">
              <a:extLst>
                <a:ext uri="{FF2B5EF4-FFF2-40B4-BE49-F238E27FC236}">
                  <a16:creationId xmlns:a16="http://schemas.microsoft.com/office/drawing/2014/main" id="{7E5F03E5-E60E-40E5-996F-CE212FF6425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fik 16" descr="Enkelt kugghjul">
              <a:extLst>
                <a:ext uri="{FF2B5EF4-FFF2-40B4-BE49-F238E27FC236}">
                  <a16:creationId xmlns:a16="http://schemas.microsoft.com/office/drawing/2014/main" id="{7EB0518D-8C62-493A-B053-F7B2F41290B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Bild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ktangulär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ktangulär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Rubrik 1"/>
          <p:cNvSpPr>
            <a:spLocks noGrp="1"/>
          </p:cNvSpPr>
          <p:nvPr>
            <p:ph type="title" hasCustomPrompt="1"/>
          </p:nvPr>
        </p:nvSpPr>
        <p:spPr>
          <a:xfrm>
            <a:off x="2137646" y="753228"/>
            <a:ext cx="9613861" cy="1080938"/>
          </a:xfrm>
        </p:spPr>
        <p:txBody>
          <a:bodyPr rtlCol="0"/>
          <a:lstStyle/>
          <a:p>
            <a:pPr rtl="0"/>
            <a:r>
              <a:rPr lang="sv-SE" noProof="0"/>
              <a:t>Klicka här för att ändra format</a:t>
            </a:r>
          </a:p>
        </p:txBody>
      </p:sp>
      <p:sp>
        <p:nvSpPr>
          <p:cNvPr id="5" name="Platshållare för datum 4"/>
          <p:cNvSpPr>
            <a:spLocks noGrp="1"/>
          </p:cNvSpPr>
          <p:nvPr>
            <p:ph type="dt" sz="half" idx="10"/>
          </p:nvPr>
        </p:nvSpPr>
        <p:spPr>
          <a:xfrm>
            <a:off x="9008306" y="5936187"/>
            <a:ext cx="2743200" cy="365125"/>
          </a:xfrm>
        </p:spPr>
        <p:txBody>
          <a:bodyPr rtlCol="0"/>
          <a:lstStyle/>
          <a:p>
            <a:pPr rtl="0"/>
            <a:r>
              <a:rPr lang="sv-SE" noProof="0"/>
              <a:t>Erik Unevik 2025-04-07</a:t>
            </a:r>
          </a:p>
        </p:txBody>
      </p:sp>
      <p:sp>
        <p:nvSpPr>
          <p:cNvPr id="6" name="Platshållare för sidfot 5"/>
          <p:cNvSpPr>
            <a:spLocks noGrp="1"/>
          </p:cNvSpPr>
          <p:nvPr>
            <p:ph type="ftr" sz="quarter" idx="11"/>
          </p:nvPr>
        </p:nvSpPr>
        <p:spPr>
          <a:xfrm>
            <a:off x="2137646" y="5936188"/>
            <a:ext cx="6870660" cy="365125"/>
          </a:xfrm>
        </p:spPr>
        <p:txBody>
          <a:bodyPr rtlCol="0"/>
          <a:lstStyle/>
          <a:p>
            <a:pPr rtl="0"/>
            <a:r>
              <a:rPr lang="sv-SE" noProof="0"/>
              <a:t>Lägg till en sidfot</a:t>
            </a:r>
          </a:p>
        </p:txBody>
      </p:sp>
      <p:sp>
        <p:nvSpPr>
          <p:cNvPr id="7" name="Platshållare för bildnummer 6"/>
          <p:cNvSpPr>
            <a:spLocks noGrp="1"/>
          </p:cNvSpPr>
          <p:nvPr>
            <p:ph type="sldNum" sz="quarter" idx="12"/>
          </p:nvPr>
        </p:nvSpPr>
        <p:spPr>
          <a:xfrm>
            <a:off x="156705" y="753227"/>
            <a:ext cx="1154151" cy="1090789"/>
          </a:xfrm>
        </p:spPr>
        <p:txBody>
          <a:bodyPr rtlCol="0"/>
          <a:lstStyle/>
          <a:p>
            <a:pPr rtl="0"/>
            <a:fld id="{9E3FA76C-C565-46B6-8652-D75785E2521F}" type="slidenum">
              <a:rPr lang="sv-SE" noProof="0" smtClean="0"/>
              <a:t>‹#›</a:t>
            </a:fld>
            <a:endParaRPr lang="sv-SE" noProof="0"/>
          </a:p>
        </p:txBody>
      </p:sp>
      <p:sp>
        <p:nvSpPr>
          <p:cNvPr id="18" name="Platshållare för innehåll 2">
            <a:extLst>
              <a:ext uri="{FF2B5EF4-FFF2-40B4-BE49-F238E27FC236}">
                <a16:creationId xmlns:a16="http://schemas.microsoft.com/office/drawing/2014/main" id="{FD7CD5CF-F924-43C6-9C02-06FBC84A6729}"/>
              </a:ext>
            </a:extLst>
          </p:cNvPr>
          <p:cNvSpPr>
            <a:spLocks noGrp="1"/>
          </p:cNvSpPr>
          <p:nvPr>
            <p:ph idx="1"/>
          </p:nvPr>
        </p:nvSpPr>
        <p:spPr>
          <a:xfrm>
            <a:off x="2137644" y="2161725"/>
            <a:ext cx="9613861" cy="3702647"/>
          </a:xfrm>
        </p:spPr>
        <p:txBody>
          <a:bodyPr rtlCol="0"/>
          <a:lstStyle/>
          <a:p>
            <a:pPr lvl="0" rtl="0"/>
            <a:r>
              <a:rPr lang="sv-SE" noProof="0"/>
              <a:t>Klicka här för att ändra format på bakgrundstexten</a:t>
            </a:r>
          </a:p>
          <a:p>
            <a:pPr lvl="1" rtl="0"/>
            <a:r>
              <a:rPr lang="sv-SE" noProof="0"/>
              <a:t>Nivå två</a:t>
            </a:r>
          </a:p>
          <a:p>
            <a:pPr lvl="2" rtl="0"/>
            <a:r>
              <a:rPr lang="sv-SE" noProof="0"/>
              <a:t>Nivå tre</a:t>
            </a:r>
          </a:p>
          <a:p>
            <a:pPr lvl="3" rtl="0"/>
            <a:r>
              <a:rPr lang="sv-SE" noProof="0"/>
              <a:t>Nivå fyra</a:t>
            </a:r>
          </a:p>
          <a:p>
            <a:pPr lvl="4" rtl="0"/>
            <a:r>
              <a:rPr lang="sv-SE" noProof="0"/>
              <a:t>Nivå fem</a:t>
            </a:r>
          </a:p>
        </p:txBody>
      </p:sp>
    </p:spTree>
    <p:extLst>
      <p:ext uri="{BB962C8B-B14F-4D97-AF65-F5344CB8AC3E}">
        <p14:creationId xmlns:p14="http://schemas.microsoft.com/office/powerpoint/2010/main" val="2413184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grpSp>
        <p:nvGrpSpPr>
          <p:cNvPr id="10" name="Grupp 9">
            <a:extLst>
              <a:ext uri="{FF2B5EF4-FFF2-40B4-BE49-F238E27FC236}">
                <a16:creationId xmlns:a16="http://schemas.microsoft.com/office/drawing/2014/main" id="{1CA97C9F-27FA-4BCE-84C2-EA9C0347E974}"/>
              </a:ext>
            </a:extLst>
          </p:cNvPr>
          <p:cNvGrpSpPr/>
          <p:nvPr userDrawn="1"/>
        </p:nvGrpSpPr>
        <p:grpSpPr>
          <a:xfrm rot="5400000">
            <a:off x="227324" y="1282732"/>
            <a:ext cx="5378800" cy="5588856"/>
            <a:chOff x="-424090" y="303112"/>
            <a:chExt cx="5378800" cy="5588856"/>
          </a:xfrm>
          <a:solidFill>
            <a:srgbClr val="F6BF73">
              <a:alpha val="30196"/>
            </a:srgbClr>
          </a:solidFill>
        </p:grpSpPr>
        <p:pic>
          <p:nvPicPr>
            <p:cNvPr id="11" name="Grafik 10" descr="Enkelt kugghjul">
              <a:extLst>
                <a:ext uri="{FF2B5EF4-FFF2-40B4-BE49-F238E27FC236}">
                  <a16:creationId xmlns:a16="http://schemas.microsoft.com/office/drawing/2014/main" id="{6EEB6AF8-1385-4805-8E97-CDE431030B09}"/>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2" name="Grafik 11" descr="Enkelt kugghjul">
              <a:extLst>
                <a:ext uri="{FF2B5EF4-FFF2-40B4-BE49-F238E27FC236}">
                  <a16:creationId xmlns:a16="http://schemas.microsoft.com/office/drawing/2014/main" id="{1F08FE59-AC1A-4BF7-B9D5-7672C8C7D39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fik 12" descr="Enkelt kugghjul">
              <a:extLst>
                <a:ext uri="{FF2B5EF4-FFF2-40B4-BE49-F238E27FC236}">
                  <a16:creationId xmlns:a16="http://schemas.microsoft.com/office/drawing/2014/main" id="{F44470E0-8B01-46E6-90F1-4B52CB3EFFE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fik 13" descr="Enkelt kugghjul">
              <a:extLst>
                <a:ext uri="{FF2B5EF4-FFF2-40B4-BE49-F238E27FC236}">
                  <a16:creationId xmlns:a16="http://schemas.microsoft.com/office/drawing/2014/main" id="{2FB2E216-0387-4DF4-A432-E877C96A7BA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fik 14" descr="Enkelt kugghjul">
              <a:extLst>
                <a:ext uri="{FF2B5EF4-FFF2-40B4-BE49-F238E27FC236}">
                  <a16:creationId xmlns:a16="http://schemas.microsoft.com/office/drawing/2014/main" id="{53685AA4-853C-46A8-8ADB-FA80FE59BFB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Bild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Bild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ktangulär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ktangulär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Rubrik 1"/>
          <p:cNvSpPr>
            <a:spLocks noGrp="1"/>
          </p:cNvSpPr>
          <p:nvPr>
            <p:ph type="title" hasCustomPrompt="1"/>
          </p:nvPr>
        </p:nvSpPr>
        <p:spPr/>
        <p:txBody>
          <a:bodyPr rtlCol="0"/>
          <a:lstStyle/>
          <a:p>
            <a:pPr rtl="0"/>
            <a:r>
              <a:rPr lang="sv-SE" noProof="0"/>
              <a:t>Klicka här för att ändra format</a:t>
            </a:r>
          </a:p>
        </p:txBody>
      </p:sp>
      <p:sp>
        <p:nvSpPr>
          <p:cNvPr id="3" name="Platshållare för datum 2"/>
          <p:cNvSpPr>
            <a:spLocks noGrp="1"/>
          </p:cNvSpPr>
          <p:nvPr>
            <p:ph type="dt" sz="half" idx="10"/>
          </p:nvPr>
        </p:nvSpPr>
        <p:spPr/>
        <p:txBody>
          <a:bodyPr rtlCol="0"/>
          <a:lstStyle/>
          <a:p>
            <a:pPr rtl="0"/>
            <a:r>
              <a:rPr lang="sv-SE" noProof="0"/>
              <a:t>Erik Unevik 2025-04-07</a:t>
            </a:r>
          </a:p>
        </p:txBody>
      </p:sp>
      <p:sp>
        <p:nvSpPr>
          <p:cNvPr id="4" name="Platshållare för sidfot 3"/>
          <p:cNvSpPr>
            <a:spLocks noGrp="1"/>
          </p:cNvSpPr>
          <p:nvPr>
            <p:ph type="ftr" sz="quarter" idx="11"/>
          </p:nvPr>
        </p:nvSpPr>
        <p:spPr/>
        <p:txBody>
          <a:bodyPr rtlCol="0"/>
          <a:lstStyle/>
          <a:p>
            <a:pPr rtl="0"/>
            <a:r>
              <a:rPr lang="sv-SE" noProof="0"/>
              <a:t>Lägg till en sidfot</a:t>
            </a:r>
          </a:p>
        </p:txBody>
      </p:sp>
      <p:sp>
        <p:nvSpPr>
          <p:cNvPr id="5" name="Platshållare för bildnummer 4"/>
          <p:cNvSpPr>
            <a:spLocks noGrp="1"/>
          </p:cNvSpPr>
          <p:nvPr>
            <p:ph type="sldNum" sz="quarter" idx="12"/>
          </p:nvPr>
        </p:nvSpPr>
        <p:spPr/>
        <p:txBody>
          <a:bodyPr rtlCol="0"/>
          <a:lstStyle/>
          <a:p>
            <a:pPr rtl="0"/>
            <a:fld id="{9E3FA76C-C565-46B6-8652-D75785E2521F}" type="slidenum">
              <a:rPr lang="sv-SE" noProof="0" smtClean="0"/>
              <a:t>‹#›</a:t>
            </a:fld>
            <a:endParaRPr lang="sv-SE" noProof="0"/>
          </a:p>
        </p:txBody>
      </p:sp>
    </p:spTree>
    <p:extLst>
      <p:ext uri="{BB962C8B-B14F-4D97-AF65-F5344CB8AC3E}">
        <p14:creationId xmlns:p14="http://schemas.microsoft.com/office/powerpoint/2010/main" val="4199344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Endast rubrik">
    <p:spTree>
      <p:nvGrpSpPr>
        <p:cNvPr id="1" name=""/>
        <p:cNvGrpSpPr/>
        <p:nvPr/>
      </p:nvGrpSpPr>
      <p:grpSpPr>
        <a:xfrm>
          <a:off x="0" y="0"/>
          <a:ext cx="0" cy="0"/>
          <a:chOff x="0" y="0"/>
          <a:chExt cx="0" cy="0"/>
        </a:xfrm>
      </p:grpSpPr>
      <p:grpSp>
        <p:nvGrpSpPr>
          <p:cNvPr id="10" name="Grupp 9">
            <a:extLst>
              <a:ext uri="{FF2B5EF4-FFF2-40B4-BE49-F238E27FC236}">
                <a16:creationId xmlns:a16="http://schemas.microsoft.com/office/drawing/2014/main" id="{1CA97C9F-27FA-4BCE-84C2-EA9C0347E974}"/>
              </a:ext>
            </a:extLst>
          </p:cNvPr>
          <p:cNvGrpSpPr/>
          <p:nvPr userDrawn="1"/>
        </p:nvGrpSpPr>
        <p:grpSpPr>
          <a:xfrm rot="5400000">
            <a:off x="227324" y="1282732"/>
            <a:ext cx="5378800" cy="5588856"/>
            <a:chOff x="-424090" y="303112"/>
            <a:chExt cx="5378800" cy="5588856"/>
          </a:xfrm>
          <a:solidFill>
            <a:srgbClr val="F6BF73">
              <a:alpha val="30196"/>
            </a:srgbClr>
          </a:solidFill>
        </p:grpSpPr>
        <p:pic>
          <p:nvPicPr>
            <p:cNvPr id="11" name="Grafik 10" descr="Enkelt kugghjul">
              <a:extLst>
                <a:ext uri="{FF2B5EF4-FFF2-40B4-BE49-F238E27FC236}">
                  <a16:creationId xmlns:a16="http://schemas.microsoft.com/office/drawing/2014/main" id="{6EEB6AF8-1385-4805-8E97-CDE431030B09}"/>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2" name="Grafik 11" descr="Enkelt kugghjul">
              <a:extLst>
                <a:ext uri="{FF2B5EF4-FFF2-40B4-BE49-F238E27FC236}">
                  <a16:creationId xmlns:a16="http://schemas.microsoft.com/office/drawing/2014/main" id="{1F08FE59-AC1A-4BF7-B9D5-7672C8C7D39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fik 12" descr="Enkelt kugghjul">
              <a:extLst>
                <a:ext uri="{FF2B5EF4-FFF2-40B4-BE49-F238E27FC236}">
                  <a16:creationId xmlns:a16="http://schemas.microsoft.com/office/drawing/2014/main" id="{F44470E0-8B01-46E6-90F1-4B52CB3EFFE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fik 13" descr="Enkelt kugghjul">
              <a:extLst>
                <a:ext uri="{FF2B5EF4-FFF2-40B4-BE49-F238E27FC236}">
                  <a16:creationId xmlns:a16="http://schemas.microsoft.com/office/drawing/2014/main" id="{2FB2E216-0387-4DF4-A432-E877C96A7BA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fik 14" descr="Enkelt kugghjul">
              <a:extLst>
                <a:ext uri="{FF2B5EF4-FFF2-40B4-BE49-F238E27FC236}">
                  <a16:creationId xmlns:a16="http://schemas.microsoft.com/office/drawing/2014/main" id="{53685AA4-853C-46A8-8ADB-FA80FE59BFB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Bild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Bild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ktangulär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ktangulär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Rubrik 1"/>
          <p:cNvSpPr>
            <a:spLocks noGrp="1"/>
          </p:cNvSpPr>
          <p:nvPr>
            <p:ph type="title" hasCustomPrompt="1"/>
          </p:nvPr>
        </p:nvSpPr>
        <p:spPr/>
        <p:txBody>
          <a:bodyPr rtlCol="0"/>
          <a:lstStyle/>
          <a:p>
            <a:pPr rtl="0"/>
            <a:r>
              <a:rPr lang="sv-SE" noProof="0"/>
              <a:t>Klicka här för att ändra format</a:t>
            </a:r>
          </a:p>
        </p:txBody>
      </p:sp>
      <p:sp>
        <p:nvSpPr>
          <p:cNvPr id="3" name="Platshållare för datum 2"/>
          <p:cNvSpPr>
            <a:spLocks noGrp="1"/>
          </p:cNvSpPr>
          <p:nvPr>
            <p:ph type="dt" sz="half" idx="10"/>
          </p:nvPr>
        </p:nvSpPr>
        <p:spPr/>
        <p:txBody>
          <a:bodyPr rtlCol="0"/>
          <a:lstStyle/>
          <a:p>
            <a:pPr rtl="0"/>
            <a:r>
              <a:rPr lang="sv-SE" noProof="0"/>
              <a:t>Erik Unevik 2025-04-07</a:t>
            </a:r>
          </a:p>
        </p:txBody>
      </p:sp>
      <p:sp>
        <p:nvSpPr>
          <p:cNvPr id="4" name="Platshållare för sidfot 3"/>
          <p:cNvSpPr>
            <a:spLocks noGrp="1"/>
          </p:cNvSpPr>
          <p:nvPr>
            <p:ph type="ftr" sz="quarter" idx="11"/>
          </p:nvPr>
        </p:nvSpPr>
        <p:spPr/>
        <p:txBody>
          <a:bodyPr rtlCol="0"/>
          <a:lstStyle/>
          <a:p>
            <a:pPr rtl="0"/>
            <a:r>
              <a:rPr lang="sv-SE" noProof="0"/>
              <a:t>Lägg till en sidfot</a:t>
            </a:r>
          </a:p>
        </p:txBody>
      </p:sp>
      <p:sp>
        <p:nvSpPr>
          <p:cNvPr id="5" name="Platshållare för bildnummer 4"/>
          <p:cNvSpPr>
            <a:spLocks noGrp="1"/>
          </p:cNvSpPr>
          <p:nvPr>
            <p:ph type="sldNum" sz="quarter" idx="12"/>
          </p:nvPr>
        </p:nvSpPr>
        <p:spPr/>
        <p:txBody>
          <a:bodyPr rtlCol="0"/>
          <a:lstStyle/>
          <a:p>
            <a:pPr rtl="0"/>
            <a:fld id="{9E3FA76C-C565-46B6-8652-D75785E2521F}" type="slidenum">
              <a:rPr lang="sv-SE" noProof="0" smtClean="0"/>
              <a:t>‹#›</a:t>
            </a:fld>
            <a:endParaRPr lang="sv-SE" noProof="0"/>
          </a:p>
        </p:txBody>
      </p:sp>
      <p:sp>
        <p:nvSpPr>
          <p:cNvPr id="17" name="Platshållare för text 16">
            <a:extLst>
              <a:ext uri="{FF2B5EF4-FFF2-40B4-BE49-F238E27FC236}">
                <a16:creationId xmlns:a16="http://schemas.microsoft.com/office/drawing/2014/main" id="{D683A405-3ADE-448E-893F-D3D2E11CCA4C}"/>
              </a:ext>
            </a:extLst>
          </p:cNvPr>
          <p:cNvSpPr>
            <a:spLocks noGrp="1"/>
          </p:cNvSpPr>
          <p:nvPr>
            <p:ph type="body" sz="quarter" idx="13"/>
          </p:nvPr>
        </p:nvSpPr>
        <p:spPr>
          <a:xfrm>
            <a:off x="1897819" y="2290763"/>
            <a:ext cx="8396362" cy="3100387"/>
          </a:xfrm>
        </p:spPr>
        <p:txBody>
          <a:bodyPr rtlCol="0" anchor="ctr">
            <a:normAutofit/>
          </a:bodyPr>
          <a:lstStyle>
            <a:lvl1pPr marL="0" indent="0" algn="ctr">
              <a:buNone/>
              <a:defRPr sz="6000"/>
            </a:lvl1pPr>
          </a:lstStyle>
          <a:p>
            <a:pPr lvl="0" rtl="0"/>
            <a:r>
              <a:rPr lang="sv-SE" noProof="0"/>
              <a:t>Klicka här för att ändra format på bakgrundstexten</a:t>
            </a:r>
          </a:p>
        </p:txBody>
      </p:sp>
    </p:spTree>
    <p:extLst>
      <p:ext uri="{BB962C8B-B14F-4D97-AF65-F5344CB8AC3E}">
        <p14:creationId xmlns:p14="http://schemas.microsoft.com/office/powerpoint/2010/main" val="462027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Bild 6" descr="hashOverlay-FullResolve.png"/>
          <p:cNvPicPr>
            <a:picLocks noChangeAspect="1"/>
          </p:cNvPicPr>
          <p:nvPr/>
        </p:nvPicPr>
        <p:blipFill>
          <a:blip r:embed="rId21">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Platshållare för rubrik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pPr rtl="0"/>
            <a:r>
              <a:rPr lang="sv-SE" noProof="0"/>
              <a:t>Klicka här för att ändra format</a:t>
            </a:r>
          </a:p>
        </p:txBody>
      </p:sp>
      <p:sp>
        <p:nvSpPr>
          <p:cNvPr id="3" name="Platshållare för text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rtl="0"/>
            <a:r>
              <a:rPr lang="sv-SE" noProof="0" dirty="0"/>
              <a:t>Klicka här för att ändra format på bakgrundstexten</a:t>
            </a:r>
          </a:p>
          <a:p>
            <a:pPr lvl="1" rtl="0"/>
            <a:r>
              <a:rPr lang="sv-SE" noProof="0" dirty="0"/>
              <a:t>Nivå två</a:t>
            </a:r>
          </a:p>
          <a:p>
            <a:pPr lvl="2" rtl="0"/>
            <a:r>
              <a:rPr lang="sv-SE" noProof="0" dirty="0"/>
              <a:t>Nivå tre</a:t>
            </a:r>
          </a:p>
          <a:p>
            <a:pPr lvl="3" rtl="0"/>
            <a:r>
              <a:rPr lang="sv-SE" noProof="0" dirty="0"/>
              <a:t>Nivå fyra</a:t>
            </a:r>
          </a:p>
          <a:p>
            <a:pPr lvl="4" rtl="0"/>
            <a:r>
              <a:rPr lang="sv-SE" noProof="0" dirty="0"/>
              <a:t>Nivå fem</a:t>
            </a:r>
          </a:p>
        </p:txBody>
      </p:sp>
      <p:sp>
        <p:nvSpPr>
          <p:cNvPr id="4" name="Platshållare för datum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rtl="0"/>
            <a:r>
              <a:rPr lang="sv-SE" noProof="0"/>
              <a:t>Erik Unevik 2025-04-07</a:t>
            </a:r>
          </a:p>
        </p:txBody>
      </p:sp>
      <p:sp>
        <p:nvSpPr>
          <p:cNvPr id="5" name="Platshållare för sidfot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pPr rtl="0"/>
            <a:r>
              <a:rPr lang="sv-SE" noProof="0"/>
              <a:t>Lägg till en sidfot</a:t>
            </a:r>
          </a:p>
        </p:txBody>
      </p:sp>
      <p:sp>
        <p:nvSpPr>
          <p:cNvPr id="6" name="Platshållare för bildnumm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pPr rtl="0"/>
            <a:fld id="{9E3FA76C-C565-46B6-8652-D75785E2521F}" type="slidenum">
              <a:rPr lang="sv-SE" noProof="0" smtClean="0"/>
              <a:t>‹#›</a:t>
            </a:fld>
            <a:endParaRPr lang="sv-SE" noProof="0"/>
          </a:p>
        </p:txBody>
      </p:sp>
    </p:spTree>
    <p:extLst>
      <p:ext uri="{BB962C8B-B14F-4D97-AF65-F5344CB8AC3E}">
        <p14:creationId xmlns:p14="http://schemas.microsoft.com/office/powerpoint/2010/main" val="38322647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79" r:id="rId5"/>
    <p:sldLayoutId id="2147483665" r:id="rId6"/>
    <p:sldLayoutId id="2147483680" r:id="rId7"/>
    <p:sldLayoutId id="2147483666" r:id="rId8"/>
    <p:sldLayoutId id="2147483682" r:id="rId9"/>
    <p:sldLayoutId id="2147483667" r:id="rId10"/>
    <p:sldLayoutId id="2147483668" r:id="rId11"/>
    <p:sldLayoutId id="2147483681" r:id="rId12"/>
    <p:sldLayoutId id="2147483670" r:id="rId13"/>
    <p:sldLayoutId id="2147483671" r:id="rId14"/>
    <p:sldLayoutId id="2147483672" r:id="rId15"/>
    <p:sldLayoutId id="2147483673" r:id="rId16"/>
    <p:sldLayoutId id="2147483674" r:id="rId17"/>
    <p:sldLayoutId id="2147483678" r:id="rId18"/>
    <p:sldLayoutId id="2147483675" r:id="rId19"/>
  </p:sldLayoutIdLst>
  <p:hf sldNum="0" hdr="0" ftr="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9.svg"/></Relationships>
</file>

<file path=ppt/slides/_rels/slide10.xml.rels><?xml version="1.0" encoding="UTF-8" standalone="yes"?>
<Relationships xmlns="http://schemas.openxmlformats.org/package/2006/relationships"><Relationship Id="rId3" Type="http://schemas.openxmlformats.org/officeDocument/2006/relationships/hyperlink" Target="https://go.microsoft.com/fwlink/?linkid=2007348" TargetMode="External"/><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11.sv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image" Target="../media/image11.sv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13.png"/><Relationship Id="rId4" Type="http://schemas.openxmlformats.org/officeDocument/2006/relationships/image" Target="../media/image11.sv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14.jpg"/><Relationship Id="rId4" Type="http://schemas.openxmlformats.org/officeDocument/2006/relationships/image" Target="../media/image11.sv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6.sv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8.sv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18.xml"/><Relationship Id="rId4" Type="http://schemas.openxmlformats.org/officeDocument/2006/relationships/image" Target="../media/image20.sv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2.sv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8B98BBFB-4314-436C-A688-96F483D693AB}"/>
              </a:ext>
            </a:extLst>
          </p:cNvPr>
          <p:cNvSpPr>
            <a:spLocks noGrp="1"/>
          </p:cNvSpPr>
          <p:nvPr>
            <p:ph type="ctrTitle"/>
          </p:nvPr>
        </p:nvSpPr>
        <p:spPr/>
        <p:txBody>
          <a:bodyPr rtlCol="0" anchor="ctr" anchorCtr="0"/>
          <a:lstStyle/>
          <a:p>
            <a:pPr rtl="0"/>
            <a:r>
              <a:rPr lang="sv-SE" dirty="0" err="1"/>
              <a:t>Presetation</a:t>
            </a:r>
            <a:r>
              <a:rPr lang="sv-SE" dirty="0"/>
              <a:t> av ny databas</a:t>
            </a:r>
          </a:p>
        </p:txBody>
      </p:sp>
      <p:sp>
        <p:nvSpPr>
          <p:cNvPr id="3" name="Underrubrik 2">
            <a:extLst>
              <a:ext uri="{FF2B5EF4-FFF2-40B4-BE49-F238E27FC236}">
                <a16:creationId xmlns:a16="http://schemas.microsoft.com/office/drawing/2014/main" id="{6AA173D3-8B7E-4F91-B862-AC30CB0D2705}"/>
              </a:ext>
            </a:extLst>
          </p:cNvPr>
          <p:cNvSpPr>
            <a:spLocks noGrp="1"/>
          </p:cNvSpPr>
          <p:nvPr>
            <p:ph type="subTitle" idx="1"/>
          </p:nvPr>
        </p:nvSpPr>
        <p:spPr/>
        <p:txBody>
          <a:bodyPr rtlCol="0">
            <a:normAutofit/>
          </a:bodyPr>
          <a:lstStyle/>
          <a:p>
            <a:pPr rtl="0"/>
            <a:r>
              <a:rPr lang="sv-SE" sz="2800" dirty="0" err="1"/>
              <a:t>YrkesCo</a:t>
            </a:r>
            <a:endParaRPr lang="sv-SE" sz="2800" dirty="0"/>
          </a:p>
          <a:p>
            <a:pPr rtl="0"/>
            <a:endParaRPr lang="sv-SE" sz="2800" dirty="0"/>
          </a:p>
        </p:txBody>
      </p:sp>
      <p:pic>
        <p:nvPicPr>
          <p:cNvPr id="5" name="Bild 4" descr="Böcker på hylla med hel fyllning">
            <a:extLst>
              <a:ext uri="{FF2B5EF4-FFF2-40B4-BE49-F238E27FC236}">
                <a16:creationId xmlns:a16="http://schemas.microsoft.com/office/drawing/2014/main" id="{F8F6E5B2-386D-B973-AA14-7FD19C6B6D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8569" y="2971800"/>
            <a:ext cx="914400" cy="914400"/>
          </a:xfrm>
          <a:prstGeom prst="rect">
            <a:avLst/>
          </a:prstGeom>
        </p:spPr>
      </p:pic>
      <p:sp>
        <p:nvSpPr>
          <p:cNvPr id="7" name="Platshållare för datum 6">
            <a:extLst>
              <a:ext uri="{FF2B5EF4-FFF2-40B4-BE49-F238E27FC236}">
                <a16:creationId xmlns:a16="http://schemas.microsoft.com/office/drawing/2014/main" id="{8AF2CD7F-38EC-35FB-94F3-94DD7586D4F0}"/>
              </a:ext>
            </a:extLst>
          </p:cNvPr>
          <p:cNvSpPr>
            <a:spLocks noGrp="1"/>
          </p:cNvSpPr>
          <p:nvPr>
            <p:ph type="dt" sz="half" idx="10"/>
          </p:nvPr>
        </p:nvSpPr>
        <p:spPr/>
        <p:txBody>
          <a:bodyPr/>
          <a:lstStyle/>
          <a:p>
            <a:pPr rtl="0"/>
            <a:r>
              <a:rPr lang="sv-SE" noProof="0"/>
              <a:t>Erik Unevik 2025-04-07</a:t>
            </a:r>
            <a:endParaRPr lang="sv-SE" noProof="0" dirty="0"/>
          </a:p>
        </p:txBody>
      </p:sp>
    </p:spTree>
    <p:extLst>
      <p:ext uri="{BB962C8B-B14F-4D97-AF65-F5344CB8AC3E}">
        <p14:creationId xmlns:p14="http://schemas.microsoft.com/office/powerpoint/2010/main" val="1906530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a:extLst>
              <a:ext uri="{FF2B5EF4-FFF2-40B4-BE49-F238E27FC236}">
                <a16:creationId xmlns:a16="http://schemas.microsoft.com/office/drawing/2014/main" id="{E98DCA46-603B-4178-8707-30E192CE6B8D}"/>
              </a:ext>
            </a:extLst>
          </p:cNvPr>
          <p:cNvSpPr>
            <a:spLocks noGrp="1"/>
          </p:cNvSpPr>
          <p:nvPr>
            <p:ph type="title"/>
          </p:nvPr>
        </p:nvSpPr>
        <p:spPr/>
        <p:txBody>
          <a:bodyPr rtlCol="0"/>
          <a:lstStyle/>
          <a:p>
            <a:pPr rtl="0"/>
            <a:r>
              <a:rPr lang="sv-se"/>
              <a:t>Anpassa denna mall</a:t>
            </a:r>
          </a:p>
        </p:txBody>
      </p:sp>
      <p:sp>
        <p:nvSpPr>
          <p:cNvPr id="2" name="Platshållare för text 1">
            <a:extLst>
              <a:ext uri="{FF2B5EF4-FFF2-40B4-BE49-F238E27FC236}">
                <a16:creationId xmlns:a16="http://schemas.microsoft.com/office/drawing/2014/main" id="{1F2A5814-BC40-4A37-9064-C44C73C883EF}"/>
              </a:ext>
            </a:extLst>
          </p:cNvPr>
          <p:cNvSpPr>
            <a:spLocks noGrp="1"/>
          </p:cNvSpPr>
          <p:nvPr>
            <p:ph type="body" sz="quarter" idx="13"/>
          </p:nvPr>
        </p:nvSpPr>
        <p:spPr/>
        <p:txBody>
          <a:bodyPr rtlCol="0"/>
          <a:lstStyle/>
          <a:p>
            <a:pPr rtl="0">
              <a:lnSpc>
                <a:spcPct val="100000"/>
              </a:lnSpc>
            </a:pPr>
            <a:r>
              <a:rPr lang="sv-se" u="sng">
                <a:hlinkClick r:id="rId3">
                  <a:extLst>
                    <a:ext uri="{A12FA001-AC4F-418D-AE19-62706E023703}">
                      <ahyp:hlinkClr xmlns:ahyp="http://schemas.microsoft.com/office/drawing/2018/hyperlinkcolor" val="tx"/>
                    </a:ext>
                  </a:extLst>
                </a:hlinkClick>
              </a:rPr>
              <a:t>Anvisningar och feedback för redigering av mallar</a:t>
            </a:r>
            <a:endParaRPr lang="en-US" u="sng" dirty="0"/>
          </a:p>
        </p:txBody>
      </p:sp>
      <p:sp>
        <p:nvSpPr>
          <p:cNvPr id="3" name="Platshållare för datum 2">
            <a:extLst>
              <a:ext uri="{FF2B5EF4-FFF2-40B4-BE49-F238E27FC236}">
                <a16:creationId xmlns:a16="http://schemas.microsoft.com/office/drawing/2014/main" id="{C874A57A-CF33-7344-1BEF-3B6755C970A5}"/>
              </a:ext>
            </a:extLst>
          </p:cNvPr>
          <p:cNvSpPr>
            <a:spLocks noGrp="1"/>
          </p:cNvSpPr>
          <p:nvPr>
            <p:ph type="dt" sz="half" idx="10"/>
          </p:nvPr>
        </p:nvSpPr>
        <p:spPr/>
        <p:txBody>
          <a:bodyPr/>
          <a:lstStyle/>
          <a:p>
            <a:pPr rtl="0"/>
            <a:r>
              <a:rPr lang="sv-SE" noProof="0"/>
              <a:t>Erik Unevik 2025-04-07</a:t>
            </a:r>
          </a:p>
        </p:txBody>
      </p:sp>
    </p:spTree>
    <p:extLst>
      <p:ext uri="{BB962C8B-B14F-4D97-AF65-F5344CB8AC3E}">
        <p14:creationId xmlns:p14="http://schemas.microsoft.com/office/powerpoint/2010/main" val="2394598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78D0989-E3E5-41DB-A78D-61E199491D89}"/>
              </a:ext>
            </a:extLst>
          </p:cNvPr>
          <p:cNvSpPr>
            <a:spLocks noGrp="1"/>
          </p:cNvSpPr>
          <p:nvPr>
            <p:ph type="title"/>
          </p:nvPr>
        </p:nvSpPr>
        <p:spPr/>
        <p:txBody>
          <a:bodyPr rtlCol="0"/>
          <a:lstStyle/>
          <a:p>
            <a:pPr rtl="0"/>
            <a:r>
              <a:rPr lang="sv-SE" dirty="0"/>
              <a:t>Databasen innehåller</a:t>
            </a:r>
          </a:p>
        </p:txBody>
      </p:sp>
      <p:pic>
        <p:nvPicPr>
          <p:cNvPr id="6" name="Grafik 5" descr="Utbildningsik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8946" y="613889"/>
            <a:ext cx="1440000" cy="1440000"/>
          </a:xfrm>
          <a:prstGeom prst="rect">
            <a:avLst/>
          </a:prstGeom>
        </p:spPr>
      </p:pic>
      <p:sp>
        <p:nvSpPr>
          <p:cNvPr id="3" name="Platshållare för innehåll 2">
            <a:extLst>
              <a:ext uri="{FF2B5EF4-FFF2-40B4-BE49-F238E27FC236}">
                <a16:creationId xmlns:a16="http://schemas.microsoft.com/office/drawing/2014/main" id="{5DB23205-1719-4B43-A690-268E347D390E}"/>
              </a:ext>
            </a:extLst>
          </p:cNvPr>
          <p:cNvSpPr>
            <a:spLocks noGrp="1"/>
          </p:cNvSpPr>
          <p:nvPr>
            <p:ph sz="half" idx="1"/>
          </p:nvPr>
        </p:nvSpPr>
        <p:spPr/>
        <p:txBody>
          <a:bodyPr rtlCol="0">
            <a:normAutofit lnSpcReduction="10000"/>
          </a:bodyPr>
          <a:lstStyle/>
          <a:p>
            <a:pPr rtl="0"/>
            <a:r>
              <a:rPr lang="sv-SE" dirty="0" err="1"/>
              <a:t>YrkesCo´s</a:t>
            </a:r>
            <a:r>
              <a:rPr lang="sv-SE" dirty="0"/>
              <a:t> tre olika skolor</a:t>
            </a:r>
          </a:p>
          <a:p>
            <a:pPr rtl="0"/>
            <a:r>
              <a:rPr lang="sv-SE" dirty="0"/>
              <a:t>Våra sju program</a:t>
            </a:r>
          </a:p>
          <a:p>
            <a:pPr rtl="0"/>
            <a:r>
              <a:rPr lang="sv-SE" dirty="0"/>
              <a:t>Fördelat till årskullarna 2022, 2023, 2024 </a:t>
            </a:r>
          </a:p>
          <a:p>
            <a:pPr rtl="0"/>
            <a:r>
              <a:rPr lang="sv-SE" dirty="0"/>
              <a:t>24 olika klasser (varav tre valbara)</a:t>
            </a:r>
          </a:p>
          <a:p>
            <a:pPr rtl="0"/>
            <a:r>
              <a:rPr lang="sv-SE" dirty="0"/>
              <a:t>397 Inskrivna studenter</a:t>
            </a:r>
          </a:p>
          <a:p>
            <a:pPr rtl="0"/>
            <a:r>
              <a:rPr lang="sv-SE" dirty="0"/>
              <a:t>Samtliga anställda och konsulter</a:t>
            </a:r>
          </a:p>
          <a:p>
            <a:pPr rtl="0"/>
            <a:endParaRPr lang="sv-SE" dirty="0"/>
          </a:p>
          <a:p>
            <a:pPr rtl="0"/>
            <a:endParaRPr lang="sv-SE" dirty="0"/>
          </a:p>
          <a:p>
            <a:pPr rtl="0"/>
            <a:endParaRPr lang="sv-SE" dirty="0"/>
          </a:p>
          <a:p>
            <a:pPr rtl="0"/>
            <a:endParaRPr lang="sv-SE" dirty="0"/>
          </a:p>
        </p:txBody>
      </p:sp>
      <p:sp>
        <p:nvSpPr>
          <p:cNvPr id="4" name="Platshållare för innehåll 3">
            <a:extLst>
              <a:ext uri="{FF2B5EF4-FFF2-40B4-BE49-F238E27FC236}">
                <a16:creationId xmlns:a16="http://schemas.microsoft.com/office/drawing/2014/main" id="{B6121FED-B50C-4A21-9460-5D32C70FEAA0}"/>
              </a:ext>
            </a:extLst>
          </p:cNvPr>
          <p:cNvSpPr>
            <a:spLocks noGrp="1"/>
          </p:cNvSpPr>
          <p:nvPr>
            <p:ph sz="half" idx="2"/>
          </p:nvPr>
        </p:nvSpPr>
        <p:spPr/>
        <p:txBody>
          <a:bodyPr rtlCol="0">
            <a:normAutofit lnSpcReduction="10000"/>
          </a:bodyPr>
          <a:lstStyle/>
          <a:p>
            <a:pPr marL="0" indent="0" rtl="0">
              <a:buNone/>
            </a:pPr>
            <a:r>
              <a:rPr lang="sv-SE" dirty="0"/>
              <a:t>[Lägg till en bild som visar vad du har lärt dig]</a:t>
            </a:r>
          </a:p>
          <a:p>
            <a:pPr marL="0" indent="0" rtl="0">
              <a:buNone/>
            </a:pPr>
            <a:endParaRPr lang="sv-SE" dirty="0"/>
          </a:p>
        </p:txBody>
      </p:sp>
      <p:sp>
        <p:nvSpPr>
          <p:cNvPr id="5" name="Platshållare för datum 4">
            <a:extLst>
              <a:ext uri="{FF2B5EF4-FFF2-40B4-BE49-F238E27FC236}">
                <a16:creationId xmlns:a16="http://schemas.microsoft.com/office/drawing/2014/main" id="{C205ACCE-0A63-84CB-0263-FCCA2224771C}"/>
              </a:ext>
            </a:extLst>
          </p:cNvPr>
          <p:cNvSpPr>
            <a:spLocks noGrp="1"/>
          </p:cNvSpPr>
          <p:nvPr>
            <p:ph type="dt" sz="half" idx="10"/>
          </p:nvPr>
        </p:nvSpPr>
        <p:spPr/>
        <p:txBody>
          <a:bodyPr/>
          <a:lstStyle/>
          <a:p>
            <a:pPr rtl="0"/>
            <a:r>
              <a:rPr lang="sv-SE" noProof="0"/>
              <a:t>Erik Unevik 2025-04-07</a:t>
            </a:r>
          </a:p>
        </p:txBody>
      </p:sp>
    </p:spTree>
    <p:extLst>
      <p:ext uri="{BB962C8B-B14F-4D97-AF65-F5344CB8AC3E}">
        <p14:creationId xmlns:p14="http://schemas.microsoft.com/office/powerpoint/2010/main" val="4205207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8C4D9E-5752-A08A-85D6-409BC25AE6A4}"/>
            </a:ext>
          </a:extLst>
        </p:cNvPr>
        <p:cNvGrpSpPr/>
        <p:nvPr/>
      </p:nvGrpSpPr>
      <p:grpSpPr>
        <a:xfrm>
          <a:off x="0" y="0"/>
          <a:ext cx="0" cy="0"/>
          <a:chOff x="0" y="0"/>
          <a:chExt cx="0" cy="0"/>
        </a:xfrm>
      </p:grpSpPr>
      <p:sp>
        <p:nvSpPr>
          <p:cNvPr id="2" name="Rubrik 1">
            <a:extLst>
              <a:ext uri="{FF2B5EF4-FFF2-40B4-BE49-F238E27FC236}">
                <a16:creationId xmlns:a16="http://schemas.microsoft.com/office/drawing/2014/main" id="{80BE7589-A816-E4C1-68B7-8E384E7A1700}"/>
              </a:ext>
            </a:extLst>
          </p:cNvPr>
          <p:cNvSpPr>
            <a:spLocks noGrp="1"/>
          </p:cNvSpPr>
          <p:nvPr>
            <p:ph type="title"/>
          </p:nvPr>
        </p:nvSpPr>
        <p:spPr/>
        <p:txBody>
          <a:bodyPr rtlCol="0"/>
          <a:lstStyle/>
          <a:p>
            <a:pPr algn="ctr" rtl="0"/>
            <a:r>
              <a:rPr lang="sv-SE" dirty="0"/>
              <a:t>Det första konceptuella </a:t>
            </a:r>
            <a:r>
              <a:rPr lang="sv-SE" dirty="0" err="1"/>
              <a:t>diagramet</a:t>
            </a:r>
            <a:r>
              <a:rPr lang="sv-SE" dirty="0"/>
              <a:t> över databasen</a:t>
            </a:r>
          </a:p>
        </p:txBody>
      </p:sp>
      <p:pic>
        <p:nvPicPr>
          <p:cNvPr id="6" name="Grafik 5" descr="Utbildningsikon">
            <a:extLst>
              <a:ext uri="{FF2B5EF4-FFF2-40B4-BE49-F238E27FC236}">
                <a16:creationId xmlns:a16="http://schemas.microsoft.com/office/drawing/2014/main" id="{33B63CAF-2491-9DAF-3FDA-F7D52E0BCB3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8946" y="613889"/>
            <a:ext cx="1440000" cy="1440000"/>
          </a:xfrm>
          <a:prstGeom prst="rect">
            <a:avLst/>
          </a:prstGeom>
        </p:spPr>
      </p:pic>
      <p:sp>
        <p:nvSpPr>
          <p:cNvPr id="3" name="Platshållare för innehåll 2">
            <a:extLst>
              <a:ext uri="{FF2B5EF4-FFF2-40B4-BE49-F238E27FC236}">
                <a16:creationId xmlns:a16="http://schemas.microsoft.com/office/drawing/2014/main" id="{A5E5F2D1-F12F-2995-099C-184485E94860}"/>
              </a:ext>
            </a:extLst>
          </p:cNvPr>
          <p:cNvSpPr>
            <a:spLocks noGrp="1"/>
          </p:cNvSpPr>
          <p:nvPr>
            <p:ph sz="half" idx="1"/>
          </p:nvPr>
        </p:nvSpPr>
        <p:spPr/>
        <p:txBody>
          <a:bodyPr rtlCol="0">
            <a:normAutofit/>
          </a:bodyPr>
          <a:lstStyle/>
          <a:p>
            <a:pPr rtl="0"/>
            <a:endParaRPr lang="sv-SE" dirty="0"/>
          </a:p>
          <a:p>
            <a:pPr rtl="0"/>
            <a:endParaRPr lang="sv-SE" dirty="0"/>
          </a:p>
          <a:p>
            <a:pPr rtl="0"/>
            <a:endParaRPr lang="sv-SE" dirty="0"/>
          </a:p>
          <a:p>
            <a:pPr rtl="0"/>
            <a:endParaRPr lang="sv-SE" dirty="0"/>
          </a:p>
        </p:txBody>
      </p:sp>
      <p:sp>
        <p:nvSpPr>
          <p:cNvPr id="4" name="Platshållare för innehåll 3">
            <a:extLst>
              <a:ext uri="{FF2B5EF4-FFF2-40B4-BE49-F238E27FC236}">
                <a16:creationId xmlns:a16="http://schemas.microsoft.com/office/drawing/2014/main" id="{CBABFA3B-28B9-E86C-1376-E1DBD8821FF9}"/>
              </a:ext>
            </a:extLst>
          </p:cNvPr>
          <p:cNvSpPr>
            <a:spLocks noGrp="1"/>
          </p:cNvSpPr>
          <p:nvPr>
            <p:ph sz="half" idx="2"/>
          </p:nvPr>
        </p:nvSpPr>
        <p:spPr/>
        <p:txBody>
          <a:bodyPr rtlCol="0">
            <a:normAutofit/>
          </a:bodyPr>
          <a:lstStyle/>
          <a:p>
            <a:pPr marL="0" indent="0" rtl="0">
              <a:buNone/>
            </a:pPr>
            <a:r>
              <a:rPr lang="sv-SE" dirty="0"/>
              <a:t>[Lägg till en bild som visar vad du har lärt dig]</a:t>
            </a:r>
          </a:p>
          <a:p>
            <a:pPr marL="0" indent="0" rtl="0">
              <a:buNone/>
            </a:pPr>
            <a:endParaRPr lang="sv-SE" dirty="0"/>
          </a:p>
        </p:txBody>
      </p:sp>
      <p:sp>
        <p:nvSpPr>
          <p:cNvPr id="5" name="Platshållare för datum 4">
            <a:extLst>
              <a:ext uri="{FF2B5EF4-FFF2-40B4-BE49-F238E27FC236}">
                <a16:creationId xmlns:a16="http://schemas.microsoft.com/office/drawing/2014/main" id="{1D6AA3AE-42AE-3FA8-7554-9E8B5B57212F}"/>
              </a:ext>
            </a:extLst>
          </p:cNvPr>
          <p:cNvSpPr>
            <a:spLocks noGrp="1"/>
          </p:cNvSpPr>
          <p:nvPr>
            <p:ph type="dt" sz="half" idx="10"/>
          </p:nvPr>
        </p:nvSpPr>
        <p:spPr/>
        <p:txBody>
          <a:bodyPr/>
          <a:lstStyle/>
          <a:p>
            <a:pPr rtl="0"/>
            <a:r>
              <a:rPr lang="sv-SE" noProof="0"/>
              <a:t>Erik Unevik 2025-04-07</a:t>
            </a:r>
          </a:p>
        </p:txBody>
      </p:sp>
      <p:pic>
        <p:nvPicPr>
          <p:cNvPr id="8" name="Bildobjekt 7" descr="En bild som visar text, diagram, Plan, Teknisk ritning&#10;&#10;AI-genererat innehåll kan vara felaktigt.">
            <a:extLst>
              <a:ext uri="{FF2B5EF4-FFF2-40B4-BE49-F238E27FC236}">
                <a16:creationId xmlns:a16="http://schemas.microsoft.com/office/drawing/2014/main" id="{E3C258F6-8444-21E1-8A5A-DDDC5E2F6A4A}"/>
              </a:ext>
            </a:extLst>
          </p:cNvPr>
          <p:cNvPicPr>
            <a:picLocks noChangeAspect="1"/>
          </p:cNvPicPr>
          <p:nvPr/>
        </p:nvPicPr>
        <p:blipFill>
          <a:blip r:embed="rId5"/>
          <a:stretch>
            <a:fillRect/>
          </a:stretch>
        </p:blipFill>
        <p:spPr>
          <a:xfrm>
            <a:off x="5325513" y="2053889"/>
            <a:ext cx="3020980" cy="4531469"/>
          </a:xfrm>
          <a:prstGeom prst="rect">
            <a:avLst/>
          </a:prstGeom>
        </p:spPr>
      </p:pic>
    </p:spTree>
    <p:extLst>
      <p:ext uri="{BB962C8B-B14F-4D97-AF65-F5344CB8AC3E}">
        <p14:creationId xmlns:p14="http://schemas.microsoft.com/office/powerpoint/2010/main" val="1875751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3155FD-87A8-241E-A16C-744B501C7168}"/>
            </a:ext>
          </a:extLst>
        </p:cNvPr>
        <p:cNvGrpSpPr/>
        <p:nvPr/>
      </p:nvGrpSpPr>
      <p:grpSpPr>
        <a:xfrm>
          <a:off x="0" y="0"/>
          <a:ext cx="0" cy="0"/>
          <a:chOff x="0" y="0"/>
          <a:chExt cx="0" cy="0"/>
        </a:xfrm>
      </p:grpSpPr>
      <p:sp>
        <p:nvSpPr>
          <p:cNvPr id="2" name="Rubrik 1">
            <a:extLst>
              <a:ext uri="{FF2B5EF4-FFF2-40B4-BE49-F238E27FC236}">
                <a16:creationId xmlns:a16="http://schemas.microsoft.com/office/drawing/2014/main" id="{0747BE95-6128-69BD-F0E5-EB0ACDEF5EFE}"/>
              </a:ext>
            </a:extLst>
          </p:cNvPr>
          <p:cNvSpPr>
            <a:spLocks noGrp="1"/>
          </p:cNvSpPr>
          <p:nvPr>
            <p:ph type="title"/>
          </p:nvPr>
        </p:nvSpPr>
        <p:spPr/>
        <p:txBody>
          <a:bodyPr rtlCol="0"/>
          <a:lstStyle/>
          <a:p>
            <a:pPr algn="ctr" rtl="0"/>
            <a:r>
              <a:rPr lang="sv-SE" dirty="0"/>
              <a:t>Den logiska modellen </a:t>
            </a:r>
          </a:p>
        </p:txBody>
      </p:sp>
      <p:pic>
        <p:nvPicPr>
          <p:cNvPr id="6" name="Grafik 5" descr="Utbildningsikon">
            <a:extLst>
              <a:ext uri="{FF2B5EF4-FFF2-40B4-BE49-F238E27FC236}">
                <a16:creationId xmlns:a16="http://schemas.microsoft.com/office/drawing/2014/main" id="{A05661E7-B912-D9C8-AC78-20710BAA0DB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8946" y="613889"/>
            <a:ext cx="1440000" cy="1440000"/>
          </a:xfrm>
          <a:prstGeom prst="rect">
            <a:avLst/>
          </a:prstGeom>
        </p:spPr>
      </p:pic>
      <p:sp>
        <p:nvSpPr>
          <p:cNvPr id="3" name="Platshållare för innehåll 2">
            <a:extLst>
              <a:ext uri="{FF2B5EF4-FFF2-40B4-BE49-F238E27FC236}">
                <a16:creationId xmlns:a16="http://schemas.microsoft.com/office/drawing/2014/main" id="{640B41D5-42DB-66F3-16D5-2CB9AB3A9C11}"/>
              </a:ext>
            </a:extLst>
          </p:cNvPr>
          <p:cNvSpPr>
            <a:spLocks noGrp="1"/>
          </p:cNvSpPr>
          <p:nvPr>
            <p:ph sz="half" idx="1"/>
          </p:nvPr>
        </p:nvSpPr>
        <p:spPr/>
        <p:txBody>
          <a:bodyPr rtlCol="0">
            <a:normAutofit/>
          </a:bodyPr>
          <a:lstStyle/>
          <a:p>
            <a:pPr rtl="0"/>
            <a:endParaRPr lang="sv-SE" dirty="0"/>
          </a:p>
          <a:p>
            <a:pPr rtl="0"/>
            <a:endParaRPr lang="sv-SE" dirty="0"/>
          </a:p>
          <a:p>
            <a:pPr rtl="0"/>
            <a:endParaRPr lang="sv-SE" dirty="0"/>
          </a:p>
          <a:p>
            <a:pPr rtl="0"/>
            <a:endParaRPr lang="sv-SE" dirty="0"/>
          </a:p>
        </p:txBody>
      </p:sp>
      <p:sp>
        <p:nvSpPr>
          <p:cNvPr id="4" name="Platshållare för innehåll 3">
            <a:extLst>
              <a:ext uri="{FF2B5EF4-FFF2-40B4-BE49-F238E27FC236}">
                <a16:creationId xmlns:a16="http://schemas.microsoft.com/office/drawing/2014/main" id="{59463FBA-B4D1-FD57-A875-3AFE6E992BF8}"/>
              </a:ext>
            </a:extLst>
          </p:cNvPr>
          <p:cNvSpPr>
            <a:spLocks noGrp="1"/>
          </p:cNvSpPr>
          <p:nvPr>
            <p:ph sz="half" idx="2"/>
          </p:nvPr>
        </p:nvSpPr>
        <p:spPr/>
        <p:txBody>
          <a:bodyPr rtlCol="0">
            <a:normAutofit/>
          </a:bodyPr>
          <a:lstStyle/>
          <a:p>
            <a:pPr marL="0" indent="0" rtl="0">
              <a:buNone/>
            </a:pPr>
            <a:r>
              <a:rPr lang="sv-SE" dirty="0"/>
              <a:t>[Lägg till en bild som visar vad du har lärt dig]</a:t>
            </a:r>
          </a:p>
          <a:p>
            <a:pPr marL="0" indent="0" rtl="0">
              <a:buNone/>
            </a:pPr>
            <a:endParaRPr lang="sv-SE" dirty="0"/>
          </a:p>
        </p:txBody>
      </p:sp>
      <p:sp>
        <p:nvSpPr>
          <p:cNvPr id="5" name="Platshållare för datum 4">
            <a:extLst>
              <a:ext uri="{FF2B5EF4-FFF2-40B4-BE49-F238E27FC236}">
                <a16:creationId xmlns:a16="http://schemas.microsoft.com/office/drawing/2014/main" id="{8F63F59C-206E-2BF3-374A-087BA38CA9AA}"/>
              </a:ext>
            </a:extLst>
          </p:cNvPr>
          <p:cNvSpPr>
            <a:spLocks noGrp="1"/>
          </p:cNvSpPr>
          <p:nvPr>
            <p:ph type="dt" sz="half" idx="10"/>
          </p:nvPr>
        </p:nvSpPr>
        <p:spPr/>
        <p:txBody>
          <a:bodyPr/>
          <a:lstStyle/>
          <a:p>
            <a:pPr rtl="0"/>
            <a:r>
              <a:rPr lang="sv-SE" noProof="0"/>
              <a:t>Erik Unevik 2025-04-07</a:t>
            </a:r>
          </a:p>
        </p:txBody>
      </p:sp>
      <p:pic>
        <p:nvPicPr>
          <p:cNvPr id="9" name="Bildobjekt 8" descr="En bild som visar text, diagram, svart och vit, skärmbild&#10;&#10;AI-genererat innehåll kan vara felaktigt.">
            <a:extLst>
              <a:ext uri="{FF2B5EF4-FFF2-40B4-BE49-F238E27FC236}">
                <a16:creationId xmlns:a16="http://schemas.microsoft.com/office/drawing/2014/main" id="{67234F38-D570-65CE-AE41-4A0F283B4F0F}"/>
              </a:ext>
            </a:extLst>
          </p:cNvPr>
          <p:cNvPicPr>
            <a:picLocks noChangeAspect="1"/>
          </p:cNvPicPr>
          <p:nvPr/>
        </p:nvPicPr>
        <p:blipFill>
          <a:blip r:embed="rId5"/>
          <a:stretch>
            <a:fillRect/>
          </a:stretch>
        </p:blipFill>
        <p:spPr>
          <a:xfrm>
            <a:off x="4582754" y="2146168"/>
            <a:ext cx="4506498" cy="4618256"/>
          </a:xfrm>
          <a:prstGeom prst="rect">
            <a:avLst/>
          </a:prstGeom>
        </p:spPr>
      </p:pic>
    </p:spTree>
    <p:extLst>
      <p:ext uri="{BB962C8B-B14F-4D97-AF65-F5344CB8AC3E}">
        <p14:creationId xmlns:p14="http://schemas.microsoft.com/office/powerpoint/2010/main" val="307859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8D2EFE-2AFD-B1B7-B5E1-7E4D5A2132F3}"/>
            </a:ext>
          </a:extLst>
        </p:cNvPr>
        <p:cNvGrpSpPr/>
        <p:nvPr/>
      </p:nvGrpSpPr>
      <p:grpSpPr>
        <a:xfrm>
          <a:off x="0" y="0"/>
          <a:ext cx="0" cy="0"/>
          <a:chOff x="0" y="0"/>
          <a:chExt cx="0" cy="0"/>
        </a:xfrm>
      </p:grpSpPr>
      <p:sp>
        <p:nvSpPr>
          <p:cNvPr id="2" name="Rubrik 1">
            <a:extLst>
              <a:ext uri="{FF2B5EF4-FFF2-40B4-BE49-F238E27FC236}">
                <a16:creationId xmlns:a16="http://schemas.microsoft.com/office/drawing/2014/main" id="{43792910-9A46-9F19-A522-C3B39ED15D6C}"/>
              </a:ext>
            </a:extLst>
          </p:cNvPr>
          <p:cNvSpPr>
            <a:spLocks noGrp="1"/>
          </p:cNvSpPr>
          <p:nvPr>
            <p:ph type="title"/>
          </p:nvPr>
        </p:nvSpPr>
        <p:spPr/>
        <p:txBody>
          <a:bodyPr rtlCol="0"/>
          <a:lstStyle/>
          <a:p>
            <a:pPr algn="ctr" rtl="0"/>
            <a:r>
              <a:rPr lang="sv-SE" dirty="0"/>
              <a:t>Den fysiska modellen</a:t>
            </a:r>
          </a:p>
        </p:txBody>
      </p:sp>
      <p:pic>
        <p:nvPicPr>
          <p:cNvPr id="6" name="Grafik 5" descr="Utbildningsikon">
            <a:extLst>
              <a:ext uri="{FF2B5EF4-FFF2-40B4-BE49-F238E27FC236}">
                <a16:creationId xmlns:a16="http://schemas.microsoft.com/office/drawing/2014/main" id="{1ABD0E48-8051-6C18-7BE7-F5D16BF7D8A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8946" y="613889"/>
            <a:ext cx="1440000" cy="1440000"/>
          </a:xfrm>
          <a:prstGeom prst="rect">
            <a:avLst/>
          </a:prstGeom>
        </p:spPr>
      </p:pic>
      <p:sp>
        <p:nvSpPr>
          <p:cNvPr id="3" name="Platshållare för innehåll 2">
            <a:extLst>
              <a:ext uri="{FF2B5EF4-FFF2-40B4-BE49-F238E27FC236}">
                <a16:creationId xmlns:a16="http://schemas.microsoft.com/office/drawing/2014/main" id="{A180CA49-8BB1-C4F1-160D-DE25B0DC0DFB}"/>
              </a:ext>
            </a:extLst>
          </p:cNvPr>
          <p:cNvSpPr>
            <a:spLocks noGrp="1"/>
          </p:cNvSpPr>
          <p:nvPr>
            <p:ph sz="half" idx="1"/>
          </p:nvPr>
        </p:nvSpPr>
        <p:spPr/>
        <p:txBody>
          <a:bodyPr rtlCol="0">
            <a:normAutofit/>
          </a:bodyPr>
          <a:lstStyle/>
          <a:p>
            <a:pPr rtl="0"/>
            <a:endParaRPr lang="sv-SE" dirty="0"/>
          </a:p>
          <a:p>
            <a:pPr rtl="0"/>
            <a:endParaRPr lang="sv-SE" dirty="0"/>
          </a:p>
          <a:p>
            <a:pPr rtl="0"/>
            <a:endParaRPr lang="sv-SE" dirty="0"/>
          </a:p>
          <a:p>
            <a:pPr rtl="0"/>
            <a:endParaRPr lang="sv-SE" dirty="0"/>
          </a:p>
        </p:txBody>
      </p:sp>
      <p:sp>
        <p:nvSpPr>
          <p:cNvPr id="4" name="Platshållare för innehåll 3">
            <a:extLst>
              <a:ext uri="{FF2B5EF4-FFF2-40B4-BE49-F238E27FC236}">
                <a16:creationId xmlns:a16="http://schemas.microsoft.com/office/drawing/2014/main" id="{12F1B4A1-AC0C-80BA-8A67-67DD63C50AF6}"/>
              </a:ext>
            </a:extLst>
          </p:cNvPr>
          <p:cNvSpPr>
            <a:spLocks noGrp="1"/>
          </p:cNvSpPr>
          <p:nvPr>
            <p:ph sz="half" idx="2"/>
          </p:nvPr>
        </p:nvSpPr>
        <p:spPr/>
        <p:txBody>
          <a:bodyPr rtlCol="0">
            <a:normAutofit/>
          </a:bodyPr>
          <a:lstStyle/>
          <a:p>
            <a:pPr marL="0" indent="0" rtl="0">
              <a:buNone/>
            </a:pPr>
            <a:r>
              <a:rPr lang="sv-SE" dirty="0"/>
              <a:t>[Lägg till en bild som visar vad du har lärt dig]</a:t>
            </a:r>
          </a:p>
          <a:p>
            <a:pPr marL="0" indent="0" rtl="0">
              <a:buNone/>
            </a:pPr>
            <a:endParaRPr lang="sv-SE" dirty="0"/>
          </a:p>
        </p:txBody>
      </p:sp>
      <p:sp>
        <p:nvSpPr>
          <p:cNvPr id="5" name="Platshållare för datum 4">
            <a:extLst>
              <a:ext uri="{FF2B5EF4-FFF2-40B4-BE49-F238E27FC236}">
                <a16:creationId xmlns:a16="http://schemas.microsoft.com/office/drawing/2014/main" id="{6F919FAE-8A0F-9697-868A-812876CAE159}"/>
              </a:ext>
            </a:extLst>
          </p:cNvPr>
          <p:cNvSpPr>
            <a:spLocks noGrp="1"/>
          </p:cNvSpPr>
          <p:nvPr>
            <p:ph type="dt" sz="half" idx="10"/>
          </p:nvPr>
        </p:nvSpPr>
        <p:spPr/>
        <p:txBody>
          <a:bodyPr/>
          <a:lstStyle/>
          <a:p>
            <a:pPr rtl="0"/>
            <a:r>
              <a:rPr lang="sv-SE" noProof="0"/>
              <a:t>Erik Unevik 2025-04-07</a:t>
            </a:r>
          </a:p>
        </p:txBody>
      </p:sp>
      <p:pic>
        <p:nvPicPr>
          <p:cNvPr id="8" name="Bildobjekt 7" descr="En bild som visar text, skärmbild, diagram, design&#10;&#10;AI-genererat innehåll kan vara felaktigt.">
            <a:extLst>
              <a:ext uri="{FF2B5EF4-FFF2-40B4-BE49-F238E27FC236}">
                <a16:creationId xmlns:a16="http://schemas.microsoft.com/office/drawing/2014/main" id="{EF401A6E-F583-AA97-974C-10FAD8FD2821}"/>
              </a:ext>
            </a:extLst>
          </p:cNvPr>
          <p:cNvPicPr>
            <a:picLocks noChangeAspect="1"/>
          </p:cNvPicPr>
          <p:nvPr/>
        </p:nvPicPr>
        <p:blipFill>
          <a:blip r:embed="rId5"/>
          <a:stretch>
            <a:fillRect/>
          </a:stretch>
        </p:blipFill>
        <p:spPr>
          <a:xfrm>
            <a:off x="3002843" y="2053889"/>
            <a:ext cx="6186314" cy="4707935"/>
          </a:xfrm>
          <a:prstGeom prst="rect">
            <a:avLst/>
          </a:prstGeom>
        </p:spPr>
      </p:pic>
    </p:spTree>
    <p:extLst>
      <p:ext uri="{BB962C8B-B14F-4D97-AF65-F5344CB8AC3E}">
        <p14:creationId xmlns:p14="http://schemas.microsoft.com/office/powerpoint/2010/main" val="3963771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C937E30B-392D-4691-8125-129E25AAA524}"/>
              </a:ext>
            </a:extLst>
          </p:cNvPr>
          <p:cNvSpPr>
            <a:spLocks noGrp="1"/>
          </p:cNvSpPr>
          <p:nvPr>
            <p:ph type="title"/>
          </p:nvPr>
        </p:nvSpPr>
        <p:spPr/>
        <p:txBody>
          <a:bodyPr rtlCol="0"/>
          <a:lstStyle/>
          <a:p>
            <a:pPr rtl="0"/>
            <a:r>
              <a:rPr lang="sv-SE"/>
              <a:t>Syfte</a:t>
            </a:r>
          </a:p>
        </p:txBody>
      </p:sp>
      <p:pic>
        <p:nvPicPr>
          <p:cNvPr id="5" name="Grafik 4" descr="Syftesikon">
            <a:extLst>
              <a:ext uri="{FF2B5EF4-FFF2-40B4-BE49-F238E27FC236}">
                <a16:creationId xmlns:a16="http://schemas.microsoft.com/office/drawing/2014/main" id="{28F7ACE2-5D39-488F-AF39-9DEDFF0FF20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03486" y="2947289"/>
            <a:ext cx="936000" cy="936000"/>
          </a:xfrm>
          <a:prstGeom prst="rect">
            <a:avLst/>
          </a:prstGeom>
        </p:spPr>
      </p:pic>
      <p:sp>
        <p:nvSpPr>
          <p:cNvPr id="3" name="Platshållare för text 2">
            <a:extLst>
              <a:ext uri="{FF2B5EF4-FFF2-40B4-BE49-F238E27FC236}">
                <a16:creationId xmlns:a16="http://schemas.microsoft.com/office/drawing/2014/main" id="{E7C2A41D-6B6E-4DD0-A7BD-E8CA001266EE}"/>
              </a:ext>
            </a:extLst>
          </p:cNvPr>
          <p:cNvSpPr>
            <a:spLocks noGrp="1"/>
          </p:cNvSpPr>
          <p:nvPr>
            <p:ph type="body" idx="1"/>
          </p:nvPr>
        </p:nvSpPr>
        <p:spPr/>
        <p:txBody>
          <a:bodyPr rtlCol="0">
            <a:normAutofit/>
          </a:bodyPr>
          <a:lstStyle/>
          <a:p>
            <a:pPr rtl="0"/>
            <a:r>
              <a:rPr lang="sv-SE" sz="2400"/>
              <a:t>Ange syftet med den här reflektionen.</a:t>
            </a:r>
          </a:p>
          <a:p>
            <a:pPr rtl="0"/>
            <a:endParaRPr lang="sv-SE" sz="2400"/>
          </a:p>
          <a:p>
            <a:pPr rtl="0"/>
            <a:endParaRPr lang="sv-SE" sz="2400"/>
          </a:p>
        </p:txBody>
      </p:sp>
      <p:sp>
        <p:nvSpPr>
          <p:cNvPr id="4" name="Platshållare för datum 3">
            <a:extLst>
              <a:ext uri="{FF2B5EF4-FFF2-40B4-BE49-F238E27FC236}">
                <a16:creationId xmlns:a16="http://schemas.microsoft.com/office/drawing/2014/main" id="{94AAB933-062E-B912-EFEF-352FEC481BD2}"/>
              </a:ext>
            </a:extLst>
          </p:cNvPr>
          <p:cNvSpPr>
            <a:spLocks noGrp="1"/>
          </p:cNvSpPr>
          <p:nvPr>
            <p:ph type="dt" sz="half" idx="10"/>
          </p:nvPr>
        </p:nvSpPr>
        <p:spPr/>
        <p:txBody>
          <a:bodyPr/>
          <a:lstStyle/>
          <a:p>
            <a:pPr rtl="0"/>
            <a:r>
              <a:rPr lang="sv-SE" noProof="0"/>
              <a:t>Erik Unevik 2025-04-07</a:t>
            </a:r>
          </a:p>
        </p:txBody>
      </p:sp>
    </p:spTree>
    <p:extLst>
      <p:ext uri="{BB962C8B-B14F-4D97-AF65-F5344CB8AC3E}">
        <p14:creationId xmlns:p14="http://schemas.microsoft.com/office/powerpoint/2010/main" val="2745843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ubrik 4">
            <a:extLst>
              <a:ext uri="{FF2B5EF4-FFF2-40B4-BE49-F238E27FC236}">
                <a16:creationId xmlns:a16="http://schemas.microsoft.com/office/drawing/2014/main" id="{D1963BF4-5EF0-4B10-A953-8996C5CCB74E}"/>
              </a:ext>
            </a:extLst>
          </p:cNvPr>
          <p:cNvSpPr>
            <a:spLocks noGrp="1"/>
          </p:cNvSpPr>
          <p:nvPr>
            <p:ph type="title"/>
          </p:nvPr>
        </p:nvSpPr>
        <p:spPr/>
        <p:txBody>
          <a:bodyPr rtlCol="0">
            <a:normAutofit/>
          </a:bodyPr>
          <a:lstStyle/>
          <a:p>
            <a:pPr rtl="0"/>
            <a:r>
              <a:rPr lang="sv-SE" sz="3600" dirty="0"/>
              <a:t>Vad var din process?</a:t>
            </a:r>
          </a:p>
        </p:txBody>
      </p:sp>
      <p:grpSp>
        <p:nvGrpSpPr>
          <p:cNvPr id="2" name="Grupp 1" descr="Processgrafik">
            <a:extLst>
              <a:ext uri="{FF2B5EF4-FFF2-40B4-BE49-F238E27FC236}">
                <a16:creationId xmlns:a16="http://schemas.microsoft.com/office/drawing/2014/main" id="{F9ADA81D-4CDA-4EE1-9CD8-D4A3F8136A10}"/>
              </a:ext>
            </a:extLst>
          </p:cNvPr>
          <p:cNvGrpSpPr/>
          <p:nvPr/>
        </p:nvGrpSpPr>
        <p:grpSpPr>
          <a:xfrm>
            <a:off x="1368383" y="407134"/>
            <a:ext cx="9455234" cy="3830735"/>
            <a:chOff x="1217657" y="557856"/>
            <a:chExt cx="9455234" cy="3830735"/>
          </a:xfrm>
        </p:grpSpPr>
        <p:grpSp>
          <p:nvGrpSpPr>
            <p:cNvPr id="66" name="Grupp 38">
              <a:extLst>
                <a:ext uri="{FF2B5EF4-FFF2-40B4-BE49-F238E27FC236}">
                  <a16:creationId xmlns:a16="http://schemas.microsoft.com/office/drawing/2014/main" id="{7C34D6D9-0983-416B-977A-8FED815B2CDA}"/>
                </a:ext>
              </a:extLst>
            </p:cNvPr>
            <p:cNvGrpSpPr>
              <a:grpSpLocks/>
            </p:cNvGrpSpPr>
            <p:nvPr/>
          </p:nvGrpSpPr>
          <p:grpSpPr bwMode="auto">
            <a:xfrm>
              <a:off x="4062519" y="1043382"/>
              <a:ext cx="972000" cy="276225"/>
              <a:chOff x="1848067" y="2697524"/>
              <a:chExt cx="2311184" cy="316190"/>
            </a:xfrm>
          </p:grpSpPr>
          <p:cxnSp>
            <p:nvCxnSpPr>
              <p:cNvPr id="67" name="Rak 66">
                <a:extLst>
                  <a:ext uri="{FF2B5EF4-FFF2-40B4-BE49-F238E27FC236}">
                    <a16:creationId xmlns:a16="http://schemas.microsoft.com/office/drawing/2014/main" id="{B321B9D2-93F8-4A1E-B0F6-22CA692D2380}"/>
                  </a:ext>
                </a:extLst>
              </p:cNvPr>
              <p:cNvCxnSpPr/>
              <p:nvPr/>
            </p:nvCxnSpPr>
            <p:spPr>
              <a:xfrm flipH="1" flipV="1">
                <a:off x="3660361" y="2697524"/>
                <a:ext cx="498890" cy="316190"/>
              </a:xfrm>
              <a:prstGeom prst="line">
                <a:avLst/>
              </a:prstGeom>
              <a:ln w="19050">
                <a:solidFill>
                  <a:schemeClr val="tx1"/>
                </a:solidFill>
                <a:prstDash val="sysDash"/>
              </a:ln>
            </p:spPr>
            <p:style>
              <a:lnRef idx="1">
                <a:schemeClr val="dk1"/>
              </a:lnRef>
              <a:fillRef idx="0">
                <a:schemeClr val="dk1"/>
              </a:fillRef>
              <a:effectRef idx="0">
                <a:schemeClr val="dk1"/>
              </a:effectRef>
              <a:fontRef idx="minor">
                <a:schemeClr val="tx1"/>
              </a:fontRef>
            </p:style>
          </p:cxnSp>
          <p:cxnSp>
            <p:nvCxnSpPr>
              <p:cNvPr id="68" name="Rak 67">
                <a:extLst>
                  <a:ext uri="{FF2B5EF4-FFF2-40B4-BE49-F238E27FC236}">
                    <a16:creationId xmlns:a16="http://schemas.microsoft.com/office/drawing/2014/main" id="{398E55C6-1C13-4113-9F6C-E45A6B5BDFBF}"/>
                  </a:ext>
                </a:extLst>
              </p:cNvPr>
              <p:cNvCxnSpPr/>
              <p:nvPr/>
            </p:nvCxnSpPr>
            <p:spPr>
              <a:xfrm flipH="1">
                <a:off x="1848067" y="2697524"/>
                <a:ext cx="1812294" cy="0"/>
              </a:xfrm>
              <a:prstGeom prst="line">
                <a:avLst/>
              </a:prstGeom>
              <a:ln w="19050">
                <a:solidFill>
                  <a:schemeClr val="tx1"/>
                </a:solidFill>
                <a:prstDash val="sysDash"/>
                <a:tailEnd type="oval"/>
              </a:ln>
            </p:spPr>
            <p:style>
              <a:lnRef idx="1">
                <a:schemeClr val="dk1"/>
              </a:lnRef>
              <a:fillRef idx="0">
                <a:schemeClr val="dk1"/>
              </a:fillRef>
              <a:effectRef idx="0">
                <a:schemeClr val="dk1"/>
              </a:effectRef>
              <a:fontRef idx="minor">
                <a:schemeClr val="tx1"/>
              </a:fontRef>
            </p:style>
          </p:cxnSp>
        </p:grpSp>
        <p:grpSp>
          <p:nvGrpSpPr>
            <p:cNvPr id="69" name="Grupp 41">
              <a:extLst>
                <a:ext uri="{FF2B5EF4-FFF2-40B4-BE49-F238E27FC236}">
                  <a16:creationId xmlns:a16="http://schemas.microsoft.com/office/drawing/2014/main" id="{6AF12EBC-F860-48D7-954E-F55642FE6F83}"/>
                </a:ext>
              </a:extLst>
            </p:cNvPr>
            <p:cNvGrpSpPr>
              <a:grpSpLocks/>
            </p:cNvGrpSpPr>
            <p:nvPr/>
          </p:nvGrpSpPr>
          <p:grpSpPr bwMode="auto">
            <a:xfrm>
              <a:off x="3942468" y="3536007"/>
              <a:ext cx="972000" cy="342900"/>
              <a:chOff x="2185142" y="4994858"/>
              <a:chExt cx="2113299" cy="316190"/>
            </a:xfrm>
          </p:grpSpPr>
          <p:cxnSp>
            <p:nvCxnSpPr>
              <p:cNvPr id="70" name="Rak 69">
                <a:extLst>
                  <a:ext uri="{FF2B5EF4-FFF2-40B4-BE49-F238E27FC236}">
                    <a16:creationId xmlns:a16="http://schemas.microsoft.com/office/drawing/2014/main" id="{77205079-344A-4B09-8E4B-81258C4108CE}"/>
                  </a:ext>
                </a:extLst>
              </p:cNvPr>
              <p:cNvCxnSpPr/>
              <p:nvPr/>
            </p:nvCxnSpPr>
            <p:spPr>
              <a:xfrm flipH="1">
                <a:off x="3800620" y="4994858"/>
                <a:ext cx="497821" cy="316190"/>
              </a:xfrm>
              <a:prstGeom prst="line">
                <a:avLst/>
              </a:prstGeom>
              <a:ln w="19050">
                <a:solidFill>
                  <a:schemeClr val="tx1"/>
                </a:solidFill>
                <a:prstDash val="sysDash"/>
              </a:ln>
            </p:spPr>
            <p:style>
              <a:lnRef idx="1">
                <a:schemeClr val="dk1"/>
              </a:lnRef>
              <a:fillRef idx="0">
                <a:schemeClr val="dk1"/>
              </a:fillRef>
              <a:effectRef idx="0">
                <a:schemeClr val="dk1"/>
              </a:effectRef>
              <a:fontRef idx="minor">
                <a:schemeClr val="tx1"/>
              </a:fontRef>
            </p:style>
          </p:cxnSp>
          <p:cxnSp>
            <p:nvCxnSpPr>
              <p:cNvPr id="71" name="Rak 70">
                <a:extLst>
                  <a:ext uri="{FF2B5EF4-FFF2-40B4-BE49-F238E27FC236}">
                    <a16:creationId xmlns:a16="http://schemas.microsoft.com/office/drawing/2014/main" id="{8B5A1990-4A94-45C7-BF48-6E6F48840887}"/>
                  </a:ext>
                </a:extLst>
              </p:cNvPr>
              <p:cNvCxnSpPr/>
              <p:nvPr/>
            </p:nvCxnSpPr>
            <p:spPr>
              <a:xfrm flipH="1">
                <a:off x="2185142" y="5311048"/>
                <a:ext cx="1615478" cy="0"/>
              </a:xfrm>
              <a:prstGeom prst="line">
                <a:avLst/>
              </a:prstGeom>
              <a:ln w="19050">
                <a:solidFill>
                  <a:schemeClr val="tx1"/>
                </a:solidFill>
                <a:prstDash val="sysDash"/>
                <a:tailEnd type="oval"/>
              </a:ln>
            </p:spPr>
            <p:style>
              <a:lnRef idx="1">
                <a:schemeClr val="dk1"/>
              </a:lnRef>
              <a:fillRef idx="0">
                <a:schemeClr val="dk1"/>
              </a:fillRef>
              <a:effectRef idx="0">
                <a:schemeClr val="dk1"/>
              </a:effectRef>
              <a:fontRef idx="minor">
                <a:schemeClr val="tx1"/>
              </a:fontRef>
            </p:style>
          </p:cxnSp>
        </p:grpSp>
        <p:grpSp>
          <p:nvGrpSpPr>
            <p:cNvPr id="72" name="Grupp 44">
              <a:extLst>
                <a:ext uri="{FF2B5EF4-FFF2-40B4-BE49-F238E27FC236}">
                  <a16:creationId xmlns:a16="http://schemas.microsoft.com/office/drawing/2014/main" id="{C9C7CCD5-FADD-494E-B833-E696B6347857}"/>
                </a:ext>
              </a:extLst>
            </p:cNvPr>
            <p:cNvGrpSpPr>
              <a:grpSpLocks/>
            </p:cNvGrpSpPr>
            <p:nvPr/>
          </p:nvGrpSpPr>
          <p:grpSpPr bwMode="auto">
            <a:xfrm>
              <a:off x="7256378" y="1150688"/>
              <a:ext cx="972000" cy="257175"/>
              <a:chOff x="7528087" y="2680840"/>
              <a:chExt cx="2061939" cy="316190"/>
            </a:xfrm>
          </p:grpSpPr>
          <p:cxnSp>
            <p:nvCxnSpPr>
              <p:cNvPr id="73" name="Rak 72">
                <a:extLst>
                  <a:ext uri="{FF2B5EF4-FFF2-40B4-BE49-F238E27FC236}">
                    <a16:creationId xmlns:a16="http://schemas.microsoft.com/office/drawing/2014/main" id="{6E30FCF4-384F-4BCE-8A64-252581213005}"/>
                  </a:ext>
                </a:extLst>
              </p:cNvPr>
              <p:cNvCxnSpPr/>
              <p:nvPr/>
            </p:nvCxnSpPr>
            <p:spPr>
              <a:xfrm flipV="1">
                <a:off x="7528087" y="2680840"/>
                <a:ext cx="498282" cy="316190"/>
              </a:xfrm>
              <a:prstGeom prst="line">
                <a:avLst/>
              </a:prstGeom>
              <a:ln w="19050">
                <a:solidFill>
                  <a:schemeClr val="tx1"/>
                </a:solidFill>
                <a:prstDash val="sysDash"/>
              </a:ln>
            </p:spPr>
            <p:style>
              <a:lnRef idx="1">
                <a:schemeClr val="dk1"/>
              </a:lnRef>
              <a:fillRef idx="0">
                <a:schemeClr val="dk1"/>
              </a:fillRef>
              <a:effectRef idx="0">
                <a:schemeClr val="dk1"/>
              </a:effectRef>
              <a:fontRef idx="minor">
                <a:schemeClr val="tx1"/>
              </a:fontRef>
            </p:style>
          </p:cxnSp>
          <p:cxnSp>
            <p:nvCxnSpPr>
              <p:cNvPr id="74" name="Rak 73">
                <a:extLst>
                  <a:ext uri="{FF2B5EF4-FFF2-40B4-BE49-F238E27FC236}">
                    <a16:creationId xmlns:a16="http://schemas.microsoft.com/office/drawing/2014/main" id="{78110554-BB05-45B3-8562-EF9B3D037476}"/>
                  </a:ext>
                </a:extLst>
              </p:cNvPr>
              <p:cNvCxnSpPr/>
              <p:nvPr/>
            </p:nvCxnSpPr>
            <p:spPr>
              <a:xfrm>
                <a:off x="8026369" y="2680840"/>
                <a:ext cx="1563657" cy="0"/>
              </a:xfrm>
              <a:prstGeom prst="line">
                <a:avLst/>
              </a:prstGeom>
              <a:ln w="19050">
                <a:solidFill>
                  <a:schemeClr val="tx1"/>
                </a:solidFill>
                <a:prstDash val="sysDash"/>
                <a:tailEnd type="oval"/>
              </a:ln>
            </p:spPr>
            <p:style>
              <a:lnRef idx="1">
                <a:schemeClr val="dk1"/>
              </a:lnRef>
              <a:fillRef idx="0">
                <a:schemeClr val="dk1"/>
              </a:fillRef>
              <a:effectRef idx="0">
                <a:schemeClr val="dk1"/>
              </a:effectRef>
              <a:fontRef idx="minor">
                <a:schemeClr val="tx1"/>
              </a:fontRef>
            </p:style>
          </p:cxnSp>
        </p:grpSp>
        <p:grpSp>
          <p:nvGrpSpPr>
            <p:cNvPr id="75" name="Grupp 47">
              <a:extLst>
                <a:ext uri="{FF2B5EF4-FFF2-40B4-BE49-F238E27FC236}">
                  <a16:creationId xmlns:a16="http://schemas.microsoft.com/office/drawing/2014/main" id="{F731FD38-2C74-409F-ABEE-FB71D08D9DA2}"/>
                </a:ext>
              </a:extLst>
            </p:cNvPr>
            <p:cNvGrpSpPr>
              <a:grpSpLocks/>
            </p:cNvGrpSpPr>
            <p:nvPr/>
          </p:nvGrpSpPr>
          <p:grpSpPr bwMode="auto">
            <a:xfrm>
              <a:off x="7138000" y="3625377"/>
              <a:ext cx="972000" cy="257175"/>
              <a:chOff x="8125333" y="4745260"/>
              <a:chExt cx="2389596" cy="203034"/>
            </a:xfrm>
          </p:grpSpPr>
          <p:cxnSp>
            <p:nvCxnSpPr>
              <p:cNvPr id="76" name="Rak 75">
                <a:extLst>
                  <a:ext uri="{FF2B5EF4-FFF2-40B4-BE49-F238E27FC236}">
                    <a16:creationId xmlns:a16="http://schemas.microsoft.com/office/drawing/2014/main" id="{F88E2E87-32BE-4F6C-8332-3967C91A27E1}"/>
                  </a:ext>
                </a:extLst>
              </p:cNvPr>
              <p:cNvCxnSpPr/>
              <p:nvPr/>
            </p:nvCxnSpPr>
            <p:spPr>
              <a:xfrm>
                <a:off x="8125333" y="4745260"/>
                <a:ext cx="523688" cy="203034"/>
              </a:xfrm>
              <a:prstGeom prst="line">
                <a:avLst/>
              </a:prstGeom>
              <a:ln w="19050">
                <a:solidFill>
                  <a:schemeClr val="tx1"/>
                </a:solidFill>
                <a:prstDash val="sysDash"/>
              </a:ln>
            </p:spPr>
            <p:style>
              <a:lnRef idx="1">
                <a:schemeClr val="dk1"/>
              </a:lnRef>
              <a:fillRef idx="0">
                <a:schemeClr val="dk1"/>
              </a:fillRef>
              <a:effectRef idx="0">
                <a:schemeClr val="dk1"/>
              </a:effectRef>
              <a:fontRef idx="minor">
                <a:schemeClr val="tx1"/>
              </a:fontRef>
            </p:style>
          </p:cxnSp>
          <p:cxnSp>
            <p:nvCxnSpPr>
              <p:cNvPr id="77" name="Rak 76">
                <a:extLst>
                  <a:ext uri="{FF2B5EF4-FFF2-40B4-BE49-F238E27FC236}">
                    <a16:creationId xmlns:a16="http://schemas.microsoft.com/office/drawing/2014/main" id="{1F113495-1E79-41B5-9C91-E7595347E51F}"/>
                  </a:ext>
                </a:extLst>
              </p:cNvPr>
              <p:cNvCxnSpPr/>
              <p:nvPr/>
            </p:nvCxnSpPr>
            <p:spPr>
              <a:xfrm>
                <a:off x="8649021" y="4948294"/>
                <a:ext cx="1865908" cy="0"/>
              </a:xfrm>
              <a:prstGeom prst="line">
                <a:avLst/>
              </a:prstGeom>
              <a:ln w="19050">
                <a:solidFill>
                  <a:schemeClr val="tx1"/>
                </a:solidFill>
                <a:prstDash val="sysDash"/>
                <a:tailEnd type="oval"/>
              </a:ln>
            </p:spPr>
            <p:style>
              <a:lnRef idx="1">
                <a:schemeClr val="dk1"/>
              </a:lnRef>
              <a:fillRef idx="0">
                <a:schemeClr val="dk1"/>
              </a:fillRef>
              <a:effectRef idx="0">
                <a:schemeClr val="dk1"/>
              </a:effectRef>
              <a:fontRef idx="minor">
                <a:schemeClr val="tx1"/>
              </a:fontRef>
            </p:style>
          </p:cxnSp>
        </p:grpSp>
        <p:grpSp>
          <p:nvGrpSpPr>
            <p:cNvPr id="32" name="Grupp 50">
              <a:extLst>
                <a:ext uri="{FF2B5EF4-FFF2-40B4-BE49-F238E27FC236}">
                  <a16:creationId xmlns:a16="http://schemas.microsoft.com/office/drawing/2014/main" id="{98D80246-D915-4AF3-8BF2-AAAD83F59F3F}"/>
                </a:ext>
              </a:extLst>
            </p:cNvPr>
            <p:cNvGrpSpPr>
              <a:grpSpLocks noChangeAspect="1"/>
            </p:cNvGrpSpPr>
            <p:nvPr/>
          </p:nvGrpSpPr>
          <p:grpSpPr bwMode="auto">
            <a:xfrm>
              <a:off x="4236365" y="672157"/>
              <a:ext cx="3692525" cy="3660775"/>
              <a:chOff x="1961" y="581"/>
              <a:chExt cx="3678" cy="3648"/>
            </a:xfrm>
          </p:grpSpPr>
          <p:sp>
            <p:nvSpPr>
              <p:cNvPr id="33" name="Frihandsfigur 51">
                <a:extLst>
                  <a:ext uri="{FF2B5EF4-FFF2-40B4-BE49-F238E27FC236}">
                    <a16:creationId xmlns:a16="http://schemas.microsoft.com/office/drawing/2014/main" id="{C635BAAE-190D-4F54-97E2-0F4CE4427E88}"/>
                  </a:ext>
                </a:extLst>
              </p:cNvPr>
              <p:cNvSpPr>
                <a:spLocks/>
              </p:cNvSpPr>
              <p:nvPr/>
            </p:nvSpPr>
            <p:spPr bwMode="auto">
              <a:xfrm>
                <a:off x="2949" y="3391"/>
                <a:ext cx="588" cy="509"/>
              </a:xfrm>
              <a:custGeom>
                <a:avLst/>
                <a:gdLst>
                  <a:gd name="T0" fmla="*/ 122 w 286"/>
                  <a:gd name="T1" fmla="*/ 248 h 248"/>
                  <a:gd name="T2" fmla="*/ 239 w 286"/>
                  <a:gd name="T3" fmla="*/ 219 h 248"/>
                  <a:gd name="T4" fmla="*/ 20 w 286"/>
                  <a:gd name="T5" fmla="*/ 0 h 248"/>
                  <a:gd name="T6" fmla="*/ 76 w 286"/>
                  <a:gd name="T7" fmla="*/ 241 h 248"/>
                  <a:gd name="T8" fmla="*/ 122 w 286"/>
                  <a:gd name="T9" fmla="*/ 248 h 248"/>
                </a:gdLst>
                <a:ahLst/>
                <a:cxnLst>
                  <a:cxn ang="0">
                    <a:pos x="T0" y="T1"/>
                  </a:cxn>
                  <a:cxn ang="0">
                    <a:pos x="T2" y="T3"/>
                  </a:cxn>
                  <a:cxn ang="0">
                    <a:pos x="T4" y="T5"/>
                  </a:cxn>
                  <a:cxn ang="0">
                    <a:pos x="T6" y="T7"/>
                  </a:cxn>
                  <a:cxn ang="0">
                    <a:pos x="T8" y="T9"/>
                  </a:cxn>
                </a:cxnLst>
                <a:rect l="0" t="0" r="r" b="b"/>
                <a:pathLst>
                  <a:path w="286" h="248">
                    <a:moveTo>
                      <a:pt x="122" y="248"/>
                    </a:moveTo>
                    <a:cubicBezTo>
                      <a:pt x="122" y="248"/>
                      <a:pt x="192" y="241"/>
                      <a:pt x="239" y="219"/>
                    </a:cubicBezTo>
                    <a:cubicBezTo>
                      <a:pt x="286" y="197"/>
                      <a:pt x="20" y="0"/>
                      <a:pt x="20" y="0"/>
                    </a:cubicBezTo>
                    <a:cubicBezTo>
                      <a:pt x="20" y="0"/>
                      <a:pt x="0" y="210"/>
                      <a:pt x="76" y="241"/>
                    </a:cubicBezTo>
                    <a:lnTo>
                      <a:pt x="122" y="248"/>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eaLnBrk="1" fontAlgn="auto" hangingPunct="1">
                  <a:spcBef>
                    <a:spcPts val="0"/>
                  </a:spcBef>
                  <a:spcAft>
                    <a:spcPts val="0"/>
                  </a:spcAft>
                  <a:defRPr/>
                </a:pPr>
                <a:endParaRPr lang="sv-SE" dirty="0">
                  <a:latin typeface="+mj-lt"/>
                </a:endParaRPr>
              </a:p>
            </p:txBody>
          </p:sp>
          <p:sp>
            <p:nvSpPr>
              <p:cNvPr id="34" name="Frihandsfigur 52">
                <a:extLst>
                  <a:ext uri="{FF2B5EF4-FFF2-40B4-BE49-F238E27FC236}">
                    <a16:creationId xmlns:a16="http://schemas.microsoft.com/office/drawing/2014/main" id="{A4C906DC-717D-4EBF-A828-99847149716D}"/>
                  </a:ext>
                </a:extLst>
              </p:cNvPr>
              <p:cNvSpPr>
                <a:spLocks/>
              </p:cNvSpPr>
              <p:nvPr/>
            </p:nvSpPr>
            <p:spPr bwMode="auto">
              <a:xfrm>
                <a:off x="4799" y="2653"/>
                <a:ext cx="509" cy="588"/>
              </a:xfrm>
              <a:custGeom>
                <a:avLst/>
                <a:gdLst>
                  <a:gd name="T0" fmla="*/ 248 w 248"/>
                  <a:gd name="T1" fmla="*/ 164 h 287"/>
                  <a:gd name="T2" fmla="*/ 219 w 248"/>
                  <a:gd name="T3" fmla="*/ 48 h 287"/>
                  <a:gd name="T4" fmla="*/ 0 w 248"/>
                  <a:gd name="T5" fmla="*/ 266 h 287"/>
                  <a:gd name="T6" fmla="*/ 241 w 248"/>
                  <a:gd name="T7" fmla="*/ 210 h 287"/>
                  <a:gd name="T8" fmla="*/ 248 w 248"/>
                  <a:gd name="T9" fmla="*/ 164 h 287"/>
                </a:gdLst>
                <a:ahLst/>
                <a:cxnLst>
                  <a:cxn ang="0">
                    <a:pos x="T0" y="T1"/>
                  </a:cxn>
                  <a:cxn ang="0">
                    <a:pos x="T2" y="T3"/>
                  </a:cxn>
                  <a:cxn ang="0">
                    <a:pos x="T4" y="T5"/>
                  </a:cxn>
                  <a:cxn ang="0">
                    <a:pos x="T6" y="T7"/>
                  </a:cxn>
                  <a:cxn ang="0">
                    <a:pos x="T8" y="T9"/>
                  </a:cxn>
                </a:cxnLst>
                <a:rect l="0" t="0" r="r" b="b"/>
                <a:pathLst>
                  <a:path w="248" h="287">
                    <a:moveTo>
                      <a:pt x="248" y="164"/>
                    </a:moveTo>
                    <a:cubicBezTo>
                      <a:pt x="248" y="164"/>
                      <a:pt x="241" y="95"/>
                      <a:pt x="219" y="48"/>
                    </a:cubicBezTo>
                    <a:cubicBezTo>
                      <a:pt x="197" y="0"/>
                      <a:pt x="0" y="266"/>
                      <a:pt x="0" y="266"/>
                    </a:cubicBezTo>
                    <a:cubicBezTo>
                      <a:pt x="0" y="266"/>
                      <a:pt x="210" y="287"/>
                      <a:pt x="241" y="210"/>
                    </a:cubicBezTo>
                    <a:lnTo>
                      <a:pt x="248" y="164"/>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eaLnBrk="1" fontAlgn="auto" hangingPunct="1">
                  <a:spcBef>
                    <a:spcPts val="0"/>
                  </a:spcBef>
                  <a:spcAft>
                    <a:spcPts val="0"/>
                  </a:spcAft>
                  <a:defRPr/>
                </a:pPr>
                <a:endParaRPr lang="sv-SE" dirty="0">
                  <a:latin typeface="+mj-lt"/>
                </a:endParaRPr>
              </a:p>
            </p:txBody>
          </p:sp>
          <p:sp>
            <p:nvSpPr>
              <p:cNvPr id="35" name="Frihandsfigur 53">
                <a:extLst>
                  <a:ext uri="{FF2B5EF4-FFF2-40B4-BE49-F238E27FC236}">
                    <a16:creationId xmlns:a16="http://schemas.microsoft.com/office/drawing/2014/main" id="{16DB17D7-0314-422D-8934-66E719852ACA}"/>
                  </a:ext>
                </a:extLst>
              </p:cNvPr>
              <p:cNvSpPr>
                <a:spLocks/>
              </p:cNvSpPr>
              <p:nvPr/>
            </p:nvSpPr>
            <p:spPr bwMode="auto">
              <a:xfrm>
                <a:off x="4062" y="883"/>
                <a:ext cx="588" cy="508"/>
              </a:xfrm>
              <a:custGeom>
                <a:avLst/>
                <a:gdLst>
                  <a:gd name="T0" fmla="*/ 163 w 286"/>
                  <a:gd name="T1" fmla="*/ 0 h 247"/>
                  <a:gd name="T2" fmla="*/ 47 w 286"/>
                  <a:gd name="T3" fmla="*/ 28 h 247"/>
                  <a:gd name="T4" fmla="*/ 266 w 286"/>
                  <a:gd name="T5" fmla="*/ 247 h 247"/>
                  <a:gd name="T6" fmla="*/ 209 w 286"/>
                  <a:gd name="T7" fmla="*/ 6 h 247"/>
                  <a:gd name="T8" fmla="*/ 163 w 286"/>
                  <a:gd name="T9" fmla="*/ 0 h 247"/>
                </a:gdLst>
                <a:ahLst/>
                <a:cxnLst>
                  <a:cxn ang="0">
                    <a:pos x="T0" y="T1"/>
                  </a:cxn>
                  <a:cxn ang="0">
                    <a:pos x="T2" y="T3"/>
                  </a:cxn>
                  <a:cxn ang="0">
                    <a:pos x="T4" y="T5"/>
                  </a:cxn>
                  <a:cxn ang="0">
                    <a:pos x="T6" y="T7"/>
                  </a:cxn>
                  <a:cxn ang="0">
                    <a:pos x="T8" y="T9"/>
                  </a:cxn>
                </a:cxnLst>
                <a:rect l="0" t="0" r="r" b="b"/>
                <a:pathLst>
                  <a:path w="286" h="247">
                    <a:moveTo>
                      <a:pt x="163" y="0"/>
                    </a:moveTo>
                    <a:cubicBezTo>
                      <a:pt x="163" y="0"/>
                      <a:pt x="94" y="6"/>
                      <a:pt x="47" y="28"/>
                    </a:cubicBezTo>
                    <a:cubicBezTo>
                      <a:pt x="0" y="50"/>
                      <a:pt x="266" y="247"/>
                      <a:pt x="266" y="247"/>
                    </a:cubicBezTo>
                    <a:cubicBezTo>
                      <a:pt x="266" y="247"/>
                      <a:pt x="286" y="37"/>
                      <a:pt x="209" y="6"/>
                    </a:cubicBezTo>
                    <a:lnTo>
                      <a:pt x="163"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eaLnBrk="1" fontAlgn="auto" hangingPunct="1">
                  <a:spcBef>
                    <a:spcPts val="0"/>
                  </a:spcBef>
                  <a:spcAft>
                    <a:spcPts val="0"/>
                  </a:spcAft>
                  <a:defRPr/>
                </a:pPr>
                <a:endParaRPr lang="sv-SE" dirty="0">
                  <a:latin typeface="+mj-lt"/>
                </a:endParaRPr>
              </a:p>
            </p:txBody>
          </p:sp>
          <p:sp>
            <p:nvSpPr>
              <p:cNvPr id="36" name="Frihandsfigur 54">
                <a:extLst>
                  <a:ext uri="{FF2B5EF4-FFF2-40B4-BE49-F238E27FC236}">
                    <a16:creationId xmlns:a16="http://schemas.microsoft.com/office/drawing/2014/main" id="{C9AEF7F8-2262-4B1A-BB75-C27D30C30FA8}"/>
                  </a:ext>
                </a:extLst>
              </p:cNvPr>
              <p:cNvSpPr>
                <a:spLocks/>
              </p:cNvSpPr>
              <p:nvPr/>
            </p:nvSpPr>
            <p:spPr bwMode="auto">
              <a:xfrm>
                <a:off x="2291" y="1541"/>
                <a:ext cx="508" cy="588"/>
              </a:xfrm>
              <a:custGeom>
                <a:avLst/>
                <a:gdLst>
                  <a:gd name="T0" fmla="*/ 0 w 247"/>
                  <a:gd name="T1" fmla="*/ 122 h 286"/>
                  <a:gd name="T2" fmla="*/ 28 w 247"/>
                  <a:gd name="T3" fmla="*/ 239 h 286"/>
                  <a:gd name="T4" fmla="*/ 247 w 247"/>
                  <a:gd name="T5" fmla="*/ 20 h 286"/>
                  <a:gd name="T6" fmla="*/ 6 w 247"/>
                  <a:gd name="T7" fmla="*/ 76 h 286"/>
                  <a:gd name="T8" fmla="*/ 0 w 247"/>
                  <a:gd name="T9" fmla="*/ 122 h 286"/>
                </a:gdLst>
                <a:ahLst/>
                <a:cxnLst>
                  <a:cxn ang="0">
                    <a:pos x="T0" y="T1"/>
                  </a:cxn>
                  <a:cxn ang="0">
                    <a:pos x="T2" y="T3"/>
                  </a:cxn>
                  <a:cxn ang="0">
                    <a:pos x="T4" y="T5"/>
                  </a:cxn>
                  <a:cxn ang="0">
                    <a:pos x="T6" y="T7"/>
                  </a:cxn>
                  <a:cxn ang="0">
                    <a:pos x="T8" y="T9"/>
                  </a:cxn>
                </a:cxnLst>
                <a:rect l="0" t="0" r="r" b="b"/>
                <a:pathLst>
                  <a:path w="247" h="286">
                    <a:moveTo>
                      <a:pt x="0" y="122"/>
                    </a:moveTo>
                    <a:cubicBezTo>
                      <a:pt x="0" y="122"/>
                      <a:pt x="6" y="192"/>
                      <a:pt x="28" y="239"/>
                    </a:cubicBezTo>
                    <a:cubicBezTo>
                      <a:pt x="50" y="286"/>
                      <a:pt x="247" y="20"/>
                      <a:pt x="247" y="20"/>
                    </a:cubicBezTo>
                    <a:cubicBezTo>
                      <a:pt x="247" y="20"/>
                      <a:pt x="37" y="0"/>
                      <a:pt x="6" y="76"/>
                    </a:cubicBezTo>
                    <a:lnTo>
                      <a:pt x="0" y="122"/>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eaLnBrk="1" fontAlgn="auto" hangingPunct="1">
                  <a:spcBef>
                    <a:spcPts val="0"/>
                  </a:spcBef>
                  <a:spcAft>
                    <a:spcPts val="0"/>
                  </a:spcAft>
                  <a:defRPr/>
                </a:pPr>
                <a:endParaRPr lang="sv-SE" dirty="0">
                  <a:latin typeface="+mj-lt"/>
                </a:endParaRPr>
              </a:p>
            </p:txBody>
          </p:sp>
          <p:sp>
            <p:nvSpPr>
              <p:cNvPr id="37" name="Frihandsfigur 55">
                <a:extLst>
                  <a:ext uri="{FF2B5EF4-FFF2-40B4-BE49-F238E27FC236}">
                    <a16:creationId xmlns:a16="http://schemas.microsoft.com/office/drawing/2014/main" id="{D1F54A9F-CB6B-4707-92E5-8908E37BD0A6}"/>
                  </a:ext>
                </a:extLst>
              </p:cNvPr>
              <p:cNvSpPr>
                <a:spLocks/>
              </p:cNvSpPr>
              <p:nvPr/>
            </p:nvSpPr>
            <p:spPr bwMode="auto">
              <a:xfrm>
                <a:off x="1961" y="581"/>
                <a:ext cx="3678" cy="3648"/>
              </a:xfrm>
              <a:custGeom>
                <a:avLst/>
                <a:gdLst>
                  <a:gd name="T0" fmla="*/ 921 w 1790"/>
                  <a:gd name="T1" fmla="*/ 0 h 1775"/>
                  <a:gd name="T2" fmla="*/ 1775 w 1790"/>
                  <a:gd name="T3" fmla="*/ 855 h 1775"/>
                  <a:gd name="T4" fmla="*/ 1775 w 1790"/>
                  <a:gd name="T5" fmla="*/ 907 h 1775"/>
                  <a:gd name="T6" fmla="*/ 921 w 1790"/>
                  <a:gd name="T7" fmla="*/ 1761 h 1775"/>
                  <a:gd name="T8" fmla="*/ 869 w 1790"/>
                  <a:gd name="T9" fmla="*/ 1761 h 1775"/>
                  <a:gd name="T10" fmla="*/ 14 w 1790"/>
                  <a:gd name="T11" fmla="*/ 907 h 1775"/>
                  <a:gd name="T12" fmla="*/ 14 w 1790"/>
                  <a:gd name="T13" fmla="*/ 855 h 1775"/>
                  <a:gd name="T14" fmla="*/ 869 w 1790"/>
                  <a:gd name="T15" fmla="*/ 0 h 17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90" h="1775">
                    <a:moveTo>
                      <a:pt x="921" y="0"/>
                    </a:moveTo>
                    <a:cubicBezTo>
                      <a:pt x="1775" y="855"/>
                      <a:pt x="1775" y="855"/>
                      <a:pt x="1775" y="855"/>
                    </a:cubicBezTo>
                    <a:cubicBezTo>
                      <a:pt x="1790" y="869"/>
                      <a:pt x="1790" y="892"/>
                      <a:pt x="1775" y="907"/>
                    </a:cubicBezTo>
                    <a:cubicBezTo>
                      <a:pt x="921" y="1761"/>
                      <a:pt x="921" y="1761"/>
                      <a:pt x="921" y="1761"/>
                    </a:cubicBezTo>
                    <a:cubicBezTo>
                      <a:pt x="906" y="1775"/>
                      <a:pt x="883" y="1775"/>
                      <a:pt x="869" y="1761"/>
                    </a:cubicBezTo>
                    <a:cubicBezTo>
                      <a:pt x="14" y="907"/>
                      <a:pt x="14" y="907"/>
                      <a:pt x="14" y="907"/>
                    </a:cubicBezTo>
                    <a:cubicBezTo>
                      <a:pt x="0" y="892"/>
                      <a:pt x="0" y="869"/>
                      <a:pt x="14" y="855"/>
                    </a:cubicBezTo>
                    <a:cubicBezTo>
                      <a:pt x="869" y="0"/>
                      <a:pt x="869" y="0"/>
                      <a:pt x="869" y="0"/>
                    </a:cubicBezTo>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eaLnBrk="1" fontAlgn="auto" hangingPunct="1">
                  <a:spcBef>
                    <a:spcPts val="0"/>
                  </a:spcBef>
                  <a:spcAft>
                    <a:spcPts val="0"/>
                  </a:spcAft>
                  <a:defRPr/>
                </a:pPr>
                <a:endParaRPr lang="sv-SE" dirty="0">
                  <a:latin typeface="+mj-lt"/>
                </a:endParaRPr>
              </a:p>
            </p:txBody>
          </p:sp>
          <p:sp>
            <p:nvSpPr>
              <p:cNvPr id="38" name="Frihandsfigur 56">
                <a:extLst>
                  <a:ext uri="{FF2B5EF4-FFF2-40B4-BE49-F238E27FC236}">
                    <a16:creationId xmlns:a16="http://schemas.microsoft.com/office/drawing/2014/main" id="{EC6C5E2C-56C4-40C6-8CA0-1BD73021F86D}"/>
                  </a:ext>
                </a:extLst>
              </p:cNvPr>
              <p:cNvSpPr>
                <a:spLocks/>
              </p:cNvSpPr>
              <p:nvPr/>
            </p:nvSpPr>
            <p:spPr bwMode="auto">
              <a:xfrm>
                <a:off x="2267" y="659"/>
                <a:ext cx="1979" cy="1155"/>
              </a:xfrm>
              <a:custGeom>
                <a:avLst/>
                <a:gdLst>
                  <a:gd name="T0" fmla="*/ 1420 w 963"/>
                  <a:gd name="T1" fmla="*/ 0 h 562"/>
                  <a:gd name="T2" fmla="*/ 1420 w 963"/>
                  <a:gd name="T3" fmla="*/ 195 h 562"/>
                  <a:gd name="T4" fmla="*/ 892 w 963"/>
                  <a:gd name="T5" fmla="*/ 195 h 562"/>
                  <a:gd name="T6" fmla="*/ 801 w 963"/>
                  <a:gd name="T7" fmla="*/ 238 h 562"/>
                  <a:gd name="T8" fmla="*/ 47 w 963"/>
                  <a:gd name="T9" fmla="*/ 991 h 562"/>
                  <a:gd name="T10" fmla="*/ 25 w 963"/>
                  <a:gd name="T11" fmla="*/ 1132 h 562"/>
                  <a:gd name="T12" fmla="*/ 58 w 963"/>
                  <a:gd name="T13" fmla="*/ 1026 h 562"/>
                  <a:gd name="T14" fmla="*/ 232 w 963"/>
                  <a:gd name="T15" fmla="*/ 956 h 562"/>
                  <a:gd name="T16" fmla="*/ 1385 w 963"/>
                  <a:gd name="T17" fmla="*/ 956 h 562"/>
                  <a:gd name="T18" fmla="*/ 1385 w 963"/>
                  <a:gd name="T19" fmla="*/ 1155 h 562"/>
                  <a:gd name="T20" fmla="*/ 1979 w 963"/>
                  <a:gd name="T21" fmla="*/ 561 h 562"/>
                  <a:gd name="T22" fmla="*/ 1420 w 963"/>
                  <a:gd name="T23" fmla="*/ 0 h 5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963" h="562">
                    <a:moveTo>
                      <a:pt x="691" y="0"/>
                    </a:moveTo>
                    <a:cubicBezTo>
                      <a:pt x="691" y="95"/>
                      <a:pt x="691" y="95"/>
                      <a:pt x="691" y="95"/>
                    </a:cubicBezTo>
                    <a:cubicBezTo>
                      <a:pt x="434" y="95"/>
                      <a:pt x="434" y="95"/>
                      <a:pt x="434" y="95"/>
                    </a:cubicBezTo>
                    <a:cubicBezTo>
                      <a:pt x="434" y="95"/>
                      <a:pt x="412" y="93"/>
                      <a:pt x="390" y="116"/>
                    </a:cubicBezTo>
                    <a:cubicBezTo>
                      <a:pt x="368" y="138"/>
                      <a:pt x="23" y="482"/>
                      <a:pt x="23" y="482"/>
                    </a:cubicBezTo>
                    <a:cubicBezTo>
                      <a:pt x="23" y="482"/>
                      <a:pt x="0" y="504"/>
                      <a:pt x="12" y="551"/>
                    </a:cubicBezTo>
                    <a:cubicBezTo>
                      <a:pt x="12" y="551"/>
                      <a:pt x="8" y="520"/>
                      <a:pt x="28" y="499"/>
                    </a:cubicBezTo>
                    <a:cubicBezTo>
                      <a:pt x="49" y="479"/>
                      <a:pt x="81" y="466"/>
                      <a:pt x="113" y="465"/>
                    </a:cubicBezTo>
                    <a:cubicBezTo>
                      <a:pt x="146" y="465"/>
                      <a:pt x="674" y="465"/>
                      <a:pt x="674" y="465"/>
                    </a:cubicBezTo>
                    <a:cubicBezTo>
                      <a:pt x="674" y="562"/>
                      <a:pt x="674" y="562"/>
                      <a:pt x="674" y="562"/>
                    </a:cubicBezTo>
                    <a:cubicBezTo>
                      <a:pt x="963" y="273"/>
                      <a:pt x="963" y="273"/>
                      <a:pt x="963" y="273"/>
                    </a:cubicBezTo>
                    <a:cubicBezTo>
                      <a:pt x="691" y="0"/>
                      <a:pt x="691" y="0"/>
                      <a:pt x="691" y="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sv-SE" dirty="0">
                  <a:latin typeface="+mj-lt"/>
                </a:endParaRPr>
              </a:p>
            </p:txBody>
          </p:sp>
          <p:sp>
            <p:nvSpPr>
              <p:cNvPr id="39" name="Frihandsfigur 57">
                <a:extLst>
                  <a:ext uri="{FF2B5EF4-FFF2-40B4-BE49-F238E27FC236}">
                    <a16:creationId xmlns:a16="http://schemas.microsoft.com/office/drawing/2014/main" id="{7E580D2C-5D1C-493E-B6FD-AB20742BBF5D}"/>
                  </a:ext>
                </a:extLst>
              </p:cNvPr>
              <p:cNvSpPr>
                <a:spLocks/>
              </p:cNvSpPr>
              <p:nvPr/>
            </p:nvSpPr>
            <p:spPr bwMode="auto">
              <a:xfrm>
                <a:off x="2068" y="1946"/>
                <a:ext cx="1155" cy="1979"/>
              </a:xfrm>
              <a:custGeom>
                <a:avLst/>
                <a:gdLst>
                  <a:gd name="T0" fmla="*/ 1132 w 562"/>
                  <a:gd name="T1" fmla="*/ 1954 h 963"/>
                  <a:gd name="T2" fmla="*/ 1028 w 562"/>
                  <a:gd name="T3" fmla="*/ 1919 h 963"/>
                  <a:gd name="T4" fmla="*/ 958 w 562"/>
                  <a:gd name="T5" fmla="*/ 1745 h 963"/>
                  <a:gd name="T6" fmla="*/ 958 w 562"/>
                  <a:gd name="T7" fmla="*/ 594 h 963"/>
                  <a:gd name="T8" fmla="*/ 1155 w 562"/>
                  <a:gd name="T9" fmla="*/ 594 h 963"/>
                  <a:gd name="T10" fmla="*/ 561 w 562"/>
                  <a:gd name="T11" fmla="*/ 0 h 963"/>
                  <a:gd name="T12" fmla="*/ 0 w 562"/>
                  <a:gd name="T13" fmla="*/ 559 h 963"/>
                  <a:gd name="T14" fmla="*/ 195 w 562"/>
                  <a:gd name="T15" fmla="*/ 559 h 963"/>
                  <a:gd name="T16" fmla="*/ 195 w 562"/>
                  <a:gd name="T17" fmla="*/ 1085 h 963"/>
                  <a:gd name="T18" fmla="*/ 238 w 562"/>
                  <a:gd name="T19" fmla="*/ 1178 h 963"/>
                  <a:gd name="T20" fmla="*/ 991 w 562"/>
                  <a:gd name="T21" fmla="*/ 1930 h 963"/>
                  <a:gd name="T22" fmla="*/ 1132 w 562"/>
                  <a:gd name="T23" fmla="*/ 1954 h 96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62" h="963">
                    <a:moveTo>
                      <a:pt x="551" y="951"/>
                    </a:moveTo>
                    <a:cubicBezTo>
                      <a:pt x="551" y="951"/>
                      <a:pt x="520" y="955"/>
                      <a:pt x="500" y="934"/>
                    </a:cubicBezTo>
                    <a:cubicBezTo>
                      <a:pt x="479" y="914"/>
                      <a:pt x="466" y="881"/>
                      <a:pt x="466" y="849"/>
                    </a:cubicBezTo>
                    <a:cubicBezTo>
                      <a:pt x="465" y="817"/>
                      <a:pt x="466" y="289"/>
                      <a:pt x="466" y="289"/>
                    </a:cubicBezTo>
                    <a:cubicBezTo>
                      <a:pt x="562" y="289"/>
                      <a:pt x="562" y="289"/>
                      <a:pt x="562" y="289"/>
                    </a:cubicBezTo>
                    <a:cubicBezTo>
                      <a:pt x="273" y="0"/>
                      <a:pt x="273" y="0"/>
                      <a:pt x="273" y="0"/>
                    </a:cubicBezTo>
                    <a:cubicBezTo>
                      <a:pt x="0" y="272"/>
                      <a:pt x="0" y="272"/>
                      <a:pt x="0" y="272"/>
                    </a:cubicBezTo>
                    <a:cubicBezTo>
                      <a:pt x="95" y="272"/>
                      <a:pt x="95" y="272"/>
                      <a:pt x="95" y="272"/>
                    </a:cubicBezTo>
                    <a:cubicBezTo>
                      <a:pt x="95" y="528"/>
                      <a:pt x="95" y="528"/>
                      <a:pt x="95" y="528"/>
                    </a:cubicBezTo>
                    <a:cubicBezTo>
                      <a:pt x="95" y="528"/>
                      <a:pt x="93" y="551"/>
                      <a:pt x="116" y="573"/>
                    </a:cubicBezTo>
                    <a:cubicBezTo>
                      <a:pt x="138" y="595"/>
                      <a:pt x="482" y="939"/>
                      <a:pt x="482" y="939"/>
                    </a:cubicBezTo>
                    <a:cubicBezTo>
                      <a:pt x="482" y="939"/>
                      <a:pt x="504" y="963"/>
                      <a:pt x="551" y="95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sv-SE" dirty="0">
                  <a:latin typeface="+mj-lt"/>
                </a:endParaRPr>
              </a:p>
            </p:txBody>
          </p:sp>
          <p:sp>
            <p:nvSpPr>
              <p:cNvPr id="40" name="Frihandsfigur 58">
                <a:extLst>
                  <a:ext uri="{FF2B5EF4-FFF2-40B4-BE49-F238E27FC236}">
                    <a16:creationId xmlns:a16="http://schemas.microsoft.com/office/drawing/2014/main" id="{C3C5A65F-DBAE-4949-BF9D-B2F2A57A0309}"/>
                  </a:ext>
                </a:extLst>
              </p:cNvPr>
              <p:cNvSpPr>
                <a:spLocks/>
              </p:cNvSpPr>
              <p:nvPr/>
            </p:nvSpPr>
            <p:spPr bwMode="auto">
              <a:xfrm>
                <a:off x="3354" y="2970"/>
                <a:ext cx="1978" cy="1152"/>
              </a:xfrm>
              <a:custGeom>
                <a:avLst/>
                <a:gdLst>
                  <a:gd name="T0" fmla="*/ 951 w 963"/>
                  <a:gd name="T1" fmla="*/ 10 h 561"/>
                  <a:gd name="T2" fmla="*/ 934 w 963"/>
                  <a:gd name="T3" fmla="*/ 62 h 561"/>
                  <a:gd name="T4" fmla="*/ 849 w 963"/>
                  <a:gd name="T5" fmla="*/ 96 h 561"/>
                  <a:gd name="T6" fmla="*/ 289 w 963"/>
                  <a:gd name="T7" fmla="*/ 96 h 561"/>
                  <a:gd name="T8" fmla="*/ 289 w 963"/>
                  <a:gd name="T9" fmla="*/ 0 h 561"/>
                  <a:gd name="T10" fmla="*/ 0 w 963"/>
                  <a:gd name="T11" fmla="*/ 289 h 561"/>
                  <a:gd name="T12" fmla="*/ 272 w 963"/>
                  <a:gd name="T13" fmla="*/ 561 h 561"/>
                  <a:gd name="T14" fmla="*/ 272 w 963"/>
                  <a:gd name="T15" fmla="*/ 466 h 561"/>
                  <a:gd name="T16" fmla="*/ 528 w 963"/>
                  <a:gd name="T17" fmla="*/ 466 h 561"/>
                  <a:gd name="T18" fmla="*/ 573 w 963"/>
                  <a:gd name="T19" fmla="*/ 446 h 561"/>
                  <a:gd name="T20" fmla="*/ 939 w 963"/>
                  <a:gd name="T21" fmla="*/ 80 h 561"/>
                  <a:gd name="T22" fmla="*/ 951 w 963"/>
                  <a:gd name="T23" fmla="*/ 10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3" h="561">
                    <a:moveTo>
                      <a:pt x="951" y="10"/>
                    </a:moveTo>
                    <a:cubicBezTo>
                      <a:pt x="951" y="10"/>
                      <a:pt x="955" y="42"/>
                      <a:pt x="934" y="62"/>
                    </a:cubicBezTo>
                    <a:cubicBezTo>
                      <a:pt x="914" y="82"/>
                      <a:pt x="882" y="95"/>
                      <a:pt x="849" y="96"/>
                    </a:cubicBezTo>
                    <a:cubicBezTo>
                      <a:pt x="817" y="97"/>
                      <a:pt x="289" y="96"/>
                      <a:pt x="289" y="96"/>
                    </a:cubicBezTo>
                    <a:cubicBezTo>
                      <a:pt x="289" y="0"/>
                      <a:pt x="289" y="0"/>
                      <a:pt x="289" y="0"/>
                    </a:cubicBezTo>
                    <a:cubicBezTo>
                      <a:pt x="0" y="289"/>
                      <a:pt x="0" y="289"/>
                      <a:pt x="0" y="289"/>
                    </a:cubicBezTo>
                    <a:cubicBezTo>
                      <a:pt x="272" y="561"/>
                      <a:pt x="272" y="561"/>
                      <a:pt x="272" y="561"/>
                    </a:cubicBezTo>
                    <a:cubicBezTo>
                      <a:pt x="272" y="466"/>
                      <a:pt x="272" y="466"/>
                      <a:pt x="272" y="466"/>
                    </a:cubicBezTo>
                    <a:cubicBezTo>
                      <a:pt x="528" y="466"/>
                      <a:pt x="528" y="466"/>
                      <a:pt x="528" y="466"/>
                    </a:cubicBezTo>
                    <a:cubicBezTo>
                      <a:pt x="528" y="466"/>
                      <a:pt x="551" y="468"/>
                      <a:pt x="573" y="446"/>
                    </a:cubicBezTo>
                    <a:cubicBezTo>
                      <a:pt x="595" y="424"/>
                      <a:pt x="939" y="80"/>
                      <a:pt x="939" y="80"/>
                    </a:cubicBezTo>
                    <a:cubicBezTo>
                      <a:pt x="939" y="80"/>
                      <a:pt x="963" y="57"/>
                      <a:pt x="951" y="1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eaLnBrk="1" fontAlgn="auto" hangingPunct="1">
                  <a:spcBef>
                    <a:spcPts val="0"/>
                  </a:spcBef>
                  <a:spcAft>
                    <a:spcPts val="0"/>
                  </a:spcAft>
                  <a:defRPr/>
                </a:pPr>
                <a:endParaRPr lang="sv-SE" dirty="0">
                  <a:latin typeface="+mj-lt"/>
                </a:endParaRPr>
              </a:p>
            </p:txBody>
          </p:sp>
          <p:sp>
            <p:nvSpPr>
              <p:cNvPr id="41" name="Frihandsfigur 59">
                <a:extLst>
                  <a:ext uri="{FF2B5EF4-FFF2-40B4-BE49-F238E27FC236}">
                    <a16:creationId xmlns:a16="http://schemas.microsoft.com/office/drawing/2014/main" id="{C5739E98-373F-4DF2-8A33-75EE4CC93846}"/>
                  </a:ext>
                </a:extLst>
              </p:cNvPr>
              <p:cNvSpPr>
                <a:spLocks/>
              </p:cNvSpPr>
              <p:nvPr/>
            </p:nvSpPr>
            <p:spPr bwMode="auto">
              <a:xfrm>
                <a:off x="4409" y="866"/>
                <a:ext cx="1153" cy="1979"/>
              </a:xfrm>
              <a:custGeom>
                <a:avLst/>
                <a:gdLst>
                  <a:gd name="T0" fmla="*/ 10 w 561"/>
                  <a:gd name="T1" fmla="*/ 12 h 963"/>
                  <a:gd name="T2" fmla="*/ 62 w 561"/>
                  <a:gd name="T3" fmla="*/ 29 h 963"/>
                  <a:gd name="T4" fmla="*/ 96 w 561"/>
                  <a:gd name="T5" fmla="*/ 114 h 963"/>
                  <a:gd name="T6" fmla="*/ 96 w 561"/>
                  <a:gd name="T7" fmla="*/ 674 h 963"/>
                  <a:gd name="T8" fmla="*/ 0 w 561"/>
                  <a:gd name="T9" fmla="*/ 674 h 963"/>
                  <a:gd name="T10" fmla="*/ 289 w 561"/>
                  <a:gd name="T11" fmla="*/ 963 h 963"/>
                  <a:gd name="T12" fmla="*/ 561 w 561"/>
                  <a:gd name="T13" fmla="*/ 691 h 963"/>
                  <a:gd name="T14" fmla="*/ 466 w 561"/>
                  <a:gd name="T15" fmla="*/ 691 h 963"/>
                  <a:gd name="T16" fmla="*/ 466 w 561"/>
                  <a:gd name="T17" fmla="*/ 435 h 963"/>
                  <a:gd name="T18" fmla="*/ 446 w 561"/>
                  <a:gd name="T19" fmla="*/ 390 h 963"/>
                  <a:gd name="T20" fmla="*/ 80 w 561"/>
                  <a:gd name="T21" fmla="*/ 24 h 963"/>
                  <a:gd name="T22" fmla="*/ 10 w 561"/>
                  <a:gd name="T23" fmla="*/ 12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963">
                    <a:moveTo>
                      <a:pt x="10" y="12"/>
                    </a:moveTo>
                    <a:cubicBezTo>
                      <a:pt x="10" y="12"/>
                      <a:pt x="42" y="8"/>
                      <a:pt x="62" y="29"/>
                    </a:cubicBezTo>
                    <a:cubicBezTo>
                      <a:pt x="82" y="49"/>
                      <a:pt x="95" y="81"/>
                      <a:pt x="96" y="114"/>
                    </a:cubicBezTo>
                    <a:cubicBezTo>
                      <a:pt x="97" y="146"/>
                      <a:pt x="96" y="674"/>
                      <a:pt x="96" y="674"/>
                    </a:cubicBezTo>
                    <a:cubicBezTo>
                      <a:pt x="0" y="674"/>
                      <a:pt x="0" y="674"/>
                      <a:pt x="0" y="674"/>
                    </a:cubicBezTo>
                    <a:cubicBezTo>
                      <a:pt x="289" y="963"/>
                      <a:pt x="289" y="963"/>
                      <a:pt x="289" y="963"/>
                    </a:cubicBezTo>
                    <a:cubicBezTo>
                      <a:pt x="561" y="691"/>
                      <a:pt x="561" y="691"/>
                      <a:pt x="561" y="691"/>
                    </a:cubicBezTo>
                    <a:cubicBezTo>
                      <a:pt x="466" y="691"/>
                      <a:pt x="466" y="691"/>
                      <a:pt x="466" y="691"/>
                    </a:cubicBezTo>
                    <a:cubicBezTo>
                      <a:pt x="466" y="435"/>
                      <a:pt x="466" y="435"/>
                      <a:pt x="466" y="435"/>
                    </a:cubicBezTo>
                    <a:cubicBezTo>
                      <a:pt x="466" y="435"/>
                      <a:pt x="468" y="412"/>
                      <a:pt x="446" y="390"/>
                    </a:cubicBezTo>
                    <a:cubicBezTo>
                      <a:pt x="424" y="368"/>
                      <a:pt x="80" y="24"/>
                      <a:pt x="80" y="24"/>
                    </a:cubicBezTo>
                    <a:cubicBezTo>
                      <a:pt x="80" y="24"/>
                      <a:pt x="57" y="0"/>
                      <a:pt x="10" y="12"/>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eaLnBrk="1" fontAlgn="auto" hangingPunct="1">
                  <a:spcBef>
                    <a:spcPts val="0"/>
                  </a:spcBef>
                  <a:spcAft>
                    <a:spcPts val="0"/>
                  </a:spcAft>
                  <a:defRPr/>
                </a:pPr>
                <a:endParaRPr lang="sv-SE" dirty="0">
                  <a:latin typeface="+mj-lt"/>
                </a:endParaRPr>
              </a:p>
            </p:txBody>
          </p:sp>
        </p:grpSp>
        <p:sp>
          <p:nvSpPr>
            <p:cNvPr id="42" name="Textruta 14">
              <a:extLst>
                <a:ext uri="{FF2B5EF4-FFF2-40B4-BE49-F238E27FC236}">
                  <a16:creationId xmlns:a16="http://schemas.microsoft.com/office/drawing/2014/main" id="{62D11301-E52E-4DA0-A6EA-BC0A63A02251}"/>
                </a:ext>
              </a:extLst>
            </p:cNvPr>
            <p:cNvSpPr txBox="1">
              <a:spLocks noChangeArrowheads="1"/>
            </p:cNvSpPr>
            <p:nvPr/>
          </p:nvSpPr>
          <p:spPr bwMode="auto">
            <a:xfrm>
              <a:off x="5832917" y="1111894"/>
              <a:ext cx="5084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rtlCol="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rtl="0" eaLnBrk="1" hangingPunct="1"/>
              <a:r>
                <a:rPr lang="sv-SE" sz="2400" dirty="0">
                  <a:latin typeface="+mj-lt"/>
                  <a:ea typeface="Lato Black" panose="020F0502020204030203" pitchFamily="34" charset="0"/>
                  <a:cs typeface="Lato Black" panose="020F0502020204030203" pitchFamily="34" charset="0"/>
                </a:rPr>
                <a:t>01</a:t>
              </a:r>
            </a:p>
          </p:txBody>
        </p:sp>
        <p:sp>
          <p:nvSpPr>
            <p:cNvPr id="43" name="Textruta 15">
              <a:extLst>
                <a:ext uri="{FF2B5EF4-FFF2-40B4-BE49-F238E27FC236}">
                  <a16:creationId xmlns:a16="http://schemas.microsoft.com/office/drawing/2014/main" id="{EC098D5F-31B1-44F0-B3E3-9C785FC46A1C}"/>
                </a:ext>
              </a:extLst>
            </p:cNvPr>
            <p:cNvSpPr txBox="1">
              <a:spLocks noChangeArrowheads="1"/>
            </p:cNvSpPr>
            <p:nvPr/>
          </p:nvSpPr>
          <p:spPr bwMode="auto">
            <a:xfrm>
              <a:off x="7088630" y="2272357"/>
              <a:ext cx="5084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rtlCol="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rtl="0" eaLnBrk="1" hangingPunct="1"/>
              <a:r>
                <a:rPr lang="sv-SE" sz="2400" dirty="0">
                  <a:latin typeface="+mj-lt"/>
                  <a:ea typeface="Lato Black" panose="020F0502020204030203" pitchFamily="34" charset="0"/>
                  <a:cs typeface="Lato Black" panose="020F0502020204030203" pitchFamily="34" charset="0"/>
                </a:rPr>
                <a:t>02</a:t>
              </a:r>
            </a:p>
          </p:txBody>
        </p:sp>
        <p:sp>
          <p:nvSpPr>
            <p:cNvPr id="44" name="Textruta 16">
              <a:extLst>
                <a:ext uri="{FF2B5EF4-FFF2-40B4-BE49-F238E27FC236}">
                  <a16:creationId xmlns:a16="http://schemas.microsoft.com/office/drawing/2014/main" id="{85DBCACA-A2C2-49A6-B3F0-365E40B962B1}"/>
                </a:ext>
              </a:extLst>
            </p:cNvPr>
            <p:cNvSpPr txBox="1">
              <a:spLocks noChangeArrowheads="1"/>
            </p:cNvSpPr>
            <p:nvPr/>
          </p:nvSpPr>
          <p:spPr bwMode="auto">
            <a:xfrm>
              <a:off x="5859905" y="3416944"/>
              <a:ext cx="5084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rtlCol="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rtl="0" eaLnBrk="1" hangingPunct="1"/>
              <a:r>
                <a:rPr lang="sv-SE" sz="2400" dirty="0">
                  <a:latin typeface="+mj-lt"/>
                  <a:ea typeface="Lato Black" panose="020F0502020204030203" pitchFamily="34" charset="0"/>
                  <a:cs typeface="Lato Black" panose="020F0502020204030203" pitchFamily="34" charset="0"/>
                </a:rPr>
                <a:t>03</a:t>
              </a:r>
            </a:p>
          </p:txBody>
        </p:sp>
        <p:sp>
          <p:nvSpPr>
            <p:cNvPr id="45" name="Textruta 17">
              <a:extLst>
                <a:ext uri="{FF2B5EF4-FFF2-40B4-BE49-F238E27FC236}">
                  <a16:creationId xmlns:a16="http://schemas.microsoft.com/office/drawing/2014/main" id="{7A1950C6-A3D8-469A-BDD6-495FF6F8E191}"/>
                </a:ext>
              </a:extLst>
            </p:cNvPr>
            <p:cNvSpPr txBox="1">
              <a:spLocks noChangeArrowheads="1"/>
            </p:cNvSpPr>
            <p:nvPr/>
          </p:nvSpPr>
          <p:spPr bwMode="auto">
            <a:xfrm>
              <a:off x="4685155" y="2299344"/>
              <a:ext cx="5084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rtlCol="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rtl="0" eaLnBrk="1" hangingPunct="1"/>
              <a:r>
                <a:rPr lang="sv-SE" sz="2400" dirty="0">
                  <a:latin typeface="+mj-lt"/>
                  <a:ea typeface="Lato Black" panose="020F0502020204030203" pitchFamily="34" charset="0"/>
                  <a:cs typeface="Lato Black" panose="020F0502020204030203" pitchFamily="34" charset="0"/>
                </a:rPr>
                <a:t>04</a:t>
              </a:r>
            </a:p>
          </p:txBody>
        </p:sp>
        <p:sp>
          <p:nvSpPr>
            <p:cNvPr id="46" name="Textruta 18">
              <a:extLst>
                <a:ext uri="{FF2B5EF4-FFF2-40B4-BE49-F238E27FC236}">
                  <a16:creationId xmlns:a16="http://schemas.microsoft.com/office/drawing/2014/main" id="{AD95C724-BDAC-427A-AE27-42444A23C596}"/>
                </a:ext>
              </a:extLst>
            </p:cNvPr>
            <p:cNvSpPr>
              <a:spLocks noChangeArrowheads="1"/>
            </p:cNvSpPr>
            <p:nvPr/>
          </p:nvSpPr>
          <p:spPr bwMode="auto">
            <a:xfrm>
              <a:off x="2792915" y="557856"/>
              <a:ext cx="1104900" cy="990600"/>
            </a:xfrm>
            <a:prstGeom prst="roundRect">
              <a:avLst>
                <a:gd name="adj" fmla="val 16667"/>
              </a:avLst>
            </a:prstGeom>
            <a:solidFill>
              <a:srgbClr val="FFFFFF">
                <a:alpha val="20000"/>
              </a:srgbClr>
            </a:solidFill>
            <a:ln>
              <a:noFill/>
            </a:ln>
          </p:spPr>
          <p:txBody>
            <a:bodyPr rtlCol="0"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rtl="0" eaLnBrk="1" hangingPunct="1"/>
              <a:endParaRPr lang="sv-SE" altLang="en-US" sz="6600" dirty="0">
                <a:solidFill>
                  <a:schemeClr val="bg1"/>
                </a:solidFill>
                <a:latin typeface="+mj-lt"/>
              </a:endParaRPr>
            </a:p>
          </p:txBody>
        </p:sp>
        <p:sp>
          <p:nvSpPr>
            <p:cNvPr id="47" name="Textruta 46">
              <a:extLst>
                <a:ext uri="{FF2B5EF4-FFF2-40B4-BE49-F238E27FC236}">
                  <a16:creationId xmlns:a16="http://schemas.microsoft.com/office/drawing/2014/main" id="{FB960581-F02F-4F3D-AB71-AAE72F678B1C}"/>
                </a:ext>
              </a:extLst>
            </p:cNvPr>
            <p:cNvSpPr txBox="1"/>
            <p:nvPr/>
          </p:nvSpPr>
          <p:spPr>
            <a:xfrm>
              <a:off x="8420652" y="644647"/>
              <a:ext cx="1104900" cy="990600"/>
            </a:xfrm>
            <a:prstGeom prst="roundRect">
              <a:avLst/>
            </a:prstGeom>
            <a:solidFill>
              <a:schemeClr val="tx1">
                <a:alpha val="20000"/>
              </a:schemeClr>
            </a:solidFill>
            <a:ln>
              <a:noFill/>
            </a:ln>
          </p:spPr>
          <p:txBody>
            <a:bodyPr rtlCol="0" anchor="ctr"/>
            <a:lstStyle/>
            <a:p>
              <a:pPr algn="ctr" rtl="0" eaLnBrk="1" fontAlgn="auto" hangingPunct="1">
                <a:spcBef>
                  <a:spcPts val="0"/>
                </a:spcBef>
                <a:spcAft>
                  <a:spcPts val="0"/>
                </a:spcAft>
                <a:defRPr/>
              </a:pPr>
              <a:endParaRPr lang="sv-SE" sz="6600" dirty="0">
                <a:solidFill>
                  <a:schemeClr val="bg1"/>
                </a:solidFill>
                <a:latin typeface="+mj-lt"/>
              </a:endParaRPr>
            </a:p>
          </p:txBody>
        </p:sp>
        <p:sp>
          <p:nvSpPr>
            <p:cNvPr id="48" name="Textruta 20">
              <a:extLst>
                <a:ext uri="{FF2B5EF4-FFF2-40B4-BE49-F238E27FC236}">
                  <a16:creationId xmlns:a16="http://schemas.microsoft.com/office/drawing/2014/main" id="{F59687F4-E8BE-46B7-85B0-1E2B4496B1F9}"/>
                </a:ext>
              </a:extLst>
            </p:cNvPr>
            <p:cNvSpPr>
              <a:spLocks noChangeArrowheads="1"/>
            </p:cNvSpPr>
            <p:nvPr/>
          </p:nvSpPr>
          <p:spPr bwMode="auto">
            <a:xfrm>
              <a:off x="2682823" y="3397991"/>
              <a:ext cx="1104900" cy="990600"/>
            </a:xfrm>
            <a:prstGeom prst="roundRect">
              <a:avLst>
                <a:gd name="adj" fmla="val 16667"/>
              </a:avLst>
            </a:prstGeom>
            <a:solidFill>
              <a:schemeClr val="tx1">
                <a:alpha val="20000"/>
              </a:schemeClr>
            </a:solidFill>
            <a:ln>
              <a:noFill/>
            </a:ln>
          </p:spPr>
          <p:txBody>
            <a:bodyPr rtlCol="0"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rtl="0" eaLnBrk="1" hangingPunct="1"/>
              <a:endParaRPr lang="sv-SE" altLang="en-US" sz="6600" dirty="0">
                <a:solidFill>
                  <a:schemeClr val="bg1"/>
                </a:solidFill>
                <a:latin typeface="+mj-lt"/>
              </a:endParaRPr>
            </a:p>
          </p:txBody>
        </p:sp>
        <p:sp>
          <p:nvSpPr>
            <p:cNvPr id="49" name="Textruta 48">
              <a:extLst>
                <a:ext uri="{FF2B5EF4-FFF2-40B4-BE49-F238E27FC236}">
                  <a16:creationId xmlns:a16="http://schemas.microsoft.com/office/drawing/2014/main" id="{86D467AD-D86C-45C1-8E32-67C80506F64C}"/>
                </a:ext>
              </a:extLst>
            </p:cNvPr>
            <p:cNvSpPr txBox="1"/>
            <p:nvPr/>
          </p:nvSpPr>
          <p:spPr>
            <a:xfrm>
              <a:off x="8285738" y="3371616"/>
              <a:ext cx="1104900" cy="990600"/>
            </a:xfrm>
            <a:prstGeom prst="roundRect">
              <a:avLst/>
            </a:prstGeom>
            <a:solidFill>
              <a:schemeClr val="tx1">
                <a:alpha val="20000"/>
              </a:schemeClr>
            </a:solidFill>
            <a:ln>
              <a:noFill/>
            </a:ln>
          </p:spPr>
          <p:txBody>
            <a:bodyPr rtlCol="0" anchor="ctr"/>
            <a:lstStyle/>
            <a:p>
              <a:pPr algn="ctr" rtl="0" eaLnBrk="1" fontAlgn="auto" hangingPunct="1">
                <a:spcBef>
                  <a:spcPts val="0"/>
                </a:spcBef>
                <a:spcAft>
                  <a:spcPts val="0"/>
                </a:spcAft>
                <a:defRPr/>
              </a:pPr>
              <a:endParaRPr lang="sv-SE" sz="6600" dirty="0">
                <a:solidFill>
                  <a:schemeClr val="bg1"/>
                </a:solidFill>
                <a:latin typeface="+mj-lt"/>
              </a:endParaRPr>
            </a:p>
          </p:txBody>
        </p:sp>
        <p:sp>
          <p:nvSpPr>
            <p:cNvPr id="50" name="Frihandsfigur 229">
              <a:extLst>
                <a:ext uri="{FF2B5EF4-FFF2-40B4-BE49-F238E27FC236}">
                  <a16:creationId xmlns:a16="http://schemas.microsoft.com/office/drawing/2014/main" id="{EBE20B27-B2D5-4EE7-A085-DE0C85AFA74D}"/>
                </a:ext>
              </a:extLst>
            </p:cNvPr>
            <p:cNvSpPr>
              <a:spLocks noEditPoints="1"/>
            </p:cNvSpPr>
            <p:nvPr/>
          </p:nvSpPr>
          <p:spPr bwMode="auto">
            <a:xfrm>
              <a:off x="3113962" y="833187"/>
              <a:ext cx="446088" cy="446088"/>
            </a:xfrm>
            <a:custGeom>
              <a:avLst/>
              <a:gdLst>
                <a:gd name="T0" fmla="*/ 388564 w 791"/>
                <a:gd name="T1" fmla="*/ 73785 h 792"/>
                <a:gd name="T2" fmla="*/ 0 w 791"/>
                <a:gd name="T3" fmla="*/ 232056 h 792"/>
                <a:gd name="T4" fmla="*/ 4512 w 791"/>
                <a:gd name="T5" fmla="*/ 268667 h 792"/>
                <a:gd name="T6" fmla="*/ 32145 w 791"/>
                <a:gd name="T7" fmla="*/ 338509 h 792"/>
                <a:gd name="T8" fmla="*/ 360366 w 791"/>
                <a:gd name="T9" fmla="*/ 341325 h 792"/>
                <a:gd name="T10" fmla="*/ 327657 w 791"/>
                <a:gd name="T11" fmla="*/ 350337 h 792"/>
                <a:gd name="T12" fmla="*/ 38913 w 791"/>
                <a:gd name="T13" fmla="*/ 334566 h 792"/>
                <a:gd name="T14" fmla="*/ 218814 w 791"/>
                <a:gd name="T15" fmla="*/ 306967 h 792"/>
                <a:gd name="T16" fmla="*/ 36093 w 791"/>
                <a:gd name="T17" fmla="*/ 272046 h 792"/>
                <a:gd name="T18" fmla="*/ 81209 w 791"/>
                <a:gd name="T19" fmla="*/ 152639 h 792"/>
                <a:gd name="T20" fmla="*/ 104895 w 791"/>
                <a:gd name="T21" fmla="*/ 192066 h 792"/>
                <a:gd name="T22" fmla="*/ 103767 w 791"/>
                <a:gd name="T23" fmla="*/ 216285 h 792"/>
                <a:gd name="T24" fmla="*/ 162419 w 791"/>
                <a:gd name="T25" fmla="*/ 190376 h 792"/>
                <a:gd name="T26" fmla="*/ 122942 w 791"/>
                <a:gd name="T27" fmla="*/ 292323 h 792"/>
                <a:gd name="T28" fmla="*/ 197948 w 791"/>
                <a:gd name="T29" fmla="*/ 223044 h 792"/>
                <a:gd name="T30" fmla="*/ 178209 w 791"/>
                <a:gd name="T31" fmla="*/ 198261 h 792"/>
                <a:gd name="T32" fmla="*/ 289308 w 791"/>
                <a:gd name="T33" fmla="*/ 67589 h 792"/>
                <a:gd name="T34" fmla="*/ 329349 w 791"/>
                <a:gd name="T35" fmla="*/ 145880 h 792"/>
                <a:gd name="T36" fmla="*/ 344011 w 791"/>
                <a:gd name="T37" fmla="*/ 273173 h 792"/>
                <a:gd name="T38" fmla="*/ 305663 w 791"/>
                <a:gd name="T39" fmla="*/ 355969 h 792"/>
                <a:gd name="T40" fmla="*/ 224453 w 791"/>
                <a:gd name="T41" fmla="*/ 346957 h 792"/>
                <a:gd name="T42" fmla="*/ 274645 w 791"/>
                <a:gd name="T43" fmla="*/ 279368 h 792"/>
                <a:gd name="T44" fmla="*/ 328221 w 791"/>
                <a:gd name="T45" fmla="*/ 327807 h 792"/>
                <a:gd name="T46" fmla="*/ 221070 w 791"/>
                <a:gd name="T47" fmla="*/ 238815 h 792"/>
                <a:gd name="T48" fmla="*/ 226709 w 791"/>
                <a:gd name="T49" fmla="*/ 259655 h 792"/>
                <a:gd name="T50" fmla="*/ 270698 w 791"/>
                <a:gd name="T51" fmla="*/ 233182 h 792"/>
                <a:gd name="T52" fmla="*/ 324273 w 791"/>
                <a:gd name="T53" fmla="*/ 284437 h 792"/>
                <a:gd name="T54" fmla="*/ 244192 w 791"/>
                <a:gd name="T55" fmla="*/ 292323 h 792"/>
                <a:gd name="T56" fmla="*/ 301151 w 791"/>
                <a:gd name="T57" fmla="*/ 261908 h 792"/>
                <a:gd name="T58" fmla="*/ 226709 w 791"/>
                <a:gd name="T59" fmla="*/ 304151 h 792"/>
                <a:gd name="T60" fmla="*/ 303971 w 791"/>
                <a:gd name="T61" fmla="*/ 67026 h 792"/>
                <a:gd name="T62" fmla="*/ 281977 w 791"/>
                <a:gd name="T63" fmla="*/ 82233 h 792"/>
                <a:gd name="T64" fmla="*/ 284232 w 791"/>
                <a:gd name="T65" fmla="*/ 98004 h 792"/>
                <a:gd name="T66" fmla="*/ 263930 w 791"/>
                <a:gd name="T67" fmla="*/ 91245 h 792"/>
                <a:gd name="T68" fmla="*/ 269570 w 791"/>
                <a:gd name="T69" fmla="*/ 126730 h 792"/>
                <a:gd name="T70" fmla="*/ 297203 w 791"/>
                <a:gd name="T71" fmla="*/ 81107 h 792"/>
                <a:gd name="T72" fmla="*/ 242500 w 791"/>
                <a:gd name="T73" fmla="*/ 109269 h 792"/>
                <a:gd name="T74" fmla="*/ 241936 w 791"/>
                <a:gd name="T75" fmla="*/ 143627 h 792"/>
                <a:gd name="T76" fmla="*/ 226709 w 791"/>
                <a:gd name="T77" fmla="*/ 207273 h 792"/>
                <a:gd name="T78" fmla="*/ 283105 w 791"/>
                <a:gd name="T79" fmla="*/ 372866 h 792"/>
                <a:gd name="T80" fmla="*/ 293820 w 791"/>
                <a:gd name="T81" fmla="*/ 377372 h 792"/>
                <a:gd name="T82" fmla="*/ 270134 w 791"/>
                <a:gd name="T83" fmla="*/ 346394 h 792"/>
                <a:gd name="T84" fmla="*/ 311866 w 791"/>
                <a:gd name="T85" fmla="*/ 73222 h 792"/>
                <a:gd name="T86" fmla="*/ 244756 w 791"/>
                <a:gd name="T87" fmla="*/ 9012 h 792"/>
                <a:gd name="T88" fmla="*/ 288180 w 791"/>
                <a:gd name="T89" fmla="*/ 18024 h 792"/>
                <a:gd name="T90" fmla="*/ 292692 w 791"/>
                <a:gd name="T91" fmla="*/ 39990 h 792"/>
                <a:gd name="T92" fmla="*/ 251523 w 791"/>
                <a:gd name="T93" fmla="*/ 90682 h 792"/>
                <a:gd name="T94" fmla="*/ 224453 w 791"/>
                <a:gd name="T95" fmla="*/ 146443 h 792"/>
                <a:gd name="T96" fmla="*/ 177081 w 791"/>
                <a:gd name="T97" fmla="*/ 190376 h 792"/>
                <a:gd name="T98" fmla="*/ 151703 w 791"/>
                <a:gd name="T99" fmla="*/ 172915 h 792"/>
                <a:gd name="T100" fmla="*/ 81209 w 791"/>
                <a:gd name="T101" fmla="*/ 136305 h 792"/>
                <a:gd name="T102" fmla="*/ 25942 w 791"/>
                <a:gd name="T103" fmla="*/ 226423 h 792"/>
                <a:gd name="T104" fmla="*/ 36657 w 791"/>
                <a:gd name="T105" fmla="*/ 226987 h 792"/>
                <a:gd name="T106" fmla="*/ 21994 w 791"/>
                <a:gd name="T107" fmla="*/ 296829 h 792"/>
                <a:gd name="T108" fmla="*/ 13535 w 791"/>
                <a:gd name="T109" fmla="*/ 272609 h 792"/>
                <a:gd name="T110" fmla="*/ 7895 w 791"/>
                <a:gd name="T111" fmla="*/ 232619 h 792"/>
                <a:gd name="T112" fmla="*/ 258291 w 791"/>
                <a:gd name="T113" fmla="*/ 434823 h 792"/>
                <a:gd name="T114" fmla="*/ 329913 w 791"/>
                <a:gd name="T115" fmla="*/ 379625 h 79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791" h="792">
                  <a:moveTo>
                    <a:pt x="691" y="658"/>
                  </a:moveTo>
                  <a:cubicBezTo>
                    <a:pt x="724" y="621"/>
                    <a:pt x="751" y="577"/>
                    <a:pt x="768" y="529"/>
                  </a:cubicBezTo>
                  <a:cubicBezTo>
                    <a:pt x="768" y="528"/>
                    <a:pt x="769" y="528"/>
                    <a:pt x="769" y="527"/>
                  </a:cubicBezTo>
                  <a:cubicBezTo>
                    <a:pt x="783" y="486"/>
                    <a:pt x="791" y="442"/>
                    <a:pt x="791" y="396"/>
                  </a:cubicBezTo>
                  <a:cubicBezTo>
                    <a:pt x="791" y="350"/>
                    <a:pt x="783" y="306"/>
                    <a:pt x="769" y="265"/>
                  </a:cubicBezTo>
                  <a:cubicBezTo>
                    <a:pt x="769" y="264"/>
                    <a:pt x="768" y="264"/>
                    <a:pt x="768" y="263"/>
                  </a:cubicBezTo>
                  <a:cubicBezTo>
                    <a:pt x="751" y="215"/>
                    <a:pt x="724" y="171"/>
                    <a:pt x="691" y="133"/>
                  </a:cubicBezTo>
                  <a:cubicBezTo>
                    <a:pt x="691" y="133"/>
                    <a:pt x="690" y="132"/>
                    <a:pt x="689" y="131"/>
                  </a:cubicBezTo>
                  <a:cubicBezTo>
                    <a:pt x="651" y="89"/>
                    <a:pt x="604" y="55"/>
                    <a:pt x="551" y="32"/>
                  </a:cubicBezTo>
                  <a:cubicBezTo>
                    <a:pt x="551" y="32"/>
                    <a:pt x="550" y="32"/>
                    <a:pt x="550" y="32"/>
                  </a:cubicBezTo>
                  <a:cubicBezTo>
                    <a:pt x="504" y="12"/>
                    <a:pt x="456" y="2"/>
                    <a:pt x="406" y="0"/>
                  </a:cubicBezTo>
                  <a:cubicBezTo>
                    <a:pt x="406" y="0"/>
                    <a:pt x="406" y="0"/>
                    <a:pt x="406" y="0"/>
                  </a:cubicBezTo>
                  <a:cubicBezTo>
                    <a:pt x="402" y="0"/>
                    <a:pt x="399" y="0"/>
                    <a:pt x="395" y="0"/>
                  </a:cubicBezTo>
                  <a:cubicBezTo>
                    <a:pt x="177" y="0"/>
                    <a:pt x="0" y="178"/>
                    <a:pt x="0" y="396"/>
                  </a:cubicBezTo>
                  <a:cubicBezTo>
                    <a:pt x="0" y="400"/>
                    <a:pt x="0" y="404"/>
                    <a:pt x="0" y="408"/>
                  </a:cubicBezTo>
                  <a:cubicBezTo>
                    <a:pt x="0" y="409"/>
                    <a:pt x="0" y="411"/>
                    <a:pt x="0" y="412"/>
                  </a:cubicBezTo>
                  <a:cubicBezTo>
                    <a:pt x="0" y="415"/>
                    <a:pt x="0" y="418"/>
                    <a:pt x="0" y="421"/>
                  </a:cubicBezTo>
                  <a:cubicBezTo>
                    <a:pt x="1" y="422"/>
                    <a:pt x="1" y="423"/>
                    <a:pt x="1" y="424"/>
                  </a:cubicBezTo>
                  <a:cubicBezTo>
                    <a:pt x="1" y="433"/>
                    <a:pt x="2" y="441"/>
                    <a:pt x="3" y="449"/>
                  </a:cubicBezTo>
                  <a:cubicBezTo>
                    <a:pt x="3" y="450"/>
                    <a:pt x="3" y="451"/>
                    <a:pt x="4" y="451"/>
                  </a:cubicBezTo>
                  <a:cubicBezTo>
                    <a:pt x="4" y="455"/>
                    <a:pt x="5" y="459"/>
                    <a:pt x="5" y="462"/>
                  </a:cubicBezTo>
                  <a:cubicBezTo>
                    <a:pt x="5" y="463"/>
                    <a:pt x="5" y="463"/>
                    <a:pt x="6" y="464"/>
                  </a:cubicBezTo>
                  <a:cubicBezTo>
                    <a:pt x="6" y="468"/>
                    <a:pt x="7" y="472"/>
                    <a:pt x="8" y="476"/>
                  </a:cubicBezTo>
                  <a:cubicBezTo>
                    <a:pt x="8" y="477"/>
                    <a:pt x="8" y="477"/>
                    <a:pt x="8" y="477"/>
                  </a:cubicBezTo>
                  <a:cubicBezTo>
                    <a:pt x="9" y="481"/>
                    <a:pt x="10" y="485"/>
                    <a:pt x="10" y="488"/>
                  </a:cubicBezTo>
                  <a:cubicBezTo>
                    <a:pt x="11" y="489"/>
                    <a:pt x="11" y="491"/>
                    <a:pt x="11" y="492"/>
                  </a:cubicBezTo>
                  <a:cubicBezTo>
                    <a:pt x="12" y="494"/>
                    <a:pt x="13" y="497"/>
                    <a:pt x="14" y="500"/>
                  </a:cubicBezTo>
                  <a:cubicBezTo>
                    <a:pt x="14" y="501"/>
                    <a:pt x="14" y="503"/>
                    <a:pt x="15" y="504"/>
                  </a:cubicBezTo>
                  <a:cubicBezTo>
                    <a:pt x="16" y="507"/>
                    <a:pt x="17" y="511"/>
                    <a:pt x="18" y="514"/>
                  </a:cubicBezTo>
                  <a:cubicBezTo>
                    <a:pt x="18" y="516"/>
                    <a:pt x="19" y="518"/>
                    <a:pt x="20" y="521"/>
                  </a:cubicBezTo>
                  <a:cubicBezTo>
                    <a:pt x="20" y="522"/>
                    <a:pt x="21" y="523"/>
                    <a:pt x="21" y="524"/>
                  </a:cubicBezTo>
                  <a:cubicBezTo>
                    <a:pt x="30" y="551"/>
                    <a:pt x="42" y="577"/>
                    <a:pt x="57" y="601"/>
                  </a:cubicBezTo>
                  <a:cubicBezTo>
                    <a:pt x="57" y="602"/>
                    <a:pt x="58" y="602"/>
                    <a:pt x="58" y="602"/>
                  </a:cubicBezTo>
                  <a:cubicBezTo>
                    <a:pt x="70" y="622"/>
                    <a:pt x="84" y="641"/>
                    <a:pt x="100" y="659"/>
                  </a:cubicBezTo>
                  <a:cubicBezTo>
                    <a:pt x="100" y="659"/>
                    <a:pt x="101" y="660"/>
                    <a:pt x="102" y="661"/>
                  </a:cubicBezTo>
                  <a:cubicBezTo>
                    <a:pt x="174" y="741"/>
                    <a:pt x="279" y="792"/>
                    <a:pt x="395" y="792"/>
                  </a:cubicBezTo>
                  <a:cubicBezTo>
                    <a:pt x="512" y="792"/>
                    <a:pt x="617" y="741"/>
                    <a:pt x="689" y="661"/>
                  </a:cubicBezTo>
                  <a:cubicBezTo>
                    <a:pt x="690" y="660"/>
                    <a:pt x="691" y="659"/>
                    <a:pt x="691" y="658"/>
                  </a:cubicBezTo>
                  <a:moveTo>
                    <a:pt x="652" y="610"/>
                  </a:moveTo>
                  <a:cubicBezTo>
                    <a:pt x="649" y="606"/>
                    <a:pt x="644" y="604"/>
                    <a:pt x="639" y="606"/>
                  </a:cubicBezTo>
                  <a:cubicBezTo>
                    <a:pt x="635" y="609"/>
                    <a:pt x="634" y="613"/>
                    <a:pt x="632" y="618"/>
                  </a:cubicBezTo>
                  <a:cubicBezTo>
                    <a:pt x="632" y="620"/>
                    <a:pt x="631" y="623"/>
                    <a:pt x="630" y="626"/>
                  </a:cubicBezTo>
                  <a:cubicBezTo>
                    <a:pt x="628" y="629"/>
                    <a:pt x="626" y="633"/>
                    <a:pt x="624" y="637"/>
                  </a:cubicBezTo>
                  <a:cubicBezTo>
                    <a:pt x="622" y="642"/>
                    <a:pt x="620" y="645"/>
                    <a:pt x="620" y="647"/>
                  </a:cubicBezTo>
                  <a:cubicBezTo>
                    <a:pt x="620" y="648"/>
                    <a:pt x="620" y="648"/>
                    <a:pt x="620" y="648"/>
                  </a:cubicBezTo>
                  <a:cubicBezTo>
                    <a:pt x="551" y="648"/>
                    <a:pt x="551" y="648"/>
                    <a:pt x="551" y="648"/>
                  </a:cubicBezTo>
                  <a:cubicBezTo>
                    <a:pt x="551" y="646"/>
                    <a:pt x="552" y="645"/>
                    <a:pt x="553" y="643"/>
                  </a:cubicBezTo>
                  <a:cubicBezTo>
                    <a:pt x="563" y="639"/>
                    <a:pt x="573" y="632"/>
                    <a:pt x="581" y="622"/>
                  </a:cubicBezTo>
                  <a:cubicBezTo>
                    <a:pt x="593" y="609"/>
                    <a:pt x="598" y="593"/>
                    <a:pt x="596" y="579"/>
                  </a:cubicBezTo>
                  <a:cubicBezTo>
                    <a:pt x="594" y="569"/>
                    <a:pt x="590" y="550"/>
                    <a:pt x="585" y="533"/>
                  </a:cubicBezTo>
                  <a:cubicBezTo>
                    <a:pt x="752" y="533"/>
                    <a:pt x="752" y="533"/>
                    <a:pt x="752" y="533"/>
                  </a:cubicBezTo>
                  <a:cubicBezTo>
                    <a:pt x="735" y="575"/>
                    <a:pt x="711" y="614"/>
                    <a:pt x="682" y="648"/>
                  </a:cubicBezTo>
                  <a:cubicBezTo>
                    <a:pt x="640" y="648"/>
                    <a:pt x="640" y="648"/>
                    <a:pt x="640" y="648"/>
                  </a:cubicBezTo>
                  <a:cubicBezTo>
                    <a:pt x="644" y="644"/>
                    <a:pt x="648" y="639"/>
                    <a:pt x="649" y="637"/>
                  </a:cubicBezTo>
                  <a:cubicBezTo>
                    <a:pt x="653" y="632"/>
                    <a:pt x="655" y="617"/>
                    <a:pt x="652" y="610"/>
                  </a:cubicBezTo>
                  <a:moveTo>
                    <a:pt x="69" y="594"/>
                  </a:moveTo>
                  <a:cubicBezTo>
                    <a:pt x="61" y="570"/>
                    <a:pt x="54" y="550"/>
                    <a:pt x="49" y="533"/>
                  </a:cubicBezTo>
                  <a:cubicBezTo>
                    <a:pt x="206" y="533"/>
                    <a:pt x="206" y="533"/>
                    <a:pt x="206" y="533"/>
                  </a:cubicBezTo>
                  <a:cubicBezTo>
                    <a:pt x="214" y="574"/>
                    <a:pt x="225" y="613"/>
                    <a:pt x="240" y="648"/>
                  </a:cubicBezTo>
                  <a:cubicBezTo>
                    <a:pt x="109" y="648"/>
                    <a:pt x="109" y="648"/>
                    <a:pt x="109" y="648"/>
                  </a:cubicBezTo>
                  <a:cubicBezTo>
                    <a:pt x="94" y="631"/>
                    <a:pt x="81" y="613"/>
                    <a:pt x="69" y="594"/>
                  </a:cubicBezTo>
                  <a:moveTo>
                    <a:pt x="220" y="533"/>
                  </a:moveTo>
                  <a:cubicBezTo>
                    <a:pt x="388" y="533"/>
                    <a:pt x="388" y="533"/>
                    <a:pt x="388" y="533"/>
                  </a:cubicBezTo>
                  <a:cubicBezTo>
                    <a:pt x="388" y="545"/>
                    <a:pt x="388" y="545"/>
                    <a:pt x="388" y="545"/>
                  </a:cubicBezTo>
                  <a:cubicBezTo>
                    <a:pt x="378" y="549"/>
                    <a:pt x="369" y="555"/>
                    <a:pt x="371" y="567"/>
                  </a:cubicBezTo>
                  <a:cubicBezTo>
                    <a:pt x="377" y="608"/>
                    <a:pt x="384" y="621"/>
                    <a:pt x="388" y="626"/>
                  </a:cubicBezTo>
                  <a:cubicBezTo>
                    <a:pt x="388" y="648"/>
                    <a:pt x="388" y="648"/>
                    <a:pt x="388" y="648"/>
                  </a:cubicBezTo>
                  <a:cubicBezTo>
                    <a:pt x="255" y="648"/>
                    <a:pt x="255" y="648"/>
                    <a:pt x="255" y="648"/>
                  </a:cubicBezTo>
                  <a:cubicBezTo>
                    <a:pt x="240" y="614"/>
                    <a:pt x="228" y="575"/>
                    <a:pt x="220" y="533"/>
                  </a:cubicBezTo>
                  <a:moveTo>
                    <a:pt x="61" y="426"/>
                  </a:moveTo>
                  <a:cubicBezTo>
                    <a:pt x="64" y="439"/>
                    <a:pt x="68" y="461"/>
                    <a:pt x="66" y="475"/>
                  </a:cubicBezTo>
                  <a:cubicBezTo>
                    <a:pt x="65" y="481"/>
                    <a:pt x="64" y="483"/>
                    <a:pt x="64" y="483"/>
                  </a:cubicBezTo>
                  <a:cubicBezTo>
                    <a:pt x="58" y="478"/>
                    <a:pt x="58" y="445"/>
                    <a:pt x="61" y="426"/>
                  </a:cubicBezTo>
                  <a:moveTo>
                    <a:pt x="51" y="389"/>
                  </a:moveTo>
                  <a:cubicBezTo>
                    <a:pt x="54" y="382"/>
                    <a:pt x="58" y="374"/>
                    <a:pt x="61" y="366"/>
                  </a:cubicBezTo>
                  <a:cubicBezTo>
                    <a:pt x="89" y="303"/>
                    <a:pt x="106" y="280"/>
                    <a:pt x="107" y="279"/>
                  </a:cubicBezTo>
                  <a:cubicBezTo>
                    <a:pt x="107" y="278"/>
                    <a:pt x="108" y="277"/>
                    <a:pt x="108" y="276"/>
                  </a:cubicBezTo>
                  <a:cubicBezTo>
                    <a:pt x="108" y="275"/>
                    <a:pt x="109" y="260"/>
                    <a:pt x="110" y="246"/>
                  </a:cubicBezTo>
                  <a:cubicBezTo>
                    <a:pt x="119" y="249"/>
                    <a:pt x="128" y="251"/>
                    <a:pt x="134" y="251"/>
                  </a:cubicBezTo>
                  <a:cubicBezTo>
                    <a:pt x="140" y="264"/>
                    <a:pt x="142" y="269"/>
                    <a:pt x="144" y="271"/>
                  </a:cubicBezTo>
                  <a:cubicBezTo>
                    <a:pt x="144" y="273"/>
                    <a:pt x="145" y="277"/>
                    <a:pt x="145" y="281"/>
                  </a:cubicBezTo>
                  <a:cubicBezTo>
                    <a:pt x="152" y="337"/>
                    <a:pt x="157" y="354"/>
                    <a:pt x="168" y="354"/>
                  </a:cubicBezTo>
                  <a:cubicBezTo>
                    <a:pt x="170" y="354"/>
                    <a:pt x="172" y="353"/>
                    <a:pt x="173" y="352"/>
                  </a:cubicBezTo>
                  <a:cubicBezTo>
                    <a:pt x="169" y="362"/>
                    <a:pt x="168" y="376"/>
                    <a:pt x="170" y="385"/>
                  </a:cubicBezTo>
                  <a:cubicBezTo>
                    <a:pt x="170" y="386"/>
                    <a:pt x="171" y="388"/>
                    <a:pt x="171" y="389"/>
                  </a:cubicBezTo>
                  <a:lnTo>
                    <a:pt x="51" y="389"/>
                  </a:lnTo>
                  <a:close/>
                  <a:moveTo>
                    <a:pt x="195" y="348"/>
                  </a:moveTo>
                  <a:cubicBezTo>
                    <a:pt x="193" y="344"/>
                    <a:pt x="190" y="341"/>
                    <a:pt x="186" y="341"/>
                  </a:cubicBezTo>
                  <a:cubicBezTo>
                    <a:pt x="185" y="341"/>
                    <a:pt x="184" y="341"/>
                    <a:pt x="183" y="341"/>
                  </a:cubicBezTo>
                  <a:cubicBezTo>
                    <a:pt x="187" y="335"/>
                    <a:pt x="189" y="328"/>
                    <a:pt x="191" y="321"/>
                  </a:cubicBezTo>
                  <a:cubicBezTo>
                    <a:pt x="192" y="315"/>
                    <a:pt x="194" y="310"/>
                    <a:pt x="196" y="305"/>
                  </a:cubicBezTo>
                  <a:cubicBezTo>
                    <a:pt x="196" y="304"/>
                    <a:pt x="198" y="302"/>
                    <a:pt x="200" y="299"/>
                  </a:cubicBezTo>
                  <a:cubicBezTo>
                    <a:pt x="198" y="315"/>
                    <a:pt x="196" y="331"/>
                    <a:pt x="195" y="348"/>
                  </a:cubicBezTo>
                  <a:moveTo>
                    <a:pt x="183" y="374"/>
                  </a:moveTo>
                  <a:cubicBezTo>
                    <a:pt x="183" y="369"/>
                    <a:pt x="184" y="363"/>
                    <a:pt x="185" y="360"/>
                  </a:cubicBezTo>
                  <a:cubicBezTo>
                    <a:pt x="187" y="368"/>
                    <a:pt x="187" y="380"/>
                    <a:pt x="184" y="384"/>
                  </a:cubicBezTo>
                  <a:cubicBezTo>
                    <a:pt x="184" y="383"/>
                    <a:pt x="183" y="380"/>
                    <a:pt x="183" y="374"/>
                  </a:cubicBezTo>
                  <a:moveTo>
                    <a:pt x="216" y="287"/>
                  </a:moveTo>
                  <a:cubicBezTo>
                    <a:pt x="228" y="279"/>
                    <a:pt x="242" y="272"/>
                    <a:pt x="250" y="272"/>
                  </a:cubicBezTo>
                  <a:cubicBezTo>
                    <a:pt x="251" y="272"/>
                    <a:pt x="252" y="272"/>
                    <a:pt x="252" y="272"/>
                  </a:cubicBezTo>
                  <a:cubicBezTo>
                    <a:pt x="257" y="273"/>
                    <a:pt x="257" y="293"/>
                    <a:pt x="254" y="311"/>
                  </a:cubicBezTo>
                  <a:cubicBezTo>
                    <a:pt x="253" y="313"/>
                    <a:pt x="254" y="316"/>
                    <a:pt x="255" y="317"/>
                  </a:cubicBezTo>
                  <a:cubicBezTo>
                    <a:pt x="256" y="319"/>
                    <a:pt x="258" y="320"/>
                    <a:pt x="260" y="320"/>
                  </a:cubicBezTo>
                  <a:cubicBezTo>
                    <a:pt x="261" y="320"/>
                    <a:pt x="283" y="321"/>
                    <a:pt x="288" y="338"/>
                  </a:cubicBezTo>
                  <a:cubicBezTo>
                    <a:pt x="290" y="344"/>
                    <a:pt x="289" y="345"/>
                    <a:pt x="283" y="350"/>
                  </a:cubicBezTo>
                  <a:cubicBezTo>
                    <a:pt x="276" y="356"/>
                    <a:pt x="265" y="365"/>
                    <a:pt x="263" y="389"/>
                  </a:cubicBezTo>
                  <a:cubicBezTo>
                    <a:pt x="208" y="389"/>
                    <a:pt x="208" y="389"/>
                    <a:pt x="208" y="389"/>
                  </a:cubicBezTo>
                  <a:cubicBezTo>
                    <a:pt x="208" y="354"/>
                    <a:pt x="211" y="320"/>
                    <a:pt x="216" y="287"/>
                  </a:cubicBezTo>
                  <a:moveTo>
                    <a:pt x="264" y="403"/>
                  </a:moveTo>
                  <a:cubicBezTo>
                    <a:pt x="274" y="439"/>
                    <a:pt x="335" y="462"/>
                    <a:pt x="388" y="476"/>
                  </a:cubicBezTo>
                  <a:cubicBezTo>
                    <a:pt x="388" y="519"/>
                    <a:pt x="388" y="519"/>
                    <a:pt x="388" y="519"/>
                  </a:cubicBezTo>
                  <a:cubicBezTo>
                    <a:pt x="218" y="519"/>
                    <a:pt x="218" y="519"/>
                    <a:pt x="218" y="519"/>
                  </a:cubicBezTo>
                  <a:cubicBezTo>
                    <a:pt x="212" y="482"/>
                    <a:pt x="208" y="443"/>
                    <a:pt x="208" y="403"/>
                  </a:cubicBezTo>
                  <a:lnTo>
                    <a:pt x="264" y="403"/>
                  </a:lnTo>
                  <a:close/>
                  <a:moveTo>
                    <a:pt x="358" y="299"/>
                  </a:moveTo>
                  <a:cubicBezTo>
                    <a:pt x="357" y="285"/>
                    <a:pt x="357" y="285"/>
                    <a:pt x="367" y="284"/>
                  </a:cubicBezTo>
                  <a:cubicBezTo>
                    <a:pt x="373" y="283"/>
                    <a:pt x="381" y="282"/>
                    <a:pt x="388" y="279"/>
                  </a:cubicBezTo>
                  <a:cubicBezTo>
                    <a:pt x="388" y="370"/>
                    <a:pt x="388" y="370"/>
                    <a:pt x="388" y="370"/>
                  </a:cubicBezTo>
                  <a:cubicBezTo>
                    <a:pt x="372" y="374"/>
                    <a:pt x="354" y="388"/>
                    <a:pt x="354" y="388"/>
                  </a:cubicBezTo>
                  <a:cubicBezTo>
                    <a:pt x="351" y="390"/>
                    <a:pt x="350" y="393"/>
                    <a:pt x="351" y="396"/>
                  </a:cubicBezTo>
                  <a:cubicBezTo>
                    <a:pt x="355" y="406"/>
                    <a:pt x="368" y="439"/>
                    <a:pt x="386" y="440"/>
                  </a:cubicBezTo>
                  <a:cubicBezTo>
                    <a:pt x="386" y="440"/>
                    <a:pt x="386" y="440"/>
                    <a:pt x="387" y="440"/>
                  </a:cubicBezTo>
                  <a:cubicBezTo>
                    <a:pt x="387" y="440"/>
                    <a:pt x="387" y="440"/>
                    <a:pt x="387" y="440"/>
                  </a:cubicBezTo>
                  <a:cubicBezTo>
                    <a:pt x="387" y="440"/>
                    <a:pt x="388" y="440"/>
                    <a:pt x="388" y="440"/>
                  </a:cubicBezTo>
                  <a:cubicBezTo>
                    <a:pt x="388" y="450"/>
                    <a:pt x="388" y="450"/>
                    <a:pt x="388" y="450"/>
                  </a:cubicBezTo>
                  <a:cubicBezTo>
                    <a:pt x="387" y="449"/>
                    <a:pt x="385" y="448"/>
                    <a:pt x="383" y="446"/>
                  </a:cubicBezTo>
                  <a:cubicBezTo>
                    <a:pt x="363" y="432"/>
                    <a:pt x="328" y="407"/>
                    <a:pt x="322" y="391"/>
                  </a:cubicBezTo>
                  <a:cubicBezTo>
                    <a:pt x="315" y="371"/>
                    <a:pt x="315" y="357"/>
                    <a:pt x="316" y="352"/>
                  </a:cubicBezTo>
                  <a:cubicBezTo>
                    <a:pt x="317" y="353"/>
                    <a:pt x="319" y="355"/>
                    <a:pt x="323" y="359"/>
                  </a:cubicBezTo>
                  <a:cubicBezTo>
                    <a:pt x="329" y="366"/>
                    <a:pt x="334" y="369"/>
                    <a:pt x="340" y="369"/>
                  </a:cubicBezTo>
                  <a:cubicBezTo>
                    <a:pt x="358" y="369"/>
                    <a:pt x="358" y="339"/>
                    <a:pt x="358" y="315"/>
                  </a:cubicBezTo>
                  <a:cubicBezTo>
                    <a:pt x="359" y="309"/>
                    <a:pt x="358" y="304"/>
                    <a:pt x="358" y="299"/>
                  </a:cubicBezTo>
                  <a:moveTo>
                    <a:pt x="504" y="86"/>
                  </a:moveTo>
                  <a:cubicBezTo>
                    <a:pt x="513" y="99"/>
                    <a:pt x="522" y="114"/>
                    <a:pt x="529" y="130"/>
                  </a:cubicBezTo>
                  <a:cubicBezTo>
                    <a:pt x="517" y="130"/>
                    <a:pt x="517" y="130"/>
                    <a:pt x="517" y="130"/>
                  </a:cubicBezTo>
                  <a:cubicBezTo>
                    <a:pt x="515" y="126"/>
                    <a:pt x="514" y="122"/>
                    <a:pt x="513" y="120"/>
                  </a:cubicBezTo>
                  <a:cubicBezTo>
                    <a:pt x="506" y="105"/>
                    <a:pt x="502" y="102"/>
                    <a:pt x="498" y="102"/>
                  </a:cubicBezTo>
                  <a:cubicBezTo>
                    <a:pt x="494" y="102"/>
                    <a:pt x="491" y="105"/>
                    <a:pt x="491" y="109"/>
                  </a:cubicBezTo>
                  <a:cubicBezTo>
                    <a:pt x="491" y="110"/>
                    <a:pt x="491" y="112"/>
                    <a:pt x="492" y="113"/>
                  </a:cubicBezTo>
                  <a:cubicBezTo>
                    <a:pt x="489" y="110"/>
                    <a:pt x="486" y="107"/>
                    <a:pt x="482" y="104"/>
                  </a:cubicBezTo>
                  <a:cubicBezTo>
                    <a:pt x="476" y="100"/>
                    <a:pt x="475" y="97"/>
                    <a:pt x="475" y="96"/>
                  </a:cubicBezTo>
                  <a:cubicBezTo>
                    <a:pt x="476" y="93"/>
                    <a:pt x="484" y="88"/>
                    <a:pt x="504" y="86"/>
                  </a:cubicBezTo>
                  <a:moveTo>
                    <a:pt x="752" y="259"/>
                  </a:moveTo>
                  <a:cubicBezTo>
                    <a:pt x="584" y="259"/>
                    <a:pt x="584" y="259"/>
                    <a:pt x="584" y="259"/>
                  </a:cubicBezTo>
                  <a:cubicBezTo>
                    <a:pt x="577" y="218"/>
                    <a:pt x="565" y="178"/>
                    <a:pt x="551" y="144"/>
                  </a:cubicBezTo>
                  <a:cubicBezTo>
                    <a:pt x="682" y="144"/>
                    <a:pt x="682" y="144"/>
                    <a:pt x="682" y="144"/>
                  </a:cubicBezTo>
                  <a:cubicBezTo>
                    <a:pt x="711" y="178"/>
                    <a:pt x="735" y="217"/>
                    <a:pt x="752" y="259"/>
                  </a:cubicBezTo>
                  <a:moveTo>
                    <a:pt x="757" y="519"/>
                  </a:moveTo>
                  <a:cubicBezTo>
                    <a:pt x="587" y="519"/>
                    <a:pt x="587" y="519"/>
                    <a:pt x="587" y="519"/>
                  </a:cubicBezTo>
                  <a:cubicBezTo>
                    <a:pt x="588" y="509"/>
                    <a:pt x="590" y="500"/>
                    <a:pt x="591" y="491"/>
                  </a:cubicBezTo>
                  <a:cubicBezTo>
                    <a:pt x="594" y="492"/>
                    <a:pt x="596" y="493"/>
                    <a:pt x="599" y="493"/>
                  </a:cubicBezTo>
                  <a:cubicBezTo>
                    <a:pt x="604" y="493"/>
                    <a:pt x="608" y="490"/>
                    <a:pt x="610" y="485"/>
                  </a:cubicBezTo>
                  <a:cubicBezTo>
                    <a:pt x="613" y="475"/>
                    <a:pt x="604" y="469"/>
                    <a:pt x="599" y="467"/>
                  </a:cubicBezTo>
                  <a:cubicBezTo>
                    <a:pt x="597" y="465"/>
                    <a:pt x="595" y="464"/>
                    <a:pt x="594" y="463"/>
                  </a:cubicBezTo>
                  <a:cubicBezTo>
                    <a:pt x="595" y="443"/>
                    <a:pt x="596" y="423"/>
                    <a:pt x="597" y="403"/>
                  </a:cubicBezTo>
                  <a:cubicBezTo>
                    <a:pt x="777" y="403"/>
                    <a:pt x="777" y="403"/>
                    <a:pt x="777" y="403"/>
                  </a:cubicBezTo>
                  <a:cubicBezTo>
                    <a:pt x="776" y="443"/>
                    <a:pt x="769" y="482"/>
                    <a:pt x="757" y="519"/>
                  </a:cubicBezTo>
                  <a:moveTo>
                    <a:pt x="552" y="628"/>
                  </a:moveTo>
                  <a:cubicBezTo>
                    <a:pt x="552" y="628"/>
                    <a:pt x="552" y="628"/>
                    <a:pt x="551" y="628"/>
                  </a:cubicBezTo>
                  <a:cubicBezTo>
                    <a:pt x="548" y="626"/>
                    <a:pt x="544" y="628"/>
                    <a:pt x="542" y="632"/>
                  </a:cubicBezTo>
                  <a:cubicBezTo>
                    <a:pt x="542" y="632"/>
                    <a:pt x="542" y="632"/>
                    <a:pt x="542" y="632"/>
                  </a:cubicBezTo>
                  <a:cubicBezTo>
                    <a:pt x="538" y="633"/>
                    <a:pt x="534" y="634"/>
                    <a:pt x="530" y="633"/>
                  </a:cubicBezTo>
                  <a:cubicBezTo>
                    <a:pt x="514" y="633"/>
                    <a:pt x="506" y="623"/>
                    <a:pt x="499" y="615"/>
                  </a:cubicBezTo>
                  <a:cubicBezTo>
                    <a:pt x="493" y="608"/>
                    <a:pt x="487" y="601"/>
                    <a:pt x="479" y="601"/>
                  </a:cubicBezTo>
                  <a:cubicBezTo>
                    <a:pt x="477" y="601"/>
                    <a:pt x="476" y="601"/>
                    <a:pt x="475" y="601"/>
                  </a:cubicBezTo>
                  <a:cubicBezTo>
                    <a:pt x="471" y="602"/>
                    <a:pt x="466" y="604"/>
                    <a:pt x="460" y="606"/>
                  </a:cubicBezTo>
                  <a:cubicBezTo>
                    <a:pt x="446" y="610"/>
                    <a:pt x="427" y="617"/>
                    <a:pt x="409" y="617"/>
                  </a:cubicBezTo>
                  <a:cubicBezTo>
                    <a:pt x="405" y="617"/>
                    <a:pt x="401" y="616"/>
                    <a:pt x="398" y="616"/>
                  </a:cubicBezTo>
                  <a:cubicBezTo>
                    <a:pt x="395" y="612"/>
                    <a:pt x="390" y="596"/>
                    <a:pt x="384" y="565"/>
                  </a:cubicBezTo>
                  <a:cubicBezTo>
                    <a:pt x="384" y="562"/>
                    <a:pt x="387" y="560"/>
                    <a:pt x="393" y="558"/>
                  </a:cubicBezTo>
                  <a:cubicBezTo>
                    <a:pt x="394" y="558"/>
                    <a:pt x="394" y="558"/>
                    <a:pt x="395" y="558"/>
                  </a:cubicBezTo>
                  <a:cubicBezTo>
                    <a:pt x="398" y="558"/>
                    <a:pt x="400" y="557"/>
                    <a:pt x="401" y="555"/>
                  </a:cubicBezTo>
                  <a:cubicBezTo>
                    <a:pt x="402" y="555"/>
                    <a:pt x="403" y="555"/>
                    <a:pt x="403" y="554"/>
                  </a:cubicBezTo>
                  <a:cubicBezTo>
                    <a:pt x="415" y="550"/>
                    <a:pt x="429" y="546"/>
                    <a:pt x="438" y="535"/>
                  </a:cubicBezTo>
                  <a:cubicBezTo>
                    <a:pt x="452" y="518"/>
                    <a:pt x="466" y="500"/>
                    <a:pt x="483" y="496"/>
                  </a:cubicBezTo>
                  <a:cubicBezTo>
                    <a:pt x="484" y="496"/>
                    <a:pt x="486" y="496"/>
                    <a:pt x="487" y="496"/>
                  </a:cubicBezTo>
                  <a:cubicBezTo>
                    <a:pt x="496" y="496"/>
                    <a:pt x="500" y="505"/>
                    <a:pt x="500" y="506"/>
                  </a:cubicBezTo>
                  <a:cubicBezTo>
                    <a:pt x="500" y="507"/>
                    <a:pt x="501" y="508"/>
                    <a:pt x="502" y="509"/>
                  </a:cubicBezTo>
                  <a:cubicBezTo>
                    <a:pt x="504" y="511"/>
                    <a:pt x="524" y="530"/>
                    <a:pt x="534" y="535"/>
                  </a:cubicBezTo>
                  <a:cubicBezTo>
                    <a:pt x="535" y="536"/>
                    <a:pt x="537" y="536"/>
                    <a:pt x="538" y="536"/>
                  </a:cubicBezTo>
                  <a:cubicBezTo>
                    <a:pt x="538" y="536"/>
                    <a:pt x="538" y="536"/>
                    <a:pt x="538" y="536"/>
                  </a:cubicBezTo>
                  <a:cubicBezTo>
                    <a:pt x="548" y="536"/>
                    <a:pt x="550" y="525"/>
                    <a:pt x="552" y="513"/>
                  </a:cubicBezTo>
                  <a:cubicBezTo>
                    <a:pt x="552" y="508"/>
                    <a:pt x="554" y="501"/>
                    <a:pt x="555" y="497"/>
                  </a:cubicBezTo>
                  <a:cubicBezTo>
                    <a:pt x="563" y="507"/>
                    <a:pt x="577" y="552"/>
                    <a:pt x="582" y="582"/>
                  </a:cubicBezTo>
                  <a:cubicBezTo>
                    <a:pt x="584" y="591"/>
                    <a:pt x="579" y="603"/>
                    <a:pt x="570" y="613"/>
                  </a:cubicBezTo>
                  <a:cubicBezTo>
                    <a:pt x="565" y="620"/>
                    <a:pt x="559" y="625"/>
                    <a:pt x="552" y="628"/>
                  </a:cubicBezTo>
                  <a:moveTo>
                    <a:pt x="399" y="382"/>
                  </a:moveTo>
                  <a:cubicBezTo>
                    <a:pt x="401" y="382"/>
                    <a:pt x="402" y="382"/>
                    <a:pt x="402" y="386"/>
                  </a:cubicBezTo>
                  <a:cubicBezTo>
                    <a:pt x="402" y="388"/>
                    <a:pt x="402" y="390"/>
                    <a:pt x="402" y="392"/>
                  </a:cubicBezTo>
                  <a:cubicBezTo>
                    <a:pt x="401" y="393"/>
                    <a:pt x="400" y="394"/>
                    <a:pt x="400" y="396"/>
                  </a:cubicBezTo>
                  <a:cubicBezTo>
                    <a:pt x="400" y="397"/>
                    <a:pt x="400" y="398"/>
                    <a:pt x="401" y="399"/>
                  </a:cubicBezTo>
                  <a:cubicBezTo>
                    <a:pt x="399" y="410"/>
                    <a:pt x="396" y="419"/>
                    <a:pt x="392" y="424"/>
                  </a:cubicBezTo>
                  <a:cubicBezTo>
                    <a:pt x="389" y="426"/>
                    <a:pt x="387" y="426"/>
                    <a:pt x="387" y="426"/>
                  </a:cubicBezTo>
                  <a:cubicBezTo>
                    <a:pt x="387" y="426"/>
                    <a:pt x="387" y="426"/>
                    <a:pt x="387" y="426"/>
                  </a:cubicBezTo>
                  <a:cubicBezTo>
                    <a:pt x="386" y="426"/>
                    <a:pt x="386" y="426"/>
                    <a:pt x="386" y="426"/>
                  </a:cubicBezTo>
                  <a:cubicBezTo>
                    <a:pt x="382" y="426"/>
                    <a:pt x="373" y="412"/>
                    <a:pt x="366" y="396"/>
                  </a:cubicBezTo>
                  <a:cubicBezTo>
                    <a:pt x="375" y="390"/>
                    <a:pt x="390" y="382"/>
                    <a:pt x="399" y="382"/>
                  </a:cubicBezTo>
                  <a:moveTo>
                    <a:pt x="402" y="478"/>
                  </a:moveTo>
                  <a:cubicBezTo>
                    <a:pt x="407" y="478"/>
                    <a:pt x="408" y="474"/>
                    <a:pt x="409" y="473"/>
                  </a:cubicBezTo>
                  <a:cubicBezTo>
                    <a:pt x="410" y="469"/>
                    <a:pt x="408" y="466"/>
                    <a:pt x="402" y="461"/>
                  </a:cubicBezTo>
                  <a:cubicBezTo>
                    <a:pt x="402" y="433"/>
                    <a:pt x="402" y="433"/>
                    <a:pt x="402" y="433"/>
                  </a:cubicBezTo>
                  <a:cubicBezTo>
                    <a:pt x="408" y="426"/>
                    <a:pt x="412" y="416"/>
                    <a:pt x="414" y="403"/>
                  </a:cubicBezTo>
                  <a:cubicBezTo>
                    <a:pt x="583" y="403"/>
                    <a:pt x="583" y="403"/>
                    <a:pt x="583" y="403"/>
                  </a:cubicBezTo>
                  <a:cubicBezTo>
                    <a:pt x="582" y="415"/>
                    <a:pt x="582" y="428"/>
                    <a:pt x="581" y="440"/>
                  </a:cubicBezTo>
                  <a:cubicBezTo>
                    <a:pt x="574" y="433"/>
                    <a:pt x="563" y="429"/>
                    <a:pt x="551" y="425"/>
                  </a:cubicBezTo>
                  <a:cubicBezTo>
                    <a:pt x="530" y="417"/>
                    <a:pt x="499" y="410"/>
                    <a:pt x="491" y="408"/>
                  </a:cubicBezTo>
                  <a:cubicBezTo>
                    <a:pt x="490" y="408"/>
                    <a:pt x="489" y="408"/>
                    <a:pt x="489" y="408"/>
                  </a:cubicBezTo>
                  <a:cubicBezTo>
                    <a:pt x="485" y="408"/>
                    <a:pt x="481" y="410"/>
                    <a:pt x="480" y="414"/>
                  </a:cubicBezTo>
                  <a:cubicBezTo>
                    <a:pt x="477" y="427"/>
                    <a:pt x="513" y="450"/>
                    <a:pt x="513" y="451"/>
                  </a:cubicBezTo>
                  <a:cubicBezTo>
                    <a:pt x="519" y="454"/>
                    <a:pt x="519" y="458"/>
                    <a:pt x="519" y="463"/>
                  </a:cubicBezTo>
                  <a:cubicBezTo>
                    <a:pt x="520" y="468"/>
                    <a:pt x="520" y="478"/>
                    <a:pt x="532" y="479"/>
                  </a:cubicBezTo>
                  <a:cubicBezTo>
                    <a:pt x="538" y="479"/>
                    <a:pt x="544" y="478"/>
                    <a:pt x="550" y="477"/>
                  </a:cubicBezTo>
                  <a:cubicBezTo>
                    <a:pt x="556" y="476"/>
                    <a:pt x="562" y="475"/>
                    <a:pt x="566" y="476"/>
                  </a:cubicBezTo>
                  <a:cubicBezTo>
                    <a:pt x="569" y="477"/>
                    <a:pt x="573" y="480"/>
                    <a:pt x="577" y="483"/>
                  </a:cubicBezTo>
                  <a:cubicBezTo>
                    <a:pt x="578" y="483"/>
                    <a:pt x="578" y="483"/>
                    <a:pt x="578" y="483"/>
                  </a:cubicBezTo>
                  <a:cubicBezTo>
                    <a:pt x="577" y="490"/>
                    <a:pt x="576" y="497"/>
                    <a:pt x="575" y="505"/>
                  </a:cubicBezTo>
                  <a:cubicBezTo>
                    <a:pt x="567" y="486"/>
                    <a:pt x="561" y="482"/>
                    <a:pt x="556" y="482"/>
                  </a:cubicBezTo>
                  <a:cubicBezTo>
                    <a:pt x="556" y="482"/>
                    <a:pt x="555" y="482"/>
                    <a:pt x="555" y="482"/>
                  </a:cubicBezTo>
                  <a:cubicBezTo>
                    <a:pt x="543" y="482"/>
                    <a:pt x="540" y="497"/>
                    <a:pt x="538" y="510"/>
                  </a:cubicBezTo>
                  <a:cubicBezTo>
                    <a:pt x="537" y="513"/>
                    <a:pt x="537" y="517"/>
                    <a:pt x="536" y="520"/>
                  </a:cubicBezTo>
                  <a:cubicBezTo>
                    <a:pt x="529" y="515"/>
                    <a:pt x="518" y="505"/>
                    <a:pt x="513" y="500"/>
                  </a:cubicBezTo>
                  <a:cubicBezTo>
                    <a:pt x="510" y="495"/>
                    <a:pt x="503" y="482"/>
                    <a:pt x="487" y="482"/>
                  </a:cubicBezTo>
                  <a:cubicBezTo>
                    <a:pt x="485" y="482"/>
                    <a:pt x="483" y="482"/>
                    <a:pt x="480" y="483"/>
                  </a:cubicBezTo>
                  <a:cubicBezTo>
                    <a:pt x="462" y="486"/>
                    <a:pt x="447" y="502"/>
                    <a:pt x="433" y="519"/>
                  </a:cubicBezTo>
                  <a:cubicBezTo>
                    <a:pt x="433" y="519"/>
                    <a:pt x="433" y="519"/>
                    <a:pt x="432" y="519"/>
                  </a:cubicBezTo>
                  <a:cubicBezTo>
                    <a:pt x="402" y="519"/>
                    <a:pt x="402" y="519"/>
                    <a:pt x="402" y="519"/>
                  </a:cubicBezTo>
                  <a:lnTo>
                    <a:pt x="402" y="478"/>
                  </a:lnTo>
                  <a:close/>
                  <a:moveTo>
                    <a:pt x="580" y="467"/>
                  </a:moveTo>
                  <a:cubicBezTo>
                    <a:pt x="576" y="466"/>
                    <a:pt x="573" y="464"/>
                    <a:pt x="571" y="463"/>
                  </a:cubicBezTo>
                  <a:cubicBezTo>
                    <a:pt x="568" y="462"/>
                    <a:pt x="565" y="461"/>
                    <a:pt x="561" y="461"/>
                  </a:cubicBezTo>
                  <a:cubicBezTo>
                    <a:pt x="556" y="461"/>
                    <a:pt x="552" y="462"/>
                    <a:pt x="547" y="463"/>
                  </a:cubicBezTo>
                  <a:cubicBezTo>
                    <a:pt x="542" y="464"/>
                    <a:pt x="538" y="465"/>
                    <a:pt x="534" y="465"/>
                  </a:cubicBezTo>
                  <a:cubicBezTo>
                    <a:pt x="534" y="464"/>
                    <a:pt x="533" y="463"/>
                    <a:pt x="533" y="462"/>
                  </a:cubicBezTo>
                  <a:cubicBezTo>
                    <a:pt x="533" y="456"/>
                    <a:pt x="532" y="446"/>
                    <a:pt x="521" y="439"/>
                  </a:cubicBezTo>
                  <a:cubicBezTo>
                    <a:pt x="515" y="435"/>
                    <a:pt x="508" y="430"/>
                    <a:pt x="503" y="425"/>
                  </a:cubicBezTo>
                  <a:cubicBezTo>
                    <a:pt x="515" y="428"/>
                    <a:pt x="533" y="432"/>
                    <a:pt x="546" y="438"/>
                  </a:cubicBezTo>
                  <a:cubicBezTo>
                    <a:pt x="569" y="446"/>
                    <a:pt x="577" y="452"/>
                    <a:pt x="578" y="460"/>
                  </a:cubicBezTo>
                  <a:cubicBezTo>
                    <a:pt x="578" y="463"/>
                    <a:pt x="579" y="465"/>
                    <a:pt x="580" y="467"/>
                  </a:cubicBezTo>
                  <a:moveTo>
                    <a:pt x="420" y="533"/>
                  </a:moveTo>
                  <a:cubicBezTo>
                    <a:pt x="415" y="536"/>
                    <a:pt x="408" y="538"/>
                    <a:pt x="402" y="540"/>
                  </a:cubicBezTo>
                  <a:cubicBezTo>
                    <a:pt x="402" y="533"/>
                    <a:pt x="402" y="533"/>
                    <a:pt x="402" y="533"/>
                  </a:cubicBezTo>
                  <a:lnTo>
                    <a:pt x="420" y="533"/>
                  </a:lnTo>
                  <a:close/>
                  <a:moveTo>
                    <a:pt x="597" y="389"/>
                  </a:moveTo>
                  <a:cubicBezTo>
                    <a:pt x="596" y="349"/>
                    <a:pt x="593" y="310"/>
                    <a:pt x="587" y="273"/>
                  </a:cubicBezTo>
                  <a:cubicBezTo>
                    <a:pt x="757" y="273"/>
                    <a:pt x="757" y="273"/>
                    <a:pt x="757" y="273"/>
                  </a:cubicBezTo>
                  <a:cubicBezTo>
                    <a:pt x="769" y="310"/>
                    <a:pt x="776" y="349"/>
                    <a:pt x="777" y="389"/>
                  </a:cubicBezTo>
                  <a:lnTo>
                    <a:pt x="597" y="389"/>
                  </a:lnTo>
                  <a:close/>
                  <a:moveTo>
                    <a:pt x="539" y="119"/>
                  </a:moveTo>
                  <a:cubicBezTo>
                    <a:pt x="534" y="107"/>
                    <a:pt x="527" y="96"/>
                    <a:pt x="520" y="85"/>
                  </a:cubicBezTo>
                  <a:cubicBezTo>
                    <a:pt x="526" y="85"/>
                    <a:pt x="530" y="87"/>
                    <a:pt x="532" y="90"/>
                  </a:cubicBezTo>
                  <a:cubicBezTo>
                    <a:pt x="539" y="97"/>
                    <a:pt x="540" y="111"/>
                    <a:pt x="539" y="119"/>
                  </a:cubicBezTo>
                  <a:moveTo>
                    <a:pt x="506" y="193"/>
                  </a:moveTo>
                  <a:cubicBezTo>
                    <a:pt x="507" y="193"/>
                    <a:pt x="508" y="193"/>
                    <a:pt x="509" y="192"/>
                  </a:cubicBezTo>
                  <a:cubicBezTo>
                    <a:pt x="508" y="193"/>
                    <a:pt x="507" y="193"/>
                    <a:pt x="506" y="194"/>
                  </a:cubicBezTo>
                  <a:lnTo>
                    <a:pt x="506" y="193"/>
                  </a:lnTo>
                  <a:close/>
                  <a:moveTo>
                    <a:pt x="500" y="146"/>
                  </a:moveTo>
                  <a:cubicBezTo>
                    <a:pt x="502" y="138"/>
                    <a:pt x="502" y="125"/>
                    <a:pt x="493" y="114"/>
                  </a:cubicBezTo>
                  <a:cubicBezTo>
                    <a:pt x="493" y="115"/>
                    <a:pt x="494" y="115"/>
                    <a:pt x="494" y="115"/>
                  </a:cubicBezTo>
                  <a:cubicBezTo>
                    <a:pt x="497" y="119"/>
                    <a:pt x="504" y="135"/>
                    <a:pt x="506" y="140"/>
                  </a:cubicBezTo>
                  <a:cubicBezTo>
                    <a:pt x="505" y="141"/>
                    <a:pt x="505" y="141"/>
                    <a:pt x="505" y="141"/>
                  </a:cubicBezTo>
                  <a:cubicBezTo>
                    <a:pt x="504" y="142"/>
                    <a:pt x="504" y="144"/>
                    <a:pt x="503" y="145"/>
                  </a:cubicBezTo>
                  <a:cubicBezTo>
                    <a:pt x="503" y="146"/>
                    <a:pt x="503" y="147"/>
                    <a:pt x="503" y="148"/>
                  </a:cubicBezTo>
                  <a:cubicBezTo>
                    <a:pt x="501" y="149"/>
                    <a:pt x="498" y="151"/>
                    <a:pt x="497" y="155"/>
                  </a:cubicBezTo>
                  <a:cubicBezTo>
                    <a:pt x="495" y="160"/>
                    <a:pt x="498" y="167"/>
                    <a:pt x="504" y="174"/>
                  </a:cubicBezTo>
                  <a:cubicBezTo>
                    <a:pt x="505" y="175"/>
                    <a:pt x="505" y="176"/>
                    <a:pt x="505" y="177"/>
                  </a:cubicBezTo>
                  <a:cubicBezTo>
                    <a:pt x="505" y="177"/>
                    <a:pt x="504" y="179"/>
                    <a:pt x="500" y="181"/>
                  </a:cubicBezTo>
                  <a:cubicBezTo>
                    <a:pt x="499" y="181"/>
                    <a:pt x="498" y="182"/>
                    <a:pt x="497" y="182"/>
                  </a:cubicBezTo>
                  <a:cubicBezTo>
                    <a:pt x="495" y="184"/>
                    <a:pt x="485" y="190"/>
                    <a:pt x="481" y="191"/>
                  </a:cubicBezTo>
                  <a:cubicBezTo>
                    <a:pt x="479" y="191"/>
                    <a:pt x="477" y="193"/>
                    <a:pt x="475" y="194"/>
                  </a:cubicBezTo>
                  <a:cubicBezTo>
                    <a:pt x="473" y="185"/>
                    <a:pt x="466" y="176"/>
                    <a:pt x="461" y="171"/>
                  </a:cubicBezTo>
                  <a:cubicBezTo>
                    <a:pt x="460" y="170"/>
                    <a:pt x="458" y="168"/>
                    <a:pt x="459" y="166"/>
                  </a:cubicBezTo>
                  <a:cubicBezTo>
                    <a:pt x="460" y="164"/>
                    <a:pt x="463" y="162"/>
                    <a:pt x="468" y="162"/>
                  </a:cubicBezTo>
                  <a:cubicBezTo>
                    <a:pt x="470" y="162"/>
                    <a:pt x="472" y="162"/>
                    <a:pt x="473" y="162"/>
                  </a:cubicBezTo>
                  <a:cubicBezTo>
                    <a:pt x="485" y="165"/>
                    <a:pt x="496" y="158"/>
                    <a:pt x="500" y="146"/>
                  </a:cubicBezTo>
                  <a:moveTo>
                    <a:pt x="464" y="212"/>
                  </a:moveTo>
                  <a:cubicBezTo>
                    <a:pt x="464" y="212"/>
                    <a:pt x="465" y="212"/>
                    <a:pt x="465" y="212"/>
                  </a:cubicBezTo>
                  <a:cubicBezTo>
                    <a:pt x="466" y="212"/>
                    <a:pt x="467" y="212"/>
                    <a:pt x="468" y="211"/>
                  </a:cubicBezTo>
                  <a:cubicBezTo>
                    <a:pt x="468" y="213"/>
                    <a:pt x="468" y="216"/>
                    <a:pt x="469" y="217"/>
                  </a:cubicBezTo>
                  <a:cubicBezTo>
                    <a:pt x="471" y="223"/>
                    <a:pt x="475" y="224"/>
                    <a:pt x="477" y="225"/>
                  </a:cubicBezTo>
                  <a:cubicBezTo>
                    <a:pt x="477" y="225"/>
                    <a:pt x="477" y="225"/>
                    <a:pt x="478" y="225"/>
                  </a:cubicBezTo>
                  <a:cubicBezTo>
                    <a:pt x="484" y="225"/>
                    <a:pt x="488" y="218"/>
                    <a:pt x="492" y="212"/>
                  </a:cubicBezTo>
                  <a:cubicBezTo>
                    <a:pt x="494" y="209"/>
                    <a:pt x="494" y="209"/>
                    <a:pt x="500" y="208"/>
                  </a:cubicBezTo>
                  <a:cubicBezTo>
                    <a:pt x="502" y="208"/>
                    <a:pt x="504" y="208"/>
                    <a:pt x="507" y="208"/>
                  </a:cubicBezTo>
                  <a:cubicBezTo>
                    <a:pt x="523" y="205"/>
                    <a:pt x="529" y="187"/>
                    <a:pt x="527" y="178"/>
                  </a:cubicBezTo>
                  <a:cubicBezTo>
                    <a:pt x="527" y="174"/>
                    <a:pt x="525" y="170"/>
                    <a:pt x="523" y="166"/>
                  </a:cubicBezTo>
                  <a:cubicBezTo>
                    <a:pt x="529" y="165"/>
                    <a:pt x="535" y="164"/>
                    <a:pt x="537" y="157"/>
                  </a:cubicBezTo>
                  <a:cubicBezTo>
                    <a:pt x="537" y="155"/>
                    <a:pt x="537" y="152"/>
                    <a:pt x="535" y="150"/>
                  </a:cubicBezTo>
                  <a:cubicBezTo>
                    <a:pt x="534" y="148"/>
                    <a:pt x="530" y="145"/>
                    <a:pt x="527" y="144"/>
                  </a:cubicBezTo>
                  <a:cubicBezTo>
                    <a:pt x="536" y="144"/>
                    <a:pt x="536" y="144"/>
                    <a:pt x="536" y="144"/>
                  </a:cubicBezTo>
                  <a:cubicBezTo>
                    <a:pt x="550" y="178"/>
                    <a:pt x="562" y="217"/>
                    <a:pt x="570" y="259"/>
                  </a:cubicBezTo>
                  <a:cubicBezTo>
                    <a:pt x="453" y="259"/>
                    <a:pt x="453" y="259"/>
                    <a:pt x="453" y="259"/>
                  </a:cubicBezTo>
                  <a:cubicBezTo>
                    <a:pt x="455" y="257"/>
                    <a:pt x="455" y="255"/>
                    <a:pt x="455" y="252"/>
                  </a:cubicBezTo>
                  <a:cubicBezTo>
                    <a:pt x="456" y="245"/>
                    <a:pt x="452" y="240"/>
                    <a:pt x="445" y="239"/>
                  </a:cubicBezTo>
                  <a:cubicBezTo>
                    <a:pt x="444" y="239"/>
                    <a:pt x="444" y="239"/>
                    <a:pt x="444" y="239"/>
                  </a:cubicBezTo>
                  <a:cubicBezTo>
                    <a:pt x="442" y="239"/>
                    <a:pt x="441" y="239"/>
                    <a:pt x="440" y="239"/>
                  </a:cubicBezTo>
                  <a:cubicBezTo>
                    <a:pt x="448" y="224"/>
                    <a:pt x="438" y="208"/>
                    <a:pt x="430" y="194"/>
                  </a:cubicBezTo>
                  <a:cubicBezTo>
                    <a:pt x="426" y="189"/>
                    <a:pt x="421" y="181"/>
                    <a:pt x="422" y="179"/>
                  </a:cubicBezTo>
                  <a:cubicBezTo>
                    <a:pt x="422" y="179"/>
                    <a:pt x="422" y="178"/>
                    <a:pt x="424" y="178"/>
                  </a:cubicBezTo>
                  <a:cubicBezTo>
                    <a:pt x="425" y="177"/>
                    <a:pt x="427" y="177"/>
                    <a:pt x="428" y="177"/>
                  </a:cubicBezTo>
                  <a:cubicBezTo>
                    <a:pt x="435" y="177"/>
                    <a:pt x="440" y="185"/>
                    <a:pt x="446" y="196"/>
                  </a:cubicBezTo>
                  <a:cubicBezTo>
                    <a:pt x="451" y="204"/>
                    <a:pt x="455" y="212"/>
                    <a:pt x="464" y="212"/>
                  </a:cubicBezTo>
                  <a:moveTo>
                    <a:pt x="429" y="259"/>
                  </a:moveTo>
                  <a:cubicBezTo>
                    <a:pt x="424" y="259"/>
                    <a:pt x="424" y="259"/>
                    <a:pt x="424" y="259"/>
                  </a:cubicBezTo>
                  <a:cubicBezTo>
                    <a:pt x="426" y="258"/>
                    <a:pt x="427" y="256"/>
                    <a:pt x="429" y="255"/>
                  </a:cubicBezTo>
                  <a:cubicBezTo>
                    <a:pt x="429" y="256"/>
                    <a:pt x="429" y="256"/>
                    <a:pt x="429" y="257"/>
                  </a:cubicBezTo>
                  <a:cubicBezTo>
                    <a:pt x="429" y="258"/>
                    <a:pt x="429" y="259"/>
                    <a:pt x="429" y="259"/>
                  </a:cubicBezTo>
                  <a:moveTo>
                    <a:pt x="403" y="273"/>
                  </a:moveTo>
                  <a:cubicBezTo>
                    <a:pt x="573" y="273"/>
                    <a:pt x="573" y="273"/>
                    <a:pt x="573" y="273"/>
                  </a:cubicBezTo>
                  <a:cubicBezTo>
                    <a:pt x="579" y="310"/>
                    <a:pt x="582" y="349"/>
                    <a:pt x="583" y="389"/>
                  </a:cubicBezTo>
                  <a:cubicBezTo>
                    <a:pt x="416" y="389"/>
                    <a:pt x="416" y="389"/>
                    <a:pt x="416" y="389"/>
                  </a:cubicBezTo>
                  <a:cubicBezTo>
                    <a:pt x="416" y="388"/>
                    <a:pt x="416" y="387"/>
                    <a:pt x="416" y="386"/>
                  </a:cubicBezTo>
                  <a:cubicBezTo>
                    <a:pt x="416" y="376"/>
                    <a:pt x="411" y="370"/>
                    <a:pt x="402" y="368"/>
                  </a:cubicBezTo>
                  <a:cubicBezTo>
                    <a:pt x="402" y="274"/>
                    <a:pt x="402" y="274"/>
                    <a:pt x="402" y="274"/>
                  </a:cubicBezTo>
                  <a:cubicBezTo>
                    <a:pt x="402" y="274"/>
                    <a:pt x="402" y="273"/>
                    <a:pt x="403" y="273"/>
                  </a:cubicBezTo>
                  <a:moveTo>
                    <a:pt x="388" y="662"/>
                  </a:moveTo>
                  <a:cubicBezTo>
                    <a:pt x="388" y="777"/>
                    <a:pt x="388" y="777"/>
                    <a:pt x="388" y="777"/>
                  </a:cubicBezTo>
                  <a:cubicBezTo>
                    <a:pt x="339" y="774"/>
                    <a:pt x="294" y="730"/>
                    <a:pt x="261" y="662"/>
                  </a:cubicBezTo>
                  <a:lnTo>
                    <a:pt x="388" y="662"/>
                  </a:lnTo>
                  <a:close/>
                  <a:moveTo>
                    <a:pt x="402" y="662"/>
                  </a:moveTo>
                  <a:cubicBezTo>
                    <a:pt x="502" y="662"/>
                    <a:pt x="502" y="662"/>
                    <a:pt x="502" y="662"/>
                  </a:cubicBezTo>
                  <a:cubicBezTo>
                    <a:pt x="499" y="668"/>
                    <a:pt x="501" y="677"/>
                    <a:pt x="503" y="682"/>
                  </a:cubicBezTo>
                  <a:cubicBezTo>
                    <a:pt x="506" y="689"/>
                    <a:pt x="508" y="693"/>
                    <a:pt x="512" y="694"/>
                  </a:cubicBezTo>
                  <a:cubicBezTo>
                    <a:pt x="481" y="745"/>
                    <a:pt x="443" y="774"/>
                    <a:pt x="402" y="777"/>
                  </a:cubicBezTo>
                  <a:lnTo>
                    <a:pt x="402" y="662"/>
                  </a:lnTo>
                  <a:close/>
                  <a:moveTo>
                    <a:pt x="525" y="672"/>
                  </a:moveTo>
                  <a:cubicBezTo>
                    <a:pt x="522" y="674"/>
                    <a:pt x="518" y="677"/>
                    <a:pt x="517" y="678"/>
                  </a:cubicBezTo>
                  <a:cubicBezTo>
                    <a:pt x="516" y="676"/>
                    <a:pt x="515" y="672"/>
                    <a:pt x="514" y="670"/>
                  </a:cubicBezTo>
                  <a:cubicBezTo>
                    <a:pt x="516" y="670"/>
                    <a:pt x="518" y="670"/>
                    <a:pt x="521" y="670"/>
                  </a:cubicBezTo>
                  <a:cubicBezTo>
                    <a:pt x="523" y="670"/>
                    <a:pt x="524" y="670"/>
                    <a:pt x="525" y="670"/>
                  </a:cubicBezTo>
                  <a:cubicBezTo>
                    <a:pt x="525" y="670"/>
                    <a:pt x="525" y="671"/>
                    <a:pt x="525" y="672"/>
                  </a:cubicBezTo>
                  <a:moveTo>
                    <a:pt x="402" y="648"/>
                  </a:moveTo>
                  <a:cubicBezTo>
                    <a:pt x="402" y="630"/>
                    <a:pt x="402" y="630"/>
                    <a:pt x="402" y="630"/>
                  </a:cubicBezTo>
                  <a:cubicBezTo>
                    <a:pt x="404" y="631"/>
                    <a:pt x="406" y="631"/>
                    <a:pt x="409" y="631"/>
                  </a:cubicBezTo>
                  <a:cubicBezTo>
                    <a:pt x="429" y="631"/>
                    <a:pt x="450" y="624"/>
                    <a:pt x="465" y="619"/>
                  </a:cubicBezTo>
                  <a:cubicBezTo>
                    <a:pt x="470" y="617"/>
                    <a:pt x="475" y="616"/>
                    <a:pt x="478" y="615"/>
                  </a:cubicBezTo>
                  <a:cubicBezTo>
                    <a:pt x="478" y="615"/>
                    <a:pt x="478" y="615"/>
                    <a:pt x="479" y="615"/>
                  </a:cubicBezTo>
                  <a:cubicBezTo>
                    <a:pt x="481" y="615"/>
                    <a:pt x="485" y="619"/>
                    <a:pt x="488" y="624"/>
                  </a:cubicBezTo>
                  <a:cubicBezTo>
                    <a:pt x="496" y="633"/>
                    <a:pt x="507" y="646"/>
                    <a:pt x="529" y="647"/>
                  </a:cubicBezTo>
                  <a:cubicBezTo>
                    <a:pt x="530" y="647"/>
                    <a:pt x="531" y="647"/>
                    <a:pt x="532" y="647"/>
                  </a:cubicBezTo>
                  <a:cubicBezTo>
                    <a:pt x="533" y="647"/>
                    <a:pt x="535" y="647"/>
                    <a:pt x="536" y="647"/>
                  </a:cubicBezTo>
                  <a:cubicBezTo>
                    <a:pt x="536" y="647"/>
                    <a:pt x="536" y="648"/>
                    <a:pt x="536" y="648"/>
                  </a:cubicBezTo>
                  <a:lnTo>
                    <a:pt x="402" y="648"/>
                  </a:lnTo>
                  <a:close/>
                  <a:moveTo>
                    <a:pt x="669" y="130"/>
                  </a:moveTo>
                  <a:cubicBezTo>
                    <a:pt x="553" y="130"/>
                    <a:pt x="553" y="130"/>
                    <a:pt x="553" y="130"/>
                  </a:cubicBezTo>
                  <a:cubicBezTo>
                    <a:pt x="554" y="128"/>
                    <a:pt x="555" y="126"/>
                    <a:pt x="556" y="124"/>
                  </a:cubicBezTo>
                  <a:cubicBezTo>
                    <a:pt x="560" y="112"/>
                    <a:pt x="560" y="87"/>
                    <a:pt x="556" y="50"/>
                  </a:cubicBezTo>
                  <a:cubicBezTo>
                    <a:pt x="598" y="69"/>
                    <a:pt x="636" y="97"/>
                    <a:pt x="669" y="130"/>
                  </a:cubicBezTo>
                  <a:moveTo>
                    <a:pt x="395" y="14"/>
                  </a:moveTo>
                  <a:cubicBezTo>
                    <a:pt x="401" y="14"/>
                    <a:pt x="407" y="14"/>
                    <a:pt x="413" y="15"/>
                  </a:cubicBezTo>
                  <a:cubicBezTo>
                    <a:pt x="414" y="15"/>
                    <a:pt x="414" y="15"/>
                    <a:pt x="415" y="15"/>
                  </a:cubicBezTo>
                  <a:cubicBezTo>
                    <a:pt x="420" y="15"/>
                    <a:pt x="425" y="15"/>
                    <a:pt x="431" y="16"/>
                  </a:cubicBezTo>
                  <a:cubicBezTo>
                    <a:pt x="432" y="16"/>
                    <a:pt x="433" y="16"/>
                    <a:pt x="434" y="16"/>
                  </a:cubicBezTo>
                  <a:cubicBezTo>
                    <a:pt x="439" y="17"/>
                    <a:pt x="443" y="17"/>
                    <a:pt x="448" y="18"/>
                  </a:cubicBezTo>
                  <a:cubicBezTo>
                    <a:pt x="450" y="18"/>
                    <a:pt x="452" y="18"/>
                    <a:pt x="453" y="19"/>
                  </a:cubicBezTo>
                  <a:cubicBezTo>
                    <a:pt x="457" y="19"/>
                    <a:pt x="462" y="20"/>
                    <a:pt x="466" y="21"/>
                  </a:cubicBezTo>
                  <a:cubicBezTo>
                    <a:pt x="468" y="21"/>
                    <a:pt x="470" y="22"/>
                    <a:pt x="472" y="22"/>
                  </a:cubicBezTo>
                  <a:cubicBezTo>
                    <a:pt x="476" y="23"/>
                    <a:pt x="480" y="24"/>
                    <a:pt x="484" y="25"/>
                  </a:cubicBezTo>
                  <a:cubicBezTo>
                    <a:pt x="486" y="25"/>
                    <a:pt x="489" y="26"/>
                    <a:pt x="492" y="27"/>
                  </a:cubicBezTo>
                  <a:cubicBezTo>
                    <a:pt x="495" y="28"/>
                    <a:pt x="498" y="28"/>
                    <a:pt x="501" y="29"/>
                  </a:cubicBezTo>
                  <a:cubicBezTo>
                    <a:pt x="505" y="30"/>
                    <a:pt x="508" y="31"/>
                    <a:pt x="511" y="32"/>
                  </a:cubicBezTo>
                  <a:cubicBezTo>
                    <a:pt x="514" y="33"/>
                    <a:pt x="516" y="34"/>
                    <a:pt x="519" y="35"/>
                  </a:cubicBezTo>
                  <a:cubicBezTo>
                    <a:pt x="523" y="36"/>
                    <a:pt x="527" y="38"/>
                    <a:pt x="531" y="39"/>
                  </a:cubicBezTo>
                  <a:cubicBezTo>
                    <a:pt x="532" y="40"/>
                    <a:pt x="534" y="40"/>
                    <a:pt x="536" y="41"/>
                  </a:cubicBezTo>
                  <a:cubicBezTo>
                    <a:pt x="538" y="42"/>
                    <a:pt x="539" y="43"/>
                    <a:pt x="541" y="43"/>
                  </a:cubicBezTo>
                  <a:cubicBezTo>
                    <a:pt x="543" y="58"/>
                    <a:pt x="544" y="71"/>
                    <a:pt x="545" y="83"/>
                  </a:cubicBezTo>
                  <a:cubicBezTo>
                    <a:pt x="544" y="82"/>
                    <a:pt x="543" y="81"/>
                    <a:pt x="542" y="80"/>
                  </a:cubicBezTo>
                  <a:cubicBezTo>
                    <a:pt x="537" y="74"/>
                    <a:pt x="529" y="71"/>
                    <a:pt x="520" y="71"/>
                  </a:cubicBezTo>
                  <a:cubicBezTo>
                    <a:pt x="519" y="71"/>
                    <a:pt x="519" y="71"/>
                    <a:pt x="519" y="71"/>
                  </a:cubicBezTo>
                  <a:cubicBezTo>
                    <a:pt x="516" y="71"/>
                    <a:pt x="512" y="71"/>
                    <a:pt x="508" y="72"/>
                  </a:cubicBezTo>
                  <a:cubicBezTo>
                    <a:pt x="507" y="72"/>
                    <a:pt x="507" y="72"/>
                    <a:pt x="507" y="72"/>
                  </a:cubicBezTo>
                  <a:cubicBezTo>
                    <a:pt x="490" y="73"/>
                    <a:pt x="466" y="78"/>
                    <a:pt x="462" y="92"/>
                  </a:cubicBezTo>
                  <a:cubicBezTo>
                    <a:pt x="460" y="97"/>
                    <a:pt x="461" y="106"/>
                    <a:pt x="474" y="116"/>
                  </a:cubicBezTo>
                  <a:cubicBezTo>
                    <a:pt x="487" y="124"/>
                    <a:pt x="488" y="135"/>
                    <a:pt x="486" y="142"/>
                  </a:cubicBezTo>
                  <a:cubicBezTo>
                    <a:pt x="486" y="143"/>
                    <a:pt x="484" y="149"/>
                    <a:pt x="478" y="149"/>
                  </a:cubicBezTo>
                  <a:cubicBezTo>
                    <a:pt x="478" y="149"/>
                    <a:pt x="477" y="149"/>
                    <a:pt x="476" y="149"/>
                  </a:cubicBezTo>
                  <a:cubicBezTo>
                    <a:pt x="462" y="146"/>
                    <a:pt x="450" y="151"/>
                    <a:pt x="446" y="161"/>
                  </a:cubicBezTo>
                  <a:cubicBezTo>
                    <a:pt x="445" y="164"/>
                    <a:pt x="444" y="167"/>
                    <a:pt x="445" y="170"/>
                  </a:cubicBezTo>
                  <a:cubicBezTo>
                    <a:pt x="440" y="166"/>
                    <a:pt x="435" y="163"/>
                    <a:pt x="428" y="163"/>
                  </a:cubicBezTo>
                  <a:cubicBezTo>
                    <a:pt x="425" y="163"/>
                    <a:pt x="423" y="163"/>
                    <a:pt x="420" y="164"/>
                  </a:cubicBezTo>
                  <a:cubicBezTo>
                    <a:pt x="414" y="166"/>
                    <a:pt x="410" y="169"/>
                    <a:pt x="409" y="173"/>
                  </a:cubicBezTo>
                  <a:cubicBezTo>
                    <a:pt x="405" y="182"/>
                    <a:pt x="411" y="191"/>
                    <a:pt x="418" y="202"/>
                  </a:cubicBezTo>
                  <a:cubicBezTo>
                    <a:pt x="425" y="213"/>
                    <a:pt x="432" y="225"/>
                    <a:pt x="428" y="234"/>
                  </a:cubicBezTo>
                  <a:cubicBezTo>
                    <a:pt x="421" y="245"/>
                    <a:pt x="410" y="254"/>
                    <a:pt x="398" y="260"/>
                  </a:cubicBezTo>
                  <a:cubicBezTo>
                    <a:pt x="398" y="260"/>
                    <a:pt x="398" y="260"/>
                    <a:pt x="398" y="260"/>
                  </a:cubicBezTo>
                  <a:cubicBezTo>
                    <a:pt x="396" y="261"/>
                    <a:pt x="395" y="262"/>
                    <a:pt x="393" y="262"/>
                  </a:cubicBezTo>
                  <a:cubicBezTo>
                    <a:pt x="393" y="263"/>
                    <a:pt x="392" y="263"/>
                    <a:pt x="392" y="263"/>
                  </a:cubicBezTo>
                  <a:cubicBezTo>
                    <a:pt x="383" y="267"/>
                    <a:pt x="373" y="269"/>
                    <a:pt x="365" y="270"/>
                  </a:cubicBezTo>
                  <a:cubicBezTo>
                    <a:pt x="341" y="273"/>
                    <a:pt x="343" y="287"/>
                    <a:pt x="344" y="300"/>
                  </a:cubicBezTo>
                  <a:cubicBezTo>
                    <a:pt x="344" y="305"/>
                    <a:pt x="345" y="309"/>
                    <a:pt x="344" y="315"/>
                  </a:cubicBezTo>
                  <a:cubicBezTo>
                    <a:pt x="344" y="338"/>
                    <a:pt x="343" y="352"/>
                    <a:pt x="340" y="355"/>
                  </a:cubicBezTo>
                  <a:cubicBezTo>
                    <a:pt x="339" y="355"/>
                    <a:pt x="337" y="353"/>
                    <a:pt x="333" y="349"/>
                  </a:cubicBezTo>
                  <a:cubicBezTo>
                    <a:pt x="326" y="341"/>
                    <a:pt x="320" y="338"/>
                    <a:pt x="314" y="338"/>
                  </a:cubicBezTo>
                  <a:cubicBezTo>
                    <a:pt x="310" y="338"/>
                    <a:pt x="307" y="339"/>
                    <a:pt x="305" y="343"/>
                  </a:cubicBezTo>
                  <a:cubicBezTo>
                    <a:pt x="296" y="355"/>
                    <a:pt x="307" y="389"/>
                    <a:pt x="309" y="395"/>
                  </a:cubicBezTo>
                  <a:cubicBezTo>
                    <a:pt x="316" y="416"/>
                    <a:pt x="350" y="440"/>
                    <a:pt x="375" y="458"/>
                  </a:cubicBezTo>
                  <a:cubicBezTo>
                    <a:pt x="376" y="458"/>
                    <a:pt x="376" y="458"/>
                    <a:pt x="376" y="458"/>
                  </a:cubicBezTo>
                  <a:cubicBezTo>
                    <a:pt x="312" y="440"/>
                    <a:pt x="276" y="416"/>
                    <a:pt x="277" y="392"/>
                  </a:cubicBezTo>
                  <a:cubicBezTo>
                    <a:pt x="278" y="373"/>
                    <a:pt x="285" y="367"/>
                    <a:pt x="292" y="361"/>
                  </a:cubicBezTo>
                  <a:cubicBezTo>
                    <a:pt x="298" y="356"/>
                    <a:pt x="306" y="349"/>
                    <a:pt x="302" y="334"/>
                  </a:cubicBezTo>
                  <a:cubicBezTo>
                    <a:pt x="296" y="315"/>
                    <a:pt x="279" y="309"/>
                    <a:pt x="269" y="307"/>
                  </a:cubicBezTo>
                  <a:cubicBezTo>
                    <a:pt x="275" y="267"/>
                    <a:pt x="261" y="260"/>
                    <a:pt x="256" y="258"/>
                  </a:cubicBezTo>
                  <a:cubicBezTo>
                    <a:pt x="254" y="258"/>
                    <a:pt x="252" y="258"/>
                    <a:pt x="250" y="258"/>
                  </a:cubicBezTo>
                  <a:cubicBezTo>
                    <a:pt x="230" y="258"/>
                    <a:pt x="190" y="284"/>
                    <a:pt x="183" y="299"/>
                  </a:cubicBezTo>
                  <a:cubicBezTo>
                    <a:pt x="180" y="305"/>
                    <a:pt x="179" y="311"/>
                    <a:pt x="177" y="317"/>
                  </a:cubicBezTo>
                  <a:cubicBezTo>
                    <a:pt x="175" y="325"/>
                    <a:pt x="173" y="333"/>
                    <a:pt x="169" y="338"/>
                  </a:cubicBezTo>
                  <a:cubicBezTo>
                    <a:pt x="166" y="330"/>
                    <a:pt x="163" y="310"/>
                    <a:pt x="159" y="279"/>
                  </a:cubicBezTo>
                  <a:cubicBezTo>
                    <a:pt x="157" y="267"/>
                    <a:pt x="157" y="266"/>
                    <a:pt x="156" y="264"/>
                  </a:cubicBezTo>
                  <a:cubicBezTo>
                    <a:pt x="155" y="262"/>
                    <a:pt x="149" y="251"/>
                    <a:pt x="144" y="242"/>
                  </a:cubicBezTo>
                  <a:cubicBezTo>
                    <a:pt x="143" y="240"/>
                    <a:pt x="141" y="238"/>
                    <a:pt x="139" y="238"/>
                  </a:cubicBezTo>
                  <a:cubicBezTo>
                    <a:pt x="133" y="237"/>
                    <a:pt x="115" y="234"/>
                    <a:pt x="107" y="229"/>
                  </a:cubicBezTo>
                  <a:cubicBezTo>
                    <a:pt x="104" y="228"/>
                    <a:pt x="102" y="227"/>
                    <a:pt x="99" y="229"/>
                  </a:cubicBezTo>
                  <a:cubicBezTo>
                    <a:pt x="97" y="230"/>
                    <a:pt x="96" y="232"/>
                    <a:pt x="96" y="235"/>
                  </a:cubicBezTo>
                  <a:cubicBezTo>
                    <a:pt x="96" y="248"/>
                    <a:pt x="95" y="266"/>
                    <a:pt x="94" y="272"/>
                  </a:cubicBezTo>
                  <a:cubicBezTo>
                    <a:pt x="90" y="279"/>
                    <a:pt x="73" y="304"/>
                    <a:pt x="48" y="360"/>
                  </a:cubicBezTo>
                  <a:cubicBezTo>
                    <a:pt x="39" y="383"/>
                    <a:pt x="34" y="415"/>
                    <a:pt x="33" y="450"/>
                  </a:cubicBezTo>
                  <a:cubicBezTo>
                    <a:pt x="34" y="435"/>
                    <a:pt x="39" y="420"/>
                    <a:pt x="46" y="402"/>
                  </a:cubicBezTo>
                  <a:cubicBezTo>
                    <a:pt x="47" y="403"/>
                    <a:pt x="48" y="403"/>
                    <a:pt x="50" y="403"/>
                  </a:cubicBezTo>
                  <a:cubicBezTo>
                    <a:pt x="54" y="403"/>
                    <a:pt x="54" y="403"/>
                    <a:pt x="54" y="403"/>
                  </a:cubicBezTo>
                  <a:cubicBezTo>
                    <a:pt x="51" y="406"/>
                    <a:pt x="48" y="412"/>
                    <a:pt x="46" y="429"/>
                  </a:cubicBezTo>
                  <a:cubicBezTo>
                    <a:pt x="45" y="443"/>
                    <a:pt x="44" y="458"/>
                    <a:pt x="46" y="469"/>
                  </a:cubicBezTo>
                  <a:cubicBezTo>
                    <a:pt x="48" y="488"/>
                    <a:pt x="54" y="497"/>
                    <a:pt x="64" y="497"/>
                  </a:cubicBezTo>
                  <a:cubicBezTo>
                    <a:pt x="64" y="497"/>
                    <a:pt x="64" y="497"/>
                    <a:pt x="65" y="497"/>
                  </a:cubicBezTo>
                  <a:cubicBezTo>
                    <a:pt x="76" y="496"/>
                    <a:pt x="81" y="483"/>
                    <a:pt x="80" y="459"/>
                  </a:cubicBezTo>
                  <a:cubicBezTo>
                    <a:pt x="80" y="459"/>
                    <a:pt x="77" y="413"/>
                    <a:pt x="65" y="403"/>
                  </a:cubicBezTo>
                  <a:cubicBezTo>
                    <a:pt x="194" y="403"/>
                    <a:pt x="194" y="403"/>
                    <a:pt x="194" y="403"/>
                  </a:cubicBezTo>
                  <a:cubicBezTo>
                    <a:pt x="194" y="443"/>
                    <a:pt x="198" y="482"/>
                    <a:pt x="204" y="519"/>
                  </a:cubicBezTo>
                  <a:cubicBezTo>
                    <a:pt x="46" y="519"/>
                    <a:pt x="46" y="519"/>
                    <a:pt x="46" y="519"/>
                  </a:cubicBezTo>
                  <a:cubicBezTo>
                    <a:pt x="45" y="519"/>
                    <a:pt x="45" y="519"/>
                    <a:pt x="44" y="519"/>
                  </a:cubicBezTo>
                  <a:cubicBezTo>
                    <a:pt x="38" y="498"/>
                    <a:pt x="35" y="482"/>
                    <a:pt x="33" y="468"/>
                  </a:cubicBezTo>
                  <a:cubicBezTo>
                    <a:pt x="34" y="487"/>
                    <a:pt x="36" y="506"/>
                    <a:pt x="39" y="526"/>
                  </a:cubicBezTo>
                  <a:cubicBezTo>
                    <a:pt x="39" y="526"/>
                    <a:pt x="39" y="526"/>
                    <a:pt x="39" y="526"/>
                  </a:cubicBezTo>
                  <a:cubicBezTo>
                    <a:pt x="39" y="526"/>
                    <a:pt x="39" y="527"/>
                    <a:pt x="39" y="527"/>
                  </a:cubicBezTo>
                  <a:cubicBezTo>
                    <a:pt x="39" y="530"/>
                    <a:pt x="40" y="533"/>
                    <a:pt x="40" y="536"/>
                  </a:cubicBezTo>
                  <a:cubicBezTo>
                    <a:pt x="40" y="535"/>
                    <a:pt x="39" y="533"/>
                    <a:pt x="39" y="532"/>
                  </a:cubicBezTo>
                  <a:cubicBezTo>
                    <a:pt x="38" y="529"/>
                    <a:pt x="37" y="526"/>
                    <a:pt x="36" y="523"/>
                  </a:cubicBezTo>
                  <a:cubicBezTo>
                    <a:pt x="35" y="521"/>
                    <a:pt x="34" y="520"/>
                    <a:pt x="34" y="518"/>
                  </a:cubicBezTo>
                  <a:cubicBezTo>
                    <a:pt x="32" y="513"/>
                    <a:pt x="31" y="509"/>
                    <a:pt x="30" y="505"/>
                  </a:cubicBezTo>
                  <a:cubicBezTo>
                    <a:pt x="29" y="504"/>
                    <a:pt x="29" y="503"/>
                    <a:pt x="28" y="501"/>
                  </a:cubicBezTo>
                  <a:cubicBezTo>
                    <a:pt x="27" y="496"/>
                    <a:pt x="26" y="492"/>
                    <a:pt x="25" y="487"/>
                  </a:cubicBezTo>
                  <a:cubicBezTo>
                    <a:pt x="24" y="486"/>
                    <a:pt x="24" y="485"/>
                    <a:pt x="24" y="484"/>
                  </a:cubicBezTo>
                  <a:cubicBezTo>
                    <a:pt x="23" y="479"/>
                    <a:pt x="22" y="474"/>
                    <a:pt x="21" y="469"/>
                  </a:cubicBezTo>
                  <a:cubicBezTo>
                    <a:pt x="21" y="468"/>
                    <a:pt x="20" y="467"/>
                    <a:pt x="20" y="467"/>
                  </a:cubicBezTo>
                  <a:cubicBezTo>
                    <a:pt x="19" y="461"/>
                    <a:pt x="18" y="456"/>
                    <a:pt x="18" y="451"/>
                  </a:cubicBezTo>
                  <a:cubicBezTo>
                    <a:pt x="18" y="450"/>
                    <a:pt x="17" y="450"/>
                    <a:pt x="17" y="449"/>
                  </a:cubicBezTo>
                  <a:cubicBezTo>
                    <a:pt x="17" y="444"/>
                    <a:pt x="16" y="438"/>
                    <a:pt x="15" y="433"/>
                  </a:cubicBezTo>
                  <a:cubicBezTo>
                    <a:pt x="15" y="432"/>
                    <a:pt x="15" y="432"/>
                    <a:pt x="15" y="431"/>
                  </a:cubicBezTo>
                  <a:cubicBezTo>
                    <a:pt x="15" y="426"/>
                    <a:pt x="14" y="420"/>
                    <a:pt x="14" y="414"/>
                  </a:cubicBezTo>
                  <a:cubicBezTo>
                    <a:pt x="14" y="414"/>
                    <a:pt x="14" y="414"/>
                    <a:pt x="14" y="413"/>
                  </a:cubicBezTo>
                  <a:cubicBezTo>
                    <a:pt x="14" y="407"/>
                    <a:pt x="14" y="402"/>
                    <a:pt x="14" y="396"/>
                  </a:cubicBezTo>
                  <a:cubicBezTo>
                    <a:pt x="14" y="186"/>
                    <a:pt x="185" y="14"/>
                    <a:pt x="395" y="14"/>
                  </a:cubicBezTo>
                  <a:moveTo>
                    <a:pt x="122" y="662"/>
                  </a:moveTo>
                  <a:cubicBezTo>
                    <a:pt x="246" y="662"/>
                    <a:pt x="246" y="662"/>
                    <a:pt x="246" y="662"/>
                  </a:cubicBezTo>
                  <a:cubicBezTo>
                    <a:pt x="248" y="666"/>
                    <a:pt x="250" y="670"/>
                    <a:pt x="252" y="674"/>
                  </a:cubicBezTo>
                  <a:cubicBezTo>
                    <a:pt x="275" y="720"/>
                    <a:pt x="302" y="753"/>
                    <a:pt x="333" y="772"/>
                  </a:cubicBezTo>
                  <a:cubicBezTo>
                    <a:pt x="251" y="759"/>
                    <a:pt x="178" y="719"/>
                    <a:pt x="122" y="662"/>
                  </a:cubicBezTo>
                  <a:moveTo>
                    <a:pt x="458" y="772"/>
                  </a:moveTo>
                  <a:cubicBezTo>
                    <a:pt x="487" y="754"/>
                    <a:pt x="514" y="723"/>
                    <a:pt x="536" y="680"/>
                  </a:cubicBezTo>
                  <a:cubicBezTo>
                    <a:pt x="541" y="676"/>
                    <a:pt x="544" y="671"/>
                    <a:pt x="543" y="667"/>
                  </a:cubicBezTo>
                  <a:cubicBezTo>
                    <a:pt x="543" y="666"/>
                    <a:pt x="543" y="666"/>
                    <a:pt x="543" y="666"/>
                  </a:cubicBezTo>
                  <a:cubicBezTo>
                    <a:pt x="544" y="664"/>
                    <a:pt x="544" y="663"/>
                    <a:pt x="545" y="662"/>
                  </a:cubicBezTo>
                  <a:cubicBezTo>
                    <a:pt x="605" y="662"/>
                    <a:pt x="605" y="662"/>
                    <a:pt x="605" y="662"/>
                  </a:cubicBezTo>
                  <a:cubicBezTo>
                    <a:pt x="603" y="663"/>
                    <a:pt x="600" y="665"/>
                    <a:pt x="597" y="667"/>
                  </a:cubicBezTo>
                  <a:cubicBezTo>
                    <a:pt x="594" y="669"/>
                    <a:pt x="592" y="670"/>
                    <a:pt x="589" y="672"/>
                  </a:cubicBezTo>
                  <a:cubicBezTo>
                    <a:pt x="585" y="674"/>
                    <a:pt x="585" y="674"/>
                    <a:pt x="585" y="674"/>
                  </a:cubicBezTo>
                  <a:cubicBezTo>
                    <a:pt x="570" y="684"/>
                    <a:pt x="561" y="689"/>
                    <a:pt x="565" y="697"/>
                  </a:cubicBezTo>
                  <a:cubicBezTo>
                    <a:pt x="566" y="700"/>
                    <a:pt x="570" y="702"/>
                    <a:pt x="574" y="702"/>
                  </a:cubicBezTo>
                  <a:cubicBezTo>
                    <a:pt x="585" y="702"/>
                    <a:pt x="613" y="684"/>
                    <a:pt x="619" y="673"/>
                  </a:cubicBezTo>
                  <a:cubicBezTo>
                    <a:pt x="622" y="668"/>
                    <a:pt x="621" y="664"/>
                    <a:pt x="619" y="662"/>
                  </a:cubicBezTo>
                  <a:cubicBezTo>
                    <a:pt x="669" y="662"/>
                    <a:pt x="669" y="662"/>
                    <a:pt x="669" y="662"/>
                  </a:cubicBezTo>
                  <a:cubicBezTo>
                    <a:pt x="613" y="719"/>
                    <a:pt x="540" y="759"/>
                    <a:pt x="458" y="772"/>
                  </a:cubicBezTo>
                </a:path>
              </a:pathLst>
            </a:custGeom>
            <a:solidFill>
              <a:srgbClr val="FFFFFF"/>
            </a:solidFill>
            <a:ln w="3175">
              <a:solidFill>
                <a:schemeClr val="tx1"/>
              </a:solidFill>
              <a:round/>
              <a:headEnd/>
              <a:tailEnd/>
            </a:ln>
          </p:spPr>
          <p:txBody>
            <a:bodyPr rtlCol="0"/>
            <a:lstStyle/>
            <a:p>
              <a:pPr rtl="0"/>
              <a:endParaRPr lang="sv-SE" dirty="0">
                <a:latin typeface="+mj-lt"/>
              </a:endParaRPr>
            </a:p>
          </p:txBody>
        </p:sp>
        <p:sp>
          <p:nvSpPr>
            <p:cNvPr id="51" name="Frihandsfigur 122">
              <a:extLst>
                <a:ext uri="{FF2B5EF4-FFF2-40B4-BE49-F238E27FC236}">
                  <a16:creationId xmlns:a16="http://schemas.microsoft.com/office/drawing/2014/main" id="{B8B2D744-4BB5-4705-B756-44789A08CAE2}"/>
                </a:ext>
              </a:extLst>
            </p:cNvPr>
            <p:cNvSpPr>
              <a:spLocks noEditPoints="1"/>
            </p:cNvSpPr>
            <p:nvPr/>
          </p:nvSpPr>
          <p:spPr bwMode="auto">
            <a:xfrm>
              <a:off x="8674652" y="896592"/>
              <a:ext cx="598488" cy="419100"/>
            </a:xfrm>
            <a:custGeom>
              <a:avLst/>
              <a:gdLst>
                <a:gd name="T0" fmla="*/ 248018 w 794"/>
                <a:gd name="T1" fmla="*/ 0 h 460"/>
                <a:gd name="T2" fmla="*/ 159817 w 794"/>
                <a:gd name="T3" fmla="*/ 35522 h 460"/>
                <a:gd name="T4" fmla="*/ 2262 w 794"/>
                <a:gd name="T5" fmla="*/ 192181 h 460"/>
                <a:gd name="T6" fmla="*/ 9800 w 794"/>
                <a:gd name="T7" fmla="*/ 193091 h 460"/>
                <a:gd name="T8" fmla="*/ 213341 w 794"/>
                <a:gd name="T9" fmla="*/ 29146 h 460"/>
                <a:gd name="T10" fmla="*/ 211079 w 794"/>
                <a:gd name="T11" fmla="*/ 222237 h 460"/>
                <a:gd name="T12" fmla="*/ 181679 w 794"/>
                <a:gd name="T13" fmla="*/ 245918 h 460"/>
                <a:gd name="T14" fmla="*/ 339235 w 794"/>
                <a:gd name="T15" fmla="*/ 165767 h 460"/>
                <a:gd name="T16" fmla="*/ 370897 w 794"/>
                <a:gd name="T17" fmla="*/ 237721 h 460"/>
                <a:gd name="T18" fmla="*/ 279680 w 794"/>
                <a:gd name="T19" fmla="*/ 295102 h 460"/>
                <a:gd name="T20" fmla="*/ 278173 w 794"/>
                <a:gd name="T21" fmla="*/ 296924 h 460"/>
                <a:gd name="T22" fmla="*/ 206556 w 794"/>
                <a:gd name="T23" fmla="*/ 372521 h 460"/>
                <a:gd name="T24" fmla="*/ 55785 w 794"/>
                <a:gd name="T25" fmla="*/ 392559 h 460"/>
                <a:gd name="T26" fmla="*/ 61062 w 794"/>
                <a:gd name="T27" fmla="*/ 398934 h 460"/>
                <a:gd name="T28" fmla="*/ 233695 w 794"/>
                <a:gd name="T29" fmla="*/ 369788 h 460"/>
                <a:gd name="T30" fmla="*/ 266865 w 794"/>
                <a:gd name="T31" fmla="*/ 397113 h 460"/>
                <a:gd name="T32" fmla="*/ 290988 w 794"/>
                <a:gd name="T33" fmla="*/ 389826 h 460"/>
                <a:gd name="T34" fmla="*/ 324912 w 794"/>
                <a:gd name="T35" fmla="*/ 418972 h 460"/>
                <a:gd name="T36" fmla="*/ 365620 w 794"/>
                <a:gd name="T37" fmla="*/ 373432 h 460"/>
                <a:gd name="T38" fmla="*/ 399543 w 794"/>
                <a:gd name="T39" fmla="*/ 402577 h 460"/>
                <a:gd name="T40" fmla="*/ 460606 w 794"/>
                <a:gd name="T41" fmla="*/ 306943 h 460"/>
                <a:gd name="T42" fmla="*/ 598561 w 794"/>
                <a:gd name="T43" fmla="*/ 262313 h 460"/>
                <a:gd name="T44" fmla="*/ 561622 w 794"/>
                <a:gd name="T45" fmla="*/ 0 h 460"/>
                <a:gd name="T46" fmla="*/ 588007 w 794"/>
                <a:gd name="T47" fmla="*/ 74686 h 460"/>
                <a:gd name="T48" fmla="*/ 221633 w 794"/>
                <a:gd name="T49" fmla="*/ 122048 h 460"/>
                <a:gd name="T50" fmla="*/ 248018 w 794"/>
                <a:gd name="T51" fmla="*/ 12751 h 460"/>
                <a:gd name="T52" fmla="*/ 588007 w 794"/>
                <a:gd name="T53" fmla="*/ 44630 h 460"/>
                <a:gd name="T54" fmla="*/ 221633 w 794"/>
                <a:gd name="T55" fmla="*/ 61935 h 460"/>
                <a:gd name="T56" fmla="*/ 248018 w 794"/>
                <a:gd name="T57" fmla="*/ 12751 h 460"/>
                <a:gd name="T58" fmla="*/ 241988 w 794"/>
                <a:gd name="T59" fmla="*/ 360680 h 460"/>
                <a:gd name="T60" fmla="*/ 284957 w 794"/>
                <a:gd name="T61" fmla="*/ 306943 h 460"/>
                <a:gd name="T62" fmla="*/ 288727 w 794"/>
                <a:gd name="T63" fmla="*/ 367056 h 460"/>
                <a:gd name="T64" fmla="*/ 347527 w 794"/>
                <a:gd name="T65" fmla="*/ 389826 h 460"/>
                <a:gd name="T66" fmla="*/ 301542 w 794"/>
                <a:gd name="T67" fmla="*/ 386183 h 460"/>
                <a:gd name="T68" fmla="*/ 325665 w 794"/>
                <a:gd name="T69" fmla="*/ 306943 h 460"/>
                <a:gd name="T70" fmla="*/ 367881 w 794"/>
                <a:gd name="T71" fmla="*/ 340642 h 460"/>
                <a:gd name="T72" fmla="*/ 347527 w 794"/>
                <a:gd name="T73" fmla="*/ 389826 h 460"/>
                <a:gd name="T74" fmla="*/ 388235 w 794"/>
                <a:gd name="T75" fmla="*/ 387094 h 460"/>
                <a:gd name="T76" fmla="*/ 393512 w 794"/>
                <a:gd name="T77" fmla="*/ 306943 h 460"/>
                <a:gd name="T78" fmla="*/ 422159 w 794"/>
                <a:gd name="T79" fmla="*/ 373432 h 460"/>
                <a:gd name="T80" fmla="*/ 300034 w 794"/>
                <a:gd name="T81" fmla="*/ 294191 h 460"/>
                <a:gd name="T82" fmla="*/ 376928 w 794"/>
                <a:gd name="T83" fmla="*/ 248651 h 460"/>
                <a:gd name="T84" fmla="*/ 335466 w 794"/>
                <a:gd name="T85" fmla="*/ 153927 h 460"/>
                <a:gd name="T86" fmla="*/ 221633 w 794"/>
                <a:gd name="T87" fmla="*/ 134800 h 460"/>
                <a:gd name="T88" fmla="*/ 588007 w 794"/>
                <a:gd name="T89" fmla="*/ 262313 h 46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794" h="460">
                  <a:moveTo>
                    <a:pt x="745" y="0"/>
                  </a:moveTo>
                  <a:cubicBezTo>
                    <a:pt x="329" y="0"/>
                    <a:pt x="329" y="0"/>
                    <a:pt x="329" y="0"/>
                  </a:cubicBezTo>
                  <a:cubicBezTo>
                    <a:pt x="313" y="0"/>
                    <a:pt x="299" y="7"/>
                    <a:pt x="290" y="20"/>
                  </a:cubicBezTo>
                  <a:cubicBezTo>
                    <a:pt x="278" y="14"/>
                    <a:pt x="248" y="8"/>
                    <a:pt x="212" y="39"/>
                  </a:cubicBezTo>
                  <a:cubicBezTo>
                    <a:pt x="168" y="77"/>
                    <a:pt x="6" y="200"/>
                    <a:pt x="4" y="201"/>
                  </a:cubicBezTo>
                  <a:cubicBezTo>
                    <a:pt x="1" y="204"/>
                    <a:pt x="0" y="208"/>
                    <a:pt x="3" y="211"/>
                  </a:cubicBezTo>
                  <a:cubicBezTo>
                    <a:pt x="4" y="213"/>
                    <a:pt x="6" y="214"/>
                    <a:pt x="8" y="214"/>
                  </a:cubicBezTo>
                  <a:cubicBezTo>
                    <a:pt x="10" y="214"/>
                    <a:pt x="11" y="213"/>
                    <a:pt x="13" y="212"/>
                  </a:cubicBezTo>
                  <a:cubicBezTo>
                    <a:pt x="14" y="211"/>
                    <a:pt x="177" y="88"/>
                    <a:pt x="221" y="50"/>
                  </a:cubicBezTo>
                  <a:cubicBezTo>
                    <a:pt x="251" y="24"/>
                    <a:pt x="274" y="28"/>
                    <a:pt x="283" y="32"/>
                  </a:cubicBezTo>
                  <a:cubicBezTo>
                    <a:pt x="281" y="37"/>
                    <a:pt x="280" y="43"/>
                    <a:pt x="280" y="49"/>
                  </a:cubicBezTo>
                  <a:cubicBezTo>
                    <a:pt x="280" y="244"/>
                    <a:pt x="280" y="244"/>
                    <a:pt x="280" y="244"/>
                  </a:cubicBezTo>
                  <a:cubicBezTo>
                    <a:pt x="260" y="253"/>
                    <a:pt x="246" y="259"/>
                    <a:pt x="245" y="260"/>
                  </a:cubicBezTo>
                  <a:cubicBezTo>
                    <a:pt x="241" y="262"/>
                    <a:pt x="240" y="266"/>
                    <a:pt x="241" y="270"/>
                  </a:cubicBezTo>
                  <a:cubicBezTo>
                    <a:pt x="243" y="273"/>
                    <a:pt x="247" y="275"/>
                    <a:pt x="251" y="273"/>
                  </a:cubicBezTo>
                  <a:cubicBezTo>
                    <a:pt x="252" y="272"/>
                    <a:pt x="410" y="198"/>
                    <a:pt x="450" y="182"/>
                  </a:cubicBezTo>
                  <a:cubicBezTo>
                    <a:pt x="479" y="170"/>
                    <a:pt x="498" y="184"/>
                    <a:pt x="507" y="201"/>
                  </a:cubicBezTo>
                  <a:cubicBezTo>
                    <a:pt x="516" y="221"/>
                    <a:pt x="514" y="248"/>
                    <a:pt x="492" y="261"/>
                  </a:cubicBezTo>
                  <a:cubicBezTo>
                    <a:pt x="482" y="267"/>
                    <a:pt x="464" y="275"/>
                    <a:pt x="444" y="285"/>
                  </a:cubicBezTo>
                  <a:cubicBezTo>
                    <a:pt x="411" y="300"/>
                    <a:pt x="381" y="315"/>
                    <a:pt x="371" y="324"/>
                  </a:cubicBezTo>
                  <a:cubicBezTo>
                    <a:pt x="371" y="324"/>
                    <a:pt x="370" y="324"/>
                    <a:pt x="370" y="325"/>
                  </a:cubicBezTo>
                  <a:cubicBezTo>
                    <a:pt x="370" y="325"/>
                    <a:pt x="369" y="325"/>
                    <a:pt x="369" y="326"/>
                  </a:cubicBezTo>
                  <a:cubicBezTo>
                    <a:pt x="366" y="329"/>
                    <a:pt x="361" y="334"/>
                    <a:pt x="356" y="340"/>
                  </a:cubicBezTo>
                  <a:cubicBezTo>
                    <a:pt x="336" y="363"/>
                    <a:pt x="303" y="401"/>
                    <a:pt x="274" y="409"/>
                  </a:cubicBezTo>
                  <a:cubicBezTo>
                    <a:pt x="236" y="419"/>
                    <a:pt x="82" y="424"/>
                    <a:pt x="80" y="424"/>
                  </a:cubicBezTo>
                  <a:cubicBezTo>
                    <a:pt x="76" y="424"/>
                    <a:pt x="73" y="428"/>
                    <a:pt x="74" y="431"/>
                  </a:cubicBezTo>
                  <a:cubicBezTo>
                    <a:pt x="74" y="435"/>
                    <a:pt x="77" y="438"/>
                    <a:pt x="81" y="438"/>
                  </a:cubicBezTo>
                  <a:cubicBezTo>
                    <a:pt x="81" y="438"/>
                    <a:pt x="81" y="438"/>
                    <a:pt x="81" y="438"/>
                  </a:cubicBezTo>
                  <a:cubicBezTo>
                    <a:pt x="87" y="438"/>
                    <a:pt x="238" y="433"/>
                    <a:pt x="278" y="422"/>
                  </a:cubicBezTo>
                  <a:cubicBezTo>
                    <a:pt x="289" y="419"/>
                    <a:pt x="299" y="413"/>
                    <a:pt x="310" y="406"/>
                  </a:cubicBezTo>
                  <a:cubicBezTo>
                    <a:pt x="314" y="416"/>
                    <a:pt x="322" y="425"/>
                    <a:pt x="333" y="431"/>
                  </a:cubicBezTo>
                  <a:cubicBezTo>
                    <a:pt x="339" y="434"/>
                    <a:pt x="347" y="436"/>
                    <a:pt x="354" y="436"/>
                  </a:cubicBezTo>
                  <a:cubicBezTo>
                    <a:pt x="365" y="436"/>
                    <a:pt x="376" y="431"/>
                    <a:pt x="385" y="423"/>
                  </a:cubicBezTo>
                  <a:cubicBezTo>
                    <a:pt x="386" y="425"/>
                    <a:pt x="386" y="426"/>
                    <a:pt x="386" y="428"/>
                  </a:cubicBezTo>
                  <a:cubicBezTo>
                    <a:pt x="391" y="440"/>
                    <a:pt x="399" y="450"/>
                    <a:pt x="410" y="455"/>
                  </a:cubicBezTo>
                  <a:cubicBezTo>
                    <a:pt x="417" y="459"/>
                    <a:pt x="424" y="460"/>
                    <a:pt x="431" y="460"/>
                  </a:cubicBezTo>
                  <a:cubicBezTo>
                    <a:pt x="449" y="460"/>
                    <a:pt x="465" y="451"/>
                    <a:pt x="474" y="434"/>
                  </a:cubicBezTo>
                  <a:cubicBezTo>
                    <a:pt x="485" y="410"/>
                    <a:pt x="485" y="410"/>
                    <a:pt x="485" y="410"/>
                  </a:cubicBezTo>
                  <a:cubicBezTo>
                    <a:pt x="489" y="421"/>
                    <a:pt x="497" y="431"/>
                    <a:pt x="509" y="437"/>
                  </a:cubicBezTo>
                  <a:cubicBezTo>
                    <a:pt x="516" y="440"/>
                    <a:pt x="523" y="442"/>
                    <a:pt x="530" y="442"/>
                  </a:cubicBezTo>
                  <a:cubicBezTo>
                    <a:pt x="547" y="442"/>
                    <a:pt x="564" y="432"/>
                    <a:pt x="572" y="416"/>
                  </a:cubicBezTo>
                  <a:cubicBezTo>
                    <a:pt x="611" y="337"/>
                    <a:pt x="611" y="337"/>
                    <a:pt x="611" y="337"/>
                  </a:cubicBezTo>
                  <a:cubicBezTo>
                    <a:pt x="745" y="337"/>
                    <a:pt x="745" y="337"/>
                    <a:pt x="745" y="337"/>
                  </a:cubicBezTo>
                  <a:cubicBezTo>
                    <a:pt x="772" y="337"/>
                    <a:pt x="794" y="315"/>
                    <a:pt x="794" y="288"/>
                  </a:cubicBezTo>
                  <a:cubicBezTo>
                    <a:pt x="794" y="49"/>
                    <a:pt x="794" y="49"/>
                    <a:pt x="794" y="49"/>
                  </a:cubicBezTo>
                  <a:cubicBezTo>
                    <a:pt x="794" y="22"/>
                    <a:pt x="772" y="0"/>
                    <a:pt x="745" y="0"/>
                  </a:cubicBezTo>
                  <a:moveTo>
                    <a:pt x="294" y="82"/>
                  </a:moveTo>
                  <a:cubicBezTo>
                    <a:pt x="780" y="82"/>
                    <a:pt x="780" y="82"/>
                    <a:pt x="780" y="82"/>
                  </a:cubicBezTo>
                  <a:cubicBezTo>
                    <a:pt x="780" y="134"/>
                    <a:pt x="780" y="134"/>
                    <a:pt x="780" y="134"/>
                  </a:cubicBezTo>
                  <a:cubicBezTo>
                    <a:pt x="294" y="134"/>
                    <a:pt x="294" y="134"/>
                    <a:pt x="294" y="134"/>
                  </a:cubicBezTo>
                  <a:lnTo>
                    <a:pt x="294" y="82"/>
                  </a:lnTo>
                  <a:close/>
                  <a:moveTo>
                    <a:pt x="329" y="14"/>
                  </a:moveTo>
                  <a:cubicBezTo>
                    <a:pt x="745" y="14"/>
                    <a:pt x="745" y="14"/>
                    <a:pt x="745" y="14"/>
                  </a:cubicBezTo>
                  <a:cubicBezTo>
                    <a:pt x="765" y="14"/>
                    <a:pt x="780" y="29"/>
                    <a:pt x="780" y="49"/>
                  </a:cubicBezTo>
                  <a:cubicBezTo>
                    <a:pt x="780" y="68"/>
                    <a:pt x="780" y="68"/>
                    <a:pt x="780" y="68"/>
                  </a:cubicBezTo>
                  <a:cubicBezTo>
                    <a:pt x="294" y="68"/>
                    <a:pt x="294" y="68"/>
                    <a:pt x="294" y="68"/>
                  </a:cubicBezTo>
                  <a:cubicBezTo>
                    <a:pt x="294" y="49"/>
                    <a:pt x="294" y="49"/>
                    <a:pt x="294" y="49"/>
                  </a:cubicBezTo>
                  <a:cubicBezTo>
                    <a:pt x="294" y="29"/>
                    <a:pt x="310" y="14"/>
                    <a:pt x="329" y="14"/>
                  </a:cubicBezTo>
                  <a:moveTo>
                    <a:pt x="339" y="418"/>
                  </a:moveTo>
                  <a:cubicBezTo>
                    <a:pt x="330" y="414"/>
                    <a:pt x="324" y="406"/>
                    <a:pt x="321" y="396"/>
                  </a:cubicBezTo>
                  <a:cubicBezTo>
                    <a:pt x="338" y="382"/>
                    <a:pt x="354" y="364"/>
                    <a:pt x="366" y="350"/>
                  </a:cubicBezTo>
                  <a:cubicBezTo>
                    <a:pt x="371" y="345"/>
                    <a:pt x="375" y="340"/>
                    <a:pt x="378" y="337"/>
                  </a:cubicBezTo>
                  <a:cubicBezTo>
                    <a:pt x="416" y="337"/>
                    <a:pt x="416" y="337"/>
                    <a:pt x="416" y="337"/>
                  </a:cubicBezTo>
                  <a:cubicBezTo>
                    <a:pt x="383" y="403"/>
                    <a:pt x="383" y="403"/>
                    <a:pt x="383" y="403"/>
                  </a:cubicBezTo>
                  <a:cubicBezTo>
                    <a:pt x="375" y="420"/>
                    <a:pt x="355" y="426"/>
                    <a:pt x="339" y="418"/>
                  </a:cubicBezTo>
                  <a:moveTo>
                    <a:pt x="461" y="428"/>
                  </a:moveTo>
                  <a:cubicBezTo>
                    <a:pt x="453" y="444"/>
                    <a:pt x="433" y="451"/>
                    <a:pt x="416" y="443"/>
                  </a:cubicBezTo>
                  <a:cubicBezTo>
                    <a:pt x="409" y="439"/>
                    <a:pt x="403" y="432"/>
                    <a:pt x="400" y="424"/>
                  </a:cubicBezTo>
                  <a:cubicBezTo>
                    <a:pt x="397" y="415"/>
                    <a:pt x="398" y="406"/>
                    <a:pt x="401" y="398"/>
                  </a:cubicBezTo>
                  <a:cubicBezTo>
                    <a:pt x="432" y="337"/>
                    <a:pt x="432" y="337"/>
                    <a:pt x="432" y="337"/>
                  </a:cubicBezTo>
                  <a:cubicBezTo>
                    <a:pt x="506" y="337"/>
                    <a:pt x="506" y="337"/>
                    <a:pt x="506" y="337"/>
                  </a:cubicBezTo>
                  <a:cubicBezTo>
                    <a:pt x="488" y="374"/>
                    <a:pt x="488" y="374"/>
                    <a:pt x="488" y="374"/>
                  </a:cubicBezTo>
                  <a:cubicBezTo>
                    <a:pt x="488" y="374"/>
                    <a:pt x="488" y="374"/>
                    <a:pt x="488" y="374"/>
                  </a:cubicBezTo>
                  <a:lnTo>
                    <a:pt x="461" y="428"/>
                  </a:lnTo>
                  <a:close/>
                  <a:moveTo>
                    <a:pt x="560" y="410"/>
                  </a:moveTo>
                  <a:cubicBezTo>
                    <a:pt x="552" y="426"/>
                    <a:pt x="532" y="433"/>
                    <a:pt x="515" y="425"/>
                  </a:cubicBezTo>
                  <a:cubicBezTo>
                    <a:pt x="499" y="416"/>
                    <a:pt x="492" y="397"/>
                    <a:pt x="500" y="380"/>
                  </a:cubicBezTo>
                  <a:cubicBezTo>
                    <a:pt x="522" y="337"/>
                    <a:pt x="522" y="337"/>
                    <a:pt x="522" y="337"/>
                  </a:cubicBezTo>
                  <a:cubicBezTo>
                    <a:pt x="596" y="337"/>
                    <a:pt x="596" y="337"/>
                    <a:pt x="596" y="337"/>
                  </a:cubicBezTo>
                  <a:lnTo>
                    <a:pt x="560" y="410"/>
                  </a:lnTo>
                  <a:close/>
                  <a:moveTo>
                    <a:pt x="745" y="323"/>
                  </a:moveTo>
                  <a:cubicBezTo>
                    <a:pt x="398" y="323"/>
                    <a:pt x="398" y="323"/>
                    <a:pt x="398" y="323"/>
                  </a:cubicBezTo>
                  <a:cubicBezTo>
                    <a:pt x="412" y="315"/>
                    <a:pt x="432" y="306"/>
                    <a:pt x="450" y="297"/>
                  </a:cubicBezTo>
                  <a:cubicBezTo>
                    <a:pt x="470" y="288"/>
                    <a:pt x="489" y="279"/>
                    <a:pt x="500" y="273"/>
                  </a:cubicBezTo>
                  <a:cubicBezTo>
                    <a:pt x="529" y="255"/>
                    <a:pt x="531" y="220"/>
                    <a:pt x="519" y="195"/>
                  </a:cubicBezTo>
                  <a:cubicBezTo>
                    <a:pt x="509" y="174"/>
                    <a:pt x="483" y="154"/>
                    <a:pt x="445" y="169"/>
                  </a:cubicBezTo>
                  <a:cubicBezTo>
                    <a:pt x="419" y="179"/>
                    <a:pt x="345" y="214"/>
                    <a:pt x="294" y="237"/>
                  </a:cubicBezTo>
                  <a:cubicBezTo>
                    <a:pt x="294" y="148"/>
                    <a:pt x="294" y="148"/>
                    <a:pt x="294" y="148"/>
                  </a:cubicBezTo>
                  <a:cubicBezTo>
                    <a:pt x="780" y="148"/>
                    <a:pt x="780" y="148"/>
                    <a:pt x="780" y="148"/>
                  </a:cubicBezTo>
                  <a:cubicBezTo>
                    <a:pt x="780" y="288"/>
                    <a:pt x="780" y="288"/>
                    <a:pt x="780" y="288"/>
                  </a:cubicBezTo>
                  <a:cubicBezTo>
                    <a:pt x="780" y="307"/>
                    <a:pt x="765" y="323"/>
                    <a:pt x="745" y="323"/>
                  </a:cubicBezTo>
                </a:path>
              </a:pathLst>
            </a:custGeom>
            <a:solidFill>
              <a:schemeClr val="tx1"/>
            </a:solidFill>
            <a:ln w="9525">
              <a:solidFill>
                <a:schemeClr val="tx1"/>
              </a:solidFill>
              <a:round/>
              <a:headEnd/>
              <a:tailEnd/>
            </a:ln>
          </p:spPr>
          <p:txBody>
            <a:bodyPr rtlCol="0"/>
            <a:lstStyle/>
            <a:p>
              <a:pPr rtl="0"/>
              <a:endParaRPr lang="sv-SE" dirty="0">
                <a:latin typeface="+mj-lt"/>
              </a:endParaRPr>
            </a:p>
          </p:txBody>
        </p:sp>
        <p:grpSp>
          <p:nvGrpSpPr>
            <p:cNvPr id="52" name="Grupp 24">
              <a:extLst>
                <a:ext uri="{FF2B5EF4-FFF2-40B4-BE49-F238E27FC236}">
                  <a16:creationId xmlns:a16="http://schemas.microsoft.com/office/drawing/2014/main" id="{B201B90C-7A99-4C00-8611-6040187C6D46}"/>
                </a:ext>
              </a:extLst>
            </p:cNvPr>
            <p:cNvGrpSpPr>
              <a:grpSpLocks/>
            </p:cNvGrpSpPr>
            <p:nvPr/>
          </p:nvGrpSpPr>
          <p:grpSpPr bwMode="auto">
            <a:xfrm>
              <a:off x="2942043" y="3603476"/>
              <a:ext cx="590550" cy="550862"/>
              <a:chOff x="2574925" y="5208588"/>
              <a:chExt cx="322262" cy="339725"/>
            </a:xfrm>
          </p:grpSpPr>
          <p:sp>
            <p:nvSpPr>
              <p:cNvPr id="53" name="Frihandsfigur 217">
                <a:extLst>
                  <a:ext uri="{FF2B5EF4-FFF2-40B4-BE49-F238E27FC236}">
                    <a16:creationId xmlns:a16="http://schemas.microsoft.com/office/drawing/2014/main" id="{BF10024A-5AD8-4734-B9BD-CE67EE0128A8}"/>
                  </a:ext>
                </a:extLst>
              </p:cNvPr>
              <p:cNvSpPr>
                <a:spLocks noEditPoints="1"/>
              </p:cNvSpPr>
              <p:nvPr/>
            </p:nvSpPr>
            <p:spPr bwMode="auto">
              <a:xfrm>
                <a:off x="2574925" y="5341938"/>
                <a:ext cx="61912" cy="206375"/>
              </a:xfrm>
              <a:custGeom>
                <a:avLst/>
                <a:gdLst>
                  <a:gd name="T0" fmla="*/ 58043 w 112"/>
                  <a:gd name="T1" fmla="*/ 68792 h 366"/>
                  <a:gd name="T2" fmla="*/ 34826 w 112"/>
                  <a:gd name="T3" fmla="*/ 68792 h 366"/>
                  <a:gd name="T4" fmla="*/ 34826 w 112"/>
                  <a:gd name="T5" fmla="*/ 3947 h 366"/>
                  <a:gd name="T6" fmla="*/ 30956 w 112"/>
                  <a:gd name="T7" fmla="*/ 0 h 366"/>
                  <a:gd name="T8" fmla="*/ 27087 w 112"/>
                  <a:gd name="T9" fmla="*/ 3947 h 366"/>
                  <a:gd name="T10" fmla="*/ 27087 w 112"/>
                  <a:gd name="T11" fmla="*/ 68792 h 366"/>
                  <a:gd name="T12" fmla="*/ 3870 w 112"/>
                  <a:gd name="T13" fmla="*/ 68792 h 366"/>
                  <a:gd name="T14" fmla="*/ 0 w 112"/>
                  <a:gd name="T15" fmla="*/ 72739 h 366"/>
                  <a:gd name="T16" fmla="*/ 0 w 112"/>
                  <a:gd name="T17" fmla="*/ 134200 h 366"/>
                  <a:gd name="T18" fmla="*/ 3870 w 112"/>
                  <a:gd name="T19" fmla="*/ 138147 h 366"/>
                  <a:gd name="T20" fmla="*/ 27087 w 112"/>
                  <a:gd name="T21" fmla="*/ 138147 h 366"/>
                  <a:gd name="T22" fmla="*/ 27087 w 112"/>
                  <a:gd name="T23" fmla="*/ 202428 h 366"/>
                  <a:gd name="T24" fmla="*/ 30956 w 112"/>
                  <a:gd name="T25" fmla="*/ 206375 h 366"/>
                  <a:gd name="T26" fmla="*/ 34826 w 112"/>
                  <a:gd name="T27" fmla="*/ 202428 h 366"/>
                  <a:gd name="T28" fmla="*/ 34826 w 112"/>
                  <a:gd name="T29" fmla="*/ 138147 h 366"/>
                  <a:gd name="T30" fmla="*/ 58043 w 112"/>
                  <a:gd name="T31" fmla="*/ 138147 h 366"/>
                  <a:gd name="T32" fmla="*/ 61912 w 112"/>
                  <a:gd name="T33" fmla="*/ 134200 h 366"/>
                  <a:gd name="T34" fmla="*/ 61912 w 112"/>
                  <a:gd name="T35" fmla="*/ 72739 h 366"/>
                  <a:gd name="T36" fmla="*/ 58043 w 112"/>
                  <a:gd name="T37" fmla="*/ 68792 h 366"/>
                  <a:gd name="T38" fmla="*/ 54173 w 112"/>
                  <a:gd name="T39" fmla="*/ 130253 h 366"/>
                  <a:gd name="T40" fmla="*/ 7739 w 112"/>
                  <a:gd name="T41" fmla="*/ 130253 h 366"/>
                  <a:gd name="T42" fmla="*/ 7739 w 112"/>
                  <a:gd name="T43" fmla="*/ 76686 h 366"/>
                  <a:gd name="T44" fmla="*/ 54173 w 112"/>
                  <a:gd name="T45" fmla="*/ 76686 h 366"/>
                  <a:gd name="T46" fmla="*/ 54173 w 112"/>
                  <a:gd name="T47" fmla="*/ 130253 h 36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2" h="366">
                    <a:moveTo>
                      <a:pt x="105" y="122"/>
                    </a:moveTo>
                    <a:cubicBezTo>
                      <a:pt x="63" y="122"/>
                      <a:pt x="63" y="122"/>
                      <a:pt x="63" y="122"/>
                    </a:cubicBezTo>
                    <a:cubicBezTo>
                      <a:pt x="63" y="7"/>
                      <a:pt x="63" y="7"/>
                      <a:pt x="63" y="7"/>
                    </a:cubicBezTo>
                    <a:cubicBezTo>
                      <a:pt x="63" y="4"/>
                      <a:pt x="60" y="0"/>
                      <a:pt x="56" y="0"/>
                    </a:cubicBezTo>
                    <a:cubicBezTo>
                      <a:pt x="52" y="0"/>
                      <a:pt x="49" y="4"/>
                      <a:pt x="49" y="7"/>
                    </a:cubicBezTo>
                    <a:cubicBezTo>
                      <a:pt x="49" y="122"/>
                      <a:pt x="49" y="122"/>
                      <a:pt x="49" y="122"/>
                    </a:cubicBezTo>
                    <a:cubicBezTo>
                      <a:pt x="7" y="122"/>
                      <a:pt x="7" y="122"/>
                      <a:pt x="7" y="122"/>
                    </a:cubicBezTo>
                    <a:cubicBezTo>
                      <a:pt x="3" y="122"/>
                      <a:pt x="0" y="125"/>
                      <a:pt x="0" y="129"/>
                    </a:cubicBezTo>
                    <a:cubicBezTo>
                      <a:pt x="0" y="238"/>
                      <a:pt x="0" y="238"/>
                      <a:pt x="0" y="238"/>
                    </a:cubicBezTo>
                    <a:cubicBezTo>
                      <a:pt x="0" y="242"/>
                      <a:pt x="3" y="245"/>
                      <a:pt x="7" y="245"/>
                    </a:cubicBezTo>
                    <a:cubicBezTo>
                      <a:pt x="49" y="245"/>
                      <a:pt x="49" y="245"/>
                      <a:pt x="49" y="245"/>
                    </a:cubicBezTo>
                    <a:cubicBezTo>
                      <a:pt x="49" y="359"/>
                      <a:pt x="49" y="359"/>
                      <a:pt x="49" y="359"/>
                    </a:cubicBezTo>
                    <a:cubicBezTo>
                      <a:pt x="49" y="363"/>
                      <a:pt x="52" y="366"/>
                      <a:pt x="56" y="366"/>
                    </a:cubicBezTo>
                    <a:cubicBezTo>
                      <a:pt x="60" y="366"/>
                      <a:pt x="63" y="363"/>
                      <a:pt x="63" y="359"/>
                    </a:cubicBezTo>
                    <a:cubicBezTo>
                      <a:pt x="63" y="245"/>
                      <a:pt x="63" y="245"/>
                      <a:pt x="63" y="245"/>
                    </a:cubicBezTo>
                    <a:cubicBezTo>
                      <a:pt x="105" y="245"/>
                      <a:pt x="105" y="245"/>
                      <a:pt x="105" y="245"/>
                    </a:cubicBezTo>
                    <a:cubicBezTo>
                      <a:pt x="109" y="245"/>
                      <a:pt x="112" y="242"/>
                      <a:pt x="112" y="238"/>
                    </a:cubicBezTo>
                    <a:cubicBezTo>
                      <a:pt x="112" y="129"/>
                      <a:pt x="112" y="129"/>
                      <a:pt x="112" y="129"/>
                    </a:cubicBezTo>
                    <a:cubicBezTo>
                      <a:pt x="112" y="125"/>
                      <a:pt x="109" y="122"/>
                      <a:pt x="105" y="122"/>
                    </a:cubicBezTo>
                    <a:moveTo>
                      <a:pt x="98" y="231"/>
                    </a:moveTo>
                    <a:cubicBezTo>
                      <a:pt x="14" y="231"/>
                      <a:pt x="14" y="231"/>
                      <a:pt x="14" y="231"/>
                    </a:cubicBezTo>
                    <a:cubicBezTo>
                      <a:pt x="14" y="136"/>
                      <a:pt x="14" y="136"/>
                      <a:pt x="14" y="136"/>
                    </a:cubicBezTo>
                    <a:cubicBezTo>
                      <a:pt x="98" y="136"/>
                      <a:pt x="98" y="136"/>
                      <a:pt x="98" y="136"/>
                    </a:cubicBezTo>
                    <a:lnTo>
                      <a:pt x="98" y="231"/>
                    </a:lnTo>
                    <a:close/>
                  </a:path>
                </a:pathLst>
              </a:custGeom>
              <a:solidFill>
                <a:srgbClr val="FFFFFF"/>
              </a:solidFill>
              <a:ln w="9525">
                <a:solidFill>
                  <a:schemeClr val="tx1"/>
                </a:solidFill>
                <a:round/>
                <a:headEnd/>
                <a:tailEnd/>
              </a:ln>
            </p:spPr>
            <p:txBody>
              <a:bodyPr rtlCol="0"/>
              <a:lstStyle/>
              <a:p>
                <a:pPr rtl="0"/>
                <a:endParaRPr lang="sv-SE" dirty="0">
                  <a:latin typeface="+mj-lt"/>
                </a:endParaRPr>
              </a:p>
            </p:txBody>
          </p:sp>
          <p:sp>
            <p:nvSpPr>
              <p:cNvPr id="54" name="Frihandsfigur 218">
                <a:extLst>
                  <a:ext uri="{FF2B5EF4-FFF2-40B4-BE49-F238E27FC236}">
                    <a16:creationId xmlns:a16="http://schemas.microsoft.com/office/drawing/2014/main" id="{5C781CD1-D8D0-49BA-B9F0-0748E316763E}"/>
                  </a:ext>
                </a:extLst>
              </p:cNvPr>
              <p:cNvSpPr>
                <a:spLocks noEditPoints="1"/>
              </p:cNvSpPr>
              <p:nvPr/>
            </p:nvSpPr>
            <p:spPr bwMode="auto">
              <a:xfrm>
                <a:off x="2660650" y="5265738"/>
                <a:ext cx="63500" cy="206375"/>
              </a:xfrm>
              <a:custGeom>
                <a:avLst/>
                <a:gdLst>
                  <a:gd name="T0" fmla="*/ 59531 w 112"/>
                  <a:gd name="T1" fmla="*/ 68228 h 366"/>
                  <a:gd name="T2" fmla="*/ 35719 w 112"/>
                  <a:gd name="T3" fmla="*/ 68228 h 366"/>
                  <a:gd name="T4" fmla="*/ 35719 w 112"/>
                  <a:gd name="T5" fmla="*/ 3947 h 366"/>
                  <a:gd name="T6" fmla="*/ 31750 w 112"/>
                  <a:gd name="T7" fmla="*/ 0 h 366"/>
                  <a:gd name="T8" fmla="*/ 27781 w 112"/>
                  <a:gd name="T9" fmla="*/ 3947 h 366"/>
                  <a:gd name="T10" fmla="*/ 27781 w 112"/>
                  <a:gd name="T11" fmla="*/ 68228 h 366"/>
                  <a:gd name="T12" fmla="*/ 3969 w 112"/>
                  <a:gd name="T13" fmla="*/ 68228 h 366"/>
                  <a:gd name="T14" fmla="*/ 0 w 112"/>
                  <a:gd name="T15" fmla="*/ 72175 h 366"/>
                  <a:gd name="T16" fmla="*/ 0 w 112"/>
                  <a:gd name="T17" fmla="*/ 134200 h 366"/>
                  <a:gd name="T18" fmla="*/ 3969 w 112"/>
                  <a:gd name="T19" fmla="*/ 138147 h 366"/>
                  <a:gd name="T20" fmla="*/ 27781 w 112"/>
                  <a:gd name="T21" fmla="*/ 138147 h 366"/>
                  <a:gd name="T22" fmla="*/ 27781 w 112"/>
                  <a:gd name="T23" fmla="*/ 202428 h 366"/>
                  <a:gd name="T24" fmla="*/ 31750 w 112"/>
                  <a:gd name="T25" fmla="*/ 206375 h 366"/>
                  <a:gd name="T26" fmla="*/ 35719 w 112"/>
                  <a:gd name="T27" fmla="*/ 202428 h 366"/>
                  <a:gd name="T28" fmla="*/ 35719 w 112"/>
                  <a:gd name="T29" fmla="*/ 138147 h 366"/>
                  <a:gd name="T30" fmla="*/ 59531 w 112"/>
                  <a:gd name="T31" fmla="*/ 138147 h 366"/>
                  <a:gd name="T32" fmla="*/ 63500 w 112"/>
                  <a:gd name="T33" fmla="*/ 134200 h 366"/>
                  <a:gd name="T34" fmla="*/ 63500 w 112"/>
                  <a:gd name="T35" fmla="*/ 72175 h 366"/>
                  <a:gd name="T36" fmla="*/ 59531 w 112"/>
                  <a:gd name="T37" fmla="*/ 68228 h 366"/>
                  <a:gd name="T38" fmla="*/ 55562 w 112"/>
                  <a:gd name="T39" fmla="*/ 130253 h 366"/>
                  <a:gd name="T40" fmla="*/ 7937 w 112"/>
                  <a:gd name="T41" fmla="*/ 130253 h 366"/>
                  <a:gd name="T42" fmla="*/ 7937 w 112"/>
                  <a:gd name="T43" fmla="*/ 76122 h 366"/>
                  <a:gd name="T44" fmla="*/ 55562 w 112"/>
                  <a:gd name="T45" fmla="*/ 76122 h 366"/>
                  <a:gd name="T46" fmla="*/ 55562 w 112"/>
                  <a:gd name="T47" fmla="*/ 130253 h 36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2" h="366">
                    <a:moveTo>
                      <a:pt x="105" y="121"/>
                    </a:moveTo>
                    <a:cubicBezTo>
                      <a:pt x="63" y="121"/>
                      <a:pt x="63" y="121"/>
                      <a:pt x="63" y="121"/>
                    </a:cubicBezTo>
                    <a:cubicBezTo>
                      <a:pt x="63" y="7"/>
                      <a:pt x="63" y="7"/>
                      <a:pt x="63" y="7"/>
                    </a:cubicBezTo>
                    <a:cubicBezTo>
                      <a:pt x="63" y="3"/>
                      <a:pt x="60" y="0"/>
                      <a:pt x="56" y="0"/>
                    </a:cubicBezTo>
                    <a:cubicBezTo>
                      <a:pt x="52" y="0"/>
                      <a:pt x="49" y="3"/>
                      <a:pt x="49" y="7"/>
                    </a:cubicBezTo>
                    <a:cubicBezTo>
                      <a:pt x="49" y="121"/>
                      <a:pt x="49" y="121"/>
                      <a:pt x="49" y="121"/>
                    </a:cubicBezTo>
                    <a:cubicBezTo>
                      <a:pt x="7" y="121"/>
                      <a:pt x="7" y="121"/>
                      <a:pt x="7" y="121"/>
                    </a:cubicBezTo>
                    <a:cubicBezTo>
                      <a:pt x="3" y="121"/>
                      <a:pt x="0" y="124"/>
                      <a:pt x="0" y="128"/>
                    </a:cubicBezTo>
                    <a:cubicBezTo>
                      <a:pt x="0" y="238"/>
                      <a:pt x="0" y="238"/>
                      <a:pt x="0" y="238"/>
                    </a:cubicBezTo>
                    <a:cubicBezTo>
                      <a:pt x="0" y="241"/>
                      <a:pt x="3" y="245"/>
                      <a:pt x="7" y="245"/>
                    </a:cubicBezTo>
                    <a:cubicBezTo>
                      <a:pt x="49" y="245"/>
                      <a:pt x="49" y="245"/>
                      <a:pt x="49" y="245"/>
                    </a:cubicBezTo>
                    <a:cubicBezTo>
                      <a:pt x="49" y="359"/>
                      <a:pt x="49" y="359"/>
                      <a:pt x="49" y="359"/>
                    </a:cubicBezTo>
                    <a:cubicBezTo>
                      <a:pt x="49" y="363"/>
                      <a:pt x="52" y="366"/>
                      <a:pt x="56" y="366"/>
                    </a:cubicBezTo>
                    <a:cubicBezTo>
                      <a:pt x="60" y="366"/>
                      <a:pt x="63" y="363"/>
                      <a:pt x="63" y="359"/>
                    </a:cubicBezTo>
                    <a:cubicBezTo>
                      <a:pt x="63" y="245"/>
                      <a:pt x="63" y="245"/>
                      <a:pt x="63" y="245"/>
                    </a:cubicBezTo>
                    <a:cubicBezTo>
                      <a:pt x="105" y="245"/>
                      <a:pt x="105" y="245"/>
                      <a:pt x="105" y="245"/>
                    </a:cubicBezTo>
                    <a:cubicBezTo>
                      <a:pt x="109" y="245"/>
                      <a:pt x="112" y="241"/>
                      <a:pt x="112" y="238"/>
                    </a:cubicBezTo>
                    <a:cubicBezTo>
                      <a:pt x="112" y="128"/>
                      <a:pt x="112" y="128"/>
                      <a:pt x="112" y="128"/>
                    </a:cubicBezTo>
                    <a:cubicBezTo>
                      <a:pt x="112" y="124"/>
                      <a:pt x="109" y="121"/>
                      <a:pt x="105" y="121"/>
                    </a:cubicBezTo>
                    <a:moveTo>
                      <a:pt x="98" y="231"/>
                    </a:moveTo>
                    <a:cubicBezTo>
                      <a:pt x="14" y="231"/>
                      <a:pt x="14" y="231"/>
                      <a:pt x="14" y="231"/>
                    </a:cubicBezTo>
                    <a:cubicBezTo>
                      <a:pt x="14" y="135"/>
                      <a:pt x="14" y="135"/>
                      <a:pt x="14" y="135"/>
                    </a:cubicBezTo>
                    <a:cubicBezTo>
                      <a:pt x="98" y="135"/>
                      <a:pt x="98" y="135"/>
                      <a:pt x="98" y="135"/>
                    </a:cubicBezTo>
                    <a:lnTo>
                      <a:pt x="98" y="231"/>
                    </a:lnTo>
                    <a:close/>
                  </a:path>
                </a:pathLst>
              </a:custGeom>
              <a:solidFill>
                <a:srgbClr val="FFFFFF"/>
              </a:solidFill>
              <a:ln w="9525">
                <a:solidFill>
                  <a:schemeClr val="tx1"/>
                </a:solidFill>
                <a:round/>
                <a:headEnd/>
                <a:tailEnd/>
              </a:ln>
            </p:spPr>
            <p:txBody>
              <a:bodyPr rtlCol="0"/>
              <a:lstStyle/>
              <a:p>
                <a:pPr rtl="0"/>
                <a:endParaRPr lang="sv-SE" dirty="0">
                  <a:latin typeface="+mj-lt"/>
                </a:endParaRPr>
              </a:p>
            </p:txBody>
          </p:sp>
          <p:sp>
            <p:nvSpPr>
              <p:cNvPr id="55" name="Frihandsfigur 219">
                <a:extLst>
                  <a:ext uri="{FF2B5EF4-FFF2-40B4-BE49-F238E27FC236}">
                    <a16:creationId xmlns:a16="http://schemas.microsoft.com/office/drawing/2014/main" id="{7F3159FC-2E13-4388-B9DA-44293F56E7EC}"/>
                  </a:ext>
                </a:extLst>
              </p:cNvPr>
              <p:cNvSpPr>
                <a:spLocks noEditPoints="1"/>
              </p:cNvSpPr>
              <p:nvPr/>
            </p:nvSpPr>
            <p:spPr bwMode="auto">
              <a:xfrm>
                <a:off x="2747963" y="5297488"/>
                <a:ext cx="63500" cy="204788"/>
              </a:xfrm>
              <a:custGeom>
                <a:avLst/>
                <a:gdLst>
                  <a:gd name="T0" fmla="*/ 59531 w 112"/>
                  <a:gd name="T1" fmla="*/ 67889 h 365"/>
                  <a:gd name="T2" fmla="*/ 35719 w 112"/>
                  <a:gd name="T3" fmla="*/ 67889 h 365"/>
                  <a:gd name="T4" fmla="*/ 35719 w 112"/>
                  <a:gd name="T5" fmla="*/ 3927 h 365"/>
                  <a:gd name="T6" fmla="*/ 31750 w 112"/>
                  <a:gd name="T7" fmla="*/ 0 h 365"/>
                  <a:gd name="T8" fmla="*/ 27781 w 112"/>
                  <a:gd name="T9" fmla="*/ 3927 h 365"/>
                  <a:gd name="T10" fmla="*/ 27781 w 112"/>
                  <a:gd name="T11" fmla="*/ 67889 h 365"/>
                  <a:gd name="T12" fmla="*/ 3969 w 112"/>
                  <a:gd name="T13" fmla="*/ 67889 h 365"/>
                  <a:gd name="T14" fmla="*/ 0 w 112"/>
                  <a:gd name="T15" fmla="*/ 71816 h 365"/>
                  <a:gd name="T16" fmla="*/ 0 w 112"/>
                  <a:gd name="T17" fmla="*/ 132972 h 365"/>
                  <a:gd name="T18" fmla="*/ 3969 w 112"/>
                  <a:gd name="T19" fmla="*/ 136899 h 365"/>
                  <a:gd name="T20" fmla="*/ 27781 w 112"/>
                  <a:gd name="T21" fmla="*/ 136899 h 365"/>
                  <a:gd name="T22" fmla="*/ 27781 w 112"/>
                  <a:gd name="T23" fmla="*/ 200861 h 365"/>
                  <a:gd name="T24" fmla="*/ 31750 w 112"/>
                  <a:gd name="T25" fmla="*/ 204788 h 365"/>
                  <a:gd name="T26" fmla="*/ 35719 w 112"/>
                  <a:gd name="T27" fmla="*/ 200861 h 365"/>
                  <a:gd name="T28" fmla="*/ 35719 w 112"/>
                  <a:gd name="T29" fmla="*/ 136899 h 365"/>
                  <a:gd name="T30" fmla="*/ 59531 w 112"/>
                  <a:gd name="T31" fmla="*/ 136899 h 365"/>
                  <a:gd name="T32" fmla="*/ 63500 w 112"/>
                  <a:gd name="T33" fmla="*/ 132972 h 365"/>
                  <a:gd name="T34" fmla="*/ 63500 w 112"/>
                  <a:gd name="T35" fmla="*/ 71816 h 365"/>
                  <a:gd name="T36" fmla="*/ 59531 w 112"/>
                  <a:gd name="T37" fmla="*/ 67889 h 365"/>
                  <a:gd name="T38" fmla="*/ 55562 w 112"/>
                  <a:gd name="T39" fmla="*/ 129044 h 365"/>
                  <a:gd name="T40" fmla="*/ 7937 w 112"/>
                  <a:gd name="T41" fmla="*/ 129044 h 365"/>
                  <a:gd name="T42" fmla="*/ 7937 w 112"/>
                  <a:gd name="T43" fmla="*/ 75744 h 365"/>
                  <a:gd name="T44" fmla="*/ 55562 w 112"/>
                  <a:gd name="T45" fmla="*/ 75744 h 365"/>
                  <a:gd name="T46" fmla="*/ 55562 w 112"/>
                  <a:gd name="T47" fmla="*/ 129044 h 36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2" h="365">
                    <a:moveTo>
                      <a:pt x="105" y="121"/>
                    </a:moveTo>
                    <a:cubicBezTo>
                      <a:pt x="63" y="121"/>
                      <a:pt x="63" y="121"/>
                      <a:pt x="63" y="121"/>
                    </a:cubicBezTo>
                    <a:cubicBezTo>
                      <a:pt x="63" y="7"/>
                      <a:pt x="63" y="7"/>
                      <a:pt x="63" y="7"/>
                    </a:cubicBezTo>
                    <a:cubicBezTo>
                      <a:pt x="63" y="3"/>
                      <a:pt x="60" y="0"/>
                      <a:pt x="56" y="0"/>
                    </a:cubicBezTo>
                    <a:cubicBezTo>
                      <a:pt x="52" y="0"/>
                      <a:pt x="49" y="3"/>
                      <a:pt x="49" y="7"/>
                    </a:cubicBezTo>
                    <a:cubicBezTo>
                      <a:pt x="49" y="121"/>
                      <a:pt x="49" y="121"/>
                      <a:pt x="49" y="121"/>
                    </a:cubicBezTo>
                    <a:cubicBezTo>
                      <a:pt x="7" y="121"/>
                      <a:pt x="7" y="121"/>
                      <a:pt x="7" y="121"/>
                    </a:cubicBezTo>
                    <a:cubicBezTo>
                      <a:pt x="3" y="121"/>
                      <a:pt x="0" y="124"/>
                      <a:pt x="0" y="128"/>
                    </a:cubicBezTo>
                    <a:cubicBezTo>
                      <a:pt x="0" y="237"/>
                      <a:pt x="0" y="237"/>
                      <a:pt x="0" y="237"/>
                    </a:cubicBezTo>
                    <a:cubicBezTo>
                      <a:pt x="0" y="241"/>
                      <a:pt x="3" y="244"/>
                      <a:pt x="7" y="244"/>
                    </a:cubicBezTo>
                    <a:cubicBezTo>
                      <a:pt x="49" y="244"/>
                      <a:pt x="49" y="244"/>
                      <a:pt x="49" y="244"/>
                    </a:cubicBezTo>
                    <a:cubicBezTo>
                      <a:pt x="49" y="358"/>
                      <a:pt x="49" y="358"/>
                      <a:pt x="49" y="358"/>
                    </a:cubicBezTo>
                    <a:cubicBezTo>
                      <a:pt x="49" y="362"/>
                      <a:pt x="52" y="365"/>
                      <a:pt x="56" y="365"/>
                    </a:cubicBezTo>
                    <a:cubicBezTo>
                      <a:pt x="60" y="365"/>
                      <a:pt x="63" y="362"/>
                      <a:pt x="63" y="358"/>
                    </a:cubicBezTo>
                    <a:cubicBezTo>
                      <a:pt x="63" y="244"/>
                      <a:pt x="63" y="244"/>
                      <a:pt x="63" y="244"/>
                    </a:cubicBezTo>
                    <a:cubicBezTo>
                      <a:pt x="105" y="244"/>
                      <a:pt x="105" y="244"/>
                      <a:pt x="105" y="244"/>
                    </a:cubicBezTo>
                    <a:cubicBezTo>
                      <a:pt x="109" y="244"/>
                      <a:pt x="112" y="241"/>
                      <a:pt x="112" y="237"/>
                    </a:cubicBezTo>
                    <a:cubicBezTo>
                      <a:pt x="112" y="128"/>
                      <a:pt x="112" y="128"/>
                      <a:pt x="112" y="128"/>
                    </a:cubicBezTo>
                    <a:cubicBezTo>
                      <a:pt x="112" y="124"/>
                      <a:pt x="109" y="121"/>
                      <a:pt x="105" y="121"/>
                    </a:cubicBezTo>
                    <a:moveTo>
                      <a:pt x="98" y="230"/>
                    </a:moveTo>
                    <a:cubicBezTo>
                      <a:pt x="14" y="230"/>
                      <a:pt x="14" y="230"/>
                      <a:pt x="14" y="230"/>
                    </a:cubicBezTo>
                    <a:cubicBezTo>
                      <a:pt x="14" y="135"/>
                      <a:pt x="14" y="135"/>
                      <a:pt x="14" y="135"/>
                    </a:cubicBezTo>
                    <a:cubicBezTo>
                      <a:pt x="98" y="135"/>
                      <a:pt x="98" y="135"/>
                      <a:pt x="98" y="135"/>
                    </a:cubicBezTo>
                    <a:lnTo>
                      <a:pt x="98" y="230"/>
                    </a:lnTo>
                    <a:close/>
                  </a:path>
                </a:pathLst>
              </a:custGeom>
              <a:solidFill>
                <a:srgbClr val="FFFFFF"/>
              </a:solidFill>
              <a:ln w="9525">
                <a:solidFill>
                  <a:schemeClr val="tx1"/>
                </a:solidFill>
                <a:round/>
                <a:headEnd/>
                <a:tailEnd/>
              </a:ln>
            </p:spPr>
            <p:txBody>
              <a:bodyPr rtlCol="0"/>
              <a:lstStyle/>
              <a:p>
                <a:pPr rtl="0"/>
                <a:endParaRPr lang="sv-SE" dirty="0">
                  <a:latin typeface="+mj-lt"/>
                </a:endParaRPr>
              </a:p>
            </p:txBody>
          </p:sp>
          <p:sp>
            <p:nvSpPr>
              <p:cNvPr id="56" name="Frihandsfigur 220">
                <a:extLst>
                  <a:ext uri="{FF2B5EF4-FFF2-40B4-BE49-F238E27FC236}">
                    <a16:creationId xmlns:a16="http://schemas.microsoft.com/office/drawing/2014/main" id="{521F9689-06C5-4420-8DC4-C32997D48556}"/>
                  </a:ext>
                </a:extLst>
              </p:cNvPr>
              <p:cNvSpPr>
                <a:spLocks noEditPoints="1"/>
              </p:cNvSpPr>
              <p:nvPr/>
            </p:nvSpPr>
            <p:spPr bwMode="auto">
              <a:xfrm>
                <a:off x="2835275" y="5208588"/>
                <a:ext cx="61912" cy="204788"/>
              </a:xfrm>
              <a:custGeom>
                <a:avLst/>
                <a:gdLst>
                  <a:gd name="T0" fmla="*/ 58043 w 112"/>
                  <a:gd name="T1" fmla="*/ 67703 h 366"/>
                  <a:gd name="T2" fmla="*/ 34826 w 112"/>
                  <a:gd name="T3" fmla="*/ 67703 h 366"/>
                  <a:gd name="T4" fmla="*/ 34826 w 112"/>
                  <a:gd name="T5" fmla="*/ 3917 h 366"/>
                  <a:gd name="T6" fmla="*/ 30956 w 112"/>
                  <a:gd name="T7" fmla="*/ 0 h 366"/>
                  <a:gd name="T8" fmla="*/ 27087 w 112"/>
                  <a:gd name="T9" fmla="*/ 3917 h 366"/>
                  <a:gd name="T10" fmla="*/ 27087 w 112"/>
                  <a:gd name="T11" fmla="*/ 67703 h 366"/>
                  <a:gd name="T12" fmla="*/ 3870 w 112"/>
                  <a:gd name="T13" fmla="*/ 67703 h 366"/>
                  <a:gd name="T14" fmla="*/ 0 w 112"/>
                  <a:gd name="T15" fmla="*/ 71620 h 366"/>
                  <a:gd name="T16" fmla="*/ 0 w 112"/>
                  <a:gd name="T17" fmla="*/ 133168 h 366"/>
                  <a:gd name="T18" fmla="*/ 3870 w 112"/>
                  <a:gd name="T19" fmla="*/ 137085 h 366"/>
                  <a:gd name="T20" fmla="*/ 27087 w 112"/>
                  <a:gd name="T21" fmla="*/ 137085 h 366"/>
                  <a:gd name="T22" fmla="*/ 27087 w 112"/>
                  <a:gd name="T23" fmla="*/ 200871 h 366"/>
                  <a:gd name="T24" fmla="*/ 30956 w 112"/>
                  <a:gd name="T25" fmla="*/ 204788 h 366"/>
                  <a:gd name="T26" fmla="*/ 34826 w 112"/>
                  <a:gd name="T27" fmla="*/ 200871 h 366"/>
                  <a:gd name="T28" fmla="*/ 34826 w 112"/>
                  <a:gd name="T29" fmla="*/ 137085 h 366"/>
                  <a:gd name="T30" fmla="*/ 58043 w 112"/>
                  <a:gd name="T31" fmla="*/ 137085 h 366"/>
                  <a:gd name="T32" fmla="*/ 61912 w 112"/>
                  <a:gd name="T33" fmla="*/ 133168 h 366"/>
                  <a:gd name="T34" fmla="*/ 61912 w 112"/>
                  <a:gd name="T35" fmla="*/ 71620 h 366"/>
                  <a:gd name="T36" fmla="*/ 58043 w 112"/>
                  <a:gd name="T37" fmla="*/ 67703 h 366"/>
                  <a:gd name="T38" fmla="*/ 54173 w 112"/>
                  <a:gd name="T39" fmla="*/ 129251 h 366"/>
                  <a:gd name="T40" fmla="*/ 7739 w 112"/>
                  <a:gd name="T41" fmla="*/ 129251 h 366"/>
                  <a:gd name="T42" fmla="*/ 7739 w 112"/>
                  <a:gd name="T43" fmla="*/ 75537 h 366"/>
                  <a:gd name="T44" fmla="*/ 54173 w 112"/>
                  <a:gd name="T45" fmla="*/ 75537 h 366"/>
                  <a:gd name="T46" fmla="*/ 54173 w 112"/>
                  <a:gd name="T47" fmla="*/ 129251 h 36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2" h="366">
                    <a:moveTo>
                      <a:pt x="105" y="121"/>
                    </a:moveTo>
                    <a:cubicBezTo>
                      <a:pt x="63" y="121"/>
                      <a:pt x="63" y="121"/>
                      <a:pt x="63" y="121"/>
                    </a:cubicBezTo>
                    <a:cubicBezTo>
                      <a:pt x="63" y="7"/>
                      <a:pt x="63" y="7"/>
                      <a:pt x="63" y="7"/>
                    </a:cubicBezTo>
                    <a:cubicBezTo>
                      <a:pt x="63" y="3"/>
                      <a:pt x="60" y="0"/>
                      <a:pt x="56" y="0"/>
                    </a:cubicBezTo>
                    <a:cubicBezTo>
                      <a:pt x="52" y="0"/>
                      <a:pt x="49" y="3"/>
                      <a:pt x="49" y="7"/>
                    </a:cubicBezTo>
                    <a:cubicBezTo>
                      <a:pt x="49" y="121"/>
                      <a:pt x="49" y="121"/>
                      <a:pt x="49" y="121"/>
                    </a:cubicBezTo>
                    <a:cubicBezTo>
                      <a:pt x="7" y="121"/>
                      <a:pt x="7" y="121"/>
                      <a:pt x="7" y="121"/>
                    </a:cubicBezTo>
                    <a:cubicBezTo>
                      <a:pt x="3" y="121"/>
                      <a:pt x="0" y="125"/>
                      <a:pt x="0" y="128"/>
                    </a:cubicBezTo>
                    <a:cubicBezTo>
                      <a:pt x="0" y="238"/>
                      <a:pt x="0" y="238"/>
                      <a:pt x="0" y="238"/>
                    </a:cubicBezTo>
                    <a:cubicBezTo>
                      <a:pt x="0" y="241"/>
                      <a:pt x="3" y="245"/>
                      <a:pt x="7" y="245"/>
                    </a:cubicBezTo>
                    <a:cubicBezTo>
                      <a:pt x="49" y="245"/>
                      <a:pt x="49" y="245"/>
                      <a:pt x="49" y="245"/>
                    </a:cubicBezTo>
                    <a:cubicBezTo>
                      <a:pt x="49" y="359"/>
                      <a:pt x="49" y="359"/>
                      <a:pt x="49" y="359"/>
                    </a:cubicBezTo>
                    <a:cubicBezTo>
                      <a:pt x="49" y="363"/>
                      <a:pt x="52" y="366"/>
                      <a:pt x="56" y="366"/>
                    </a:cubicBezTo>
                    <a:cubicBezTo>
                      <a:pt x="60" y="366"/>
                      <a:pt x="63" y="363"/>
                      <a:pt x="63" y="359"/>
                    </a:cubicBezTo>
                    <a:cubicBezTo>
                      <a:pt x="63" y="245"/>
                      <a:pt x="63" y="245"/>
                      <a:pt x="63" y="245"/>
                    </a:cubicBezTo>
                    <a:cubicBezTo>
                      <a:pt x="105" y="245"/>
                      <a:pt x="105" y="245"/>
                      <a:pt x="105" y="245"/>
                    </a:cubicBezTo>
                    <a:cubicBezTo>
                      <a:pt x="109" y="245"/>
                      <a:pt x="112" y="241"/>
                      <a:pt x="112" y="238"/>
                    </a:cubicBezTo>
                    <a:cubicBezTo>
                      <a:pt x="112" y="128"/>
                      <a:pt x="112" y="128"/>
                      <a:pt x="112" y="128"/>
                    </a:cubicBezTo>
                    <a:cubicBezTo>
                      <a:pt x="112" y="125"/>
                      <a:pt x="109" y="121"/>
                      <a:pt x="105" y="121"/>
                    </a:cubicBezTo>
                    <a:moveTo>
                      <a:pt x="98" y="231"/>
                    </a:moveTo>
                    <a:cubicBezTo>
                      <a:pt x="14" y="231"/>
                      <a:pt x="14" y="231"/>
                      <a:pt x="14" y="231"/>
                    </a:cubicBezTo>
                    <a:cubicBezTo>
                      <a:pt x="14" y="135"/>
                      <a:pt x="14" y="135"/>
                      <a:pt x="14" y="135"/>
                    </a:cubicBezTo>
                    <a:cubicBezTo>
                      <a:pt x="98" y="135"/>
                      <a:pt x="98" y="135"/>
                      <a:pt x="98" y="135"/>
                    </a:cubicBezTo>
                    <a:lnTo>
                      <a:pt x="98" y="231"/>
                    </a:lnTo>
                    <a:close/>
                  </a:path>
                </a:pathLst>
              </a:custGeom>
              <a:solidFill>
                <a:srgbClr val="FFFFFF"/>
              </a:solidFill>
              <a:ln w="9525">
                <a:solidFill>
                  <a:schemeClr val="tx1"/>
                </a:solidFill>
                <a:round/>
                <a:headEnd/>
                <a:tailEnd/>
              </a:ln>
            </p:spPr>
            <p:txBody>
              <a:bodyPr rtlCol="0"/>
              <a:lstStyle/>
              <a:p>
                <a:pPr rtl="0"/>
                <a:endParaRPr lang="sv-SE" dirty="0">
                  <a:latin typeface="+mj-lt"/>
                </a:endParaRPr>
              </a:p>
            </p:txBody>
          </p:sp>
        </p:grpSp>
        <p:sp>
          <p:nvSpPr>
            <p:cNvPr id="57" name="Frihandsfigur 129">
              <a:extLst>
                <a:ext uri="{FF2B5EF4-FFF2-40B4-BE49-F238E27FC236}">
                  <a16:creationId xmlns:a16="http://schemas.microsoft.com/office/drawing/2014/main" id="{B06E1C67-9464-4E8E-A2C4-354CE51D4759}"/>
                </a:ext>
              </a:extLst>
            </p:cNvPr>
            <p:cNvSpPr>
              <a:spLocks noEditPoints="1"/>
            </p:cNvSpPr>
            <p:nvPr/>
          </p:nvSpPr>
          <p:spPr bwMode="auto">
            <a:xfrm>
              <a:off x="8635007" y="3637270"/>
              <a:ext cx="473075" cy="484188"/>
            </a:xfrm>
            <a:custGeom>
              <a:avLst/>
              <a:gdLst>
                <a:gd name="T0" fmla="*/ 332526 w 574"/>
                <a:gd name="T1" fmla="*/ 0 h 581"/>
                <a:gd name="T2" fmla="*/ 192602 w 574"/>
                <a:gd name="T3" fmla="*/ 52591 h 581"/>
                <a:gd name="T4" fmla="*/ 139924 w 574"/>
                <a:gd name="T5" fmla="*/ 171964 h 581"/>
                <a:gd name="T6" fmla="*/ 0 w 574"/>
                <a:gd name="T7" fmla="*/ 223720 h 581"/>
                <a:gd name="T8" fmla="*/ 42800 w 574"/>
                <a:gd name="T9" fmla="*/ 471649 h 581"/>
                <a:gd name="T10" fmla="*/ 237048 w 574"/>
                <a:gd name="T11" fmla="*/ 471649 h 581"/>
                <a:gd name="T12" fmla="*/ 279848 w 574"/>
                <a:gd name="T13" fmla="*/ 389841 h 581"/>
                <a:gd name="T14" fmla="*/ 429650 w 574"/>
                <a:gd name="T15" fmla="*/ 379823 h 581"/>
                <a:gd name="T16" fmla="*/ 472450 w 574"/>
                <a:gd name="T17" fmla="*/ 52591 h 581"/>
                <a:gd name="T18" fmla="*/ 460927 w 574"/>
                <a:gd name="T19" fmla="*/ 274641 h 581"/>
                <a:gd name="T20" fmla="*/ 279848 w 574"/>
                <a:gd name="T21" fmla="*/ 310537 h 581"/>
                <a:gd name="T22" fmla="*/ 332526 w 574"/>
                <a:gd name="T23" fmla="*/ 254607 h 581"/>
                <a:gd name="T24" fmla="*/ 460927 w 574"/>
                <a:gd name="T25" fmla="*/ 224555 h 581"/>
                <a:gd name="T26" fmla="*/ 268325 w 574"/>
                <a:gd name="T27" fmla="*/ 245424 h 581"/>
                <a:gd name="T28" fmla="*/ 139924 w 574"/>
                <a:gd name="T29" fmla="*/ 338919 h 581"/>
                <a:gd name="T30" fmla="*/ 11523 w 574"/>
                <a:gd name="T31" fmla="*/ 245424 h 581"/>
                <a:gd name="T32" fmla="*/ 139924 w 574"/>
                <a:gd name="T33" fmla="*/ 276311 h 581"/>
                <a:gd name="T34" fmla="*/ 268325 w 574"/>
                <a:gd name="T35" fmla="*/ 245424 h 581"/>
                <a:gd name="T36" fmla="*/ 42800 w 574"/>
                <a:gd name="T37" fmla="*/ 336415 h 581"/>
                <a:gd name="T38" fmla="*/ 237048 w 574"/>
                <a:gd name="T39" fmla="*/ 336415 h 581"/>
                <a:gd name="T40" fmla="*/ 268325 w 574"/>
                <a:gd name="T41" fmla="*/ 365632 h 581"/>
                <a:gd name="T42" fmla="*/ 11523 w 574"/>
                <a:gd name="T43" fmla="*/ 365632 h 581"/>
                <a:gd name="T44" fmla="*/ 460927 w 574"/>
                <a:gd name="T45" fmla="*/ 131895 h 581"/>
                <a:gd name="T46" fmla="*/ 204125 w 574"/>
                <a:gd name="T47" fmla="*/ 131895 h 581"/>
                <a:gd name="T48" fmla="*/ 236225 w 574"/>
                <a:gd name="T49" fmla="*/ 90156 h 581"/>
                <a:gd name="T50" fmla="*/ 429650 w 574"/>
                <a:gd name="T51" fmla="*/ 90156 h 581"/>
                <a:gd name="T52" fmla="*/ 460927 w 574"/>
                <a:gd name="T53" fmla="*/ 131895 h 581"/>
                <a:gd name="T54" fmla="*/ 460927 w 574"/>
                <a:gd name="T55" fmla="*/ 52591 h 581"/>
                <a:gd name="T56" fmla="*/ 204125 w 574"/>
                <a:gd name="T57" fmla="*/ 52591 h 581"/>
                <a:gd name="T58" fmla="*/ 204125 w 574"/>
                <a:gd name="T59" fmla="*/ 152764 h 581"/>
                <a:gd name="T60" fmla="*/ 332526 w 574"/>
                <a:gd name="T61" fmla="*/ 183651 h 581"/>
                <a:gd name="T62" fmla="*/ 460927 w 574"/>
                <a:gd name="T63" fmla="*/ 152764 h 581"/>
                <a:gd name="T64" fmla="*/ 332526 w 574"/>
                <a:gd name="T65" fmla="*/ 242920 h 581"/>
                <a:gd name="T66" fmla="*/ 279848 w 574"/>
                <a:gd name="T67" fmla="*/ 223720 h 581"/>
                <a:gd name="T68" fmla="*/ 204125 w 574"/>
                <a:gd name="T69" fmla="*/ 177807 h 581"/>
                <a:gd name="T70" fmla="*/ 139924 w 574"/>
                <a:gd name="T71" fmla="*/ 183651 h 581"/>
                <a:gd name="T72" fmla="*/ 197540 w 574"/>
                <a:gd name="T73" fmla="*/ 188659 h 581"/>
                <a:gd name="T74" fmla="*/ 139924 w 574"/>
                <a:gd name="T75" fmla="*/ 264624 h 581"/>
                <a:gd name="T76" fmla="*/ 139924 w 574"/>
                <a:gd name="T77" fmla="*/ 183651 h 581"/>
                <a:gd name="T78" fmla="*/ 11523 w 574"/>
                <a:gd name="T79" fmla="*/ 433249 h 581"/>
                <a:gd name="T80" fmla="*/ 42800 w 574"/>
                <a:gd name="T81" fmla="*/ 404032 h 581"/>
                <a:gd name="T82" fmla="*/ 237048 w 574"/>
                <a:gd name="T83" fmla="*/ 404032 h 581"/>
                <a:gd name="T84" fmla="*/ 268325 w 574"/>
                <a:gd name="T85" fmla="*/ 433249 h 581"/>
                <a:gd name="T86" fmla="*/ 332526 w 574"/>
                <a:gd name="T87" fmla="*/ 382328 h 581"/>
                <a:gd name="T88" fmla="*/ 279848 w 574"/>
                <a:gd name="T89" fmla="*/ 323058 h 581"/>
                <a:gd name="T90" fmla="*/ 429650 w 574"/>
                <a:gd name="T91" fmla="*/ 312206 h 581"/>
                <a:gd name="T92" fmla="*/ 460927 w 574"/>
                <a:gd name="T93" fmla="*/ 342258 h 58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574" h="581">
                  <a:moveTo>
                    <a:pt x="522" y="17"/>
                  </a:moveTo>
                  <a:cubicBezTo>
                    <a:pt x="490" y="6"/>
                    <a:pt x="449" y="0"/>
                    <a:pt x="404" y="0"/>
                  </a:cubicBezTo>
                  <a:cubicBezTo>
                    <a:pt x="360" y="0"/>
                    <a:pt x="318" y="6"/>
                    <a:pt x="287" y="17"/>
                  </a:cubicBezTo>
                  <a:cubicBezTo>
                    <a:pt x="252" y="29"/>
                    <a:pt x="234" y="44"/>
                    <a:pt x="234" y="63"/>
                  </a:cubicBezTo>
                  <a:cubicBezTo>
                    <a:pt x="234" y="210"/>
                    <a:pt x="234" y="210"/>
                    <a:pt x="234" y="210"/>
                  </a:cubicBezTo>
                  <a:cubicBezTo>
                    <a:pt x="214" y="208"/>
                    <a:pt x="192" y="206"/>
                    <a:pt x="170" y="206"/>
                  </a:cubicBezTo>
                  <a:cubicBezTo>
                    <a:pt x="126" y="206"/>
                    <a:pt x="84" y="212"/>
                    <a:pt x="52" y="223"/>
                  </a:cubicBezTo>
                  <a:cubicBezTo>
                    <a:pt x="18" y="234"/>
                    <a:pt x="0" y="250"/>
                    <a:pt x="0" y="268"/>
                  </a:cubicBezTo>
                  <a:cubicBezTo>
                    <a:pt x="0" y="519"/>
                    <a:pt x="0" y="519"/>
                    <a:pt x="0" y="519"/>
                  </a:cubicBezTo>
                  <a:cubicBezTo>
                    <a:pt x="0" y="537"/>
                    <a:pt x="18" y="553"/>
                    <a:pt x="52" y="565"/>
                  </a:cubicBezTo>
                  <a:cubicBezTo>
                    <a:pt x="84" y="575"/>
                    <a:pt x="126" y="581"/>
                    <a:pt x="170" y="581"/>
                  </a:cubicBezTo>
                  <a:cubicBezTo>
                    <a:pt x="214" y="581"/>
                    <a:pt x="256" y="575"/>
                    <a:pt x="288" y="565"/>
                  </a:cubicBezTo>
                  <a:cubicBezTo>
                    <a:pt x="322" y="553"/>
                    <a:pt x="340" y="537"/>
                    <a:pt x="340" y="519"/>
                  </a:cubicBezTo>
                  <a:cubicBezTo>
                    <a:pt x="340" y="467"/>
                    <a:pt x="340" y="467"/>
                    <a:pt x="340" y="467"/>
                  </a:cubicBezTo>
                  <a:cubicBezTo>
                    <a:pt x="360" y="470"/>
                    <a:pt x="382" y="472"/>
                    <a:pt x="404" y="472"/>
                  </a:cubicBezTo>
                  <a:cubicBezTo>
                    <a:pt x="449" y="472"/>
                    <a:pt x="490" y="466"/>
                    <a:pt x="522" y="455"/>
                  </a:cubicBezTo>
                  <a:cubicBezTo>
                    <a:pt x="556" y="444"/>
                    <a:pt x="574" y="428"/>
                    <a:pt x="574" y="410"/>
                  </a:cubicBezTo>
                  <a:cubicBezTo>
                    <a:pt x="574" y="63"/>
                    <a:pt x="574" y="63"/>
                    <a:pt x="574" y="63"/>
                  </a:cubicBezTo>
                  <a:cubicBezTo>
                    <a:pt x="574" y="44"/>
                    <a:pt x="556" y="29"/>
                    <a:pt x="522" y="17"/>
                  </a:cubicBezTo>
                  <a:moveTo>
                    <a:pt x="560" y="329"/>
                  </a:moveTo>
                  <a:cubicBezTo>
                    <a:pt x="560" y="352"/>
                    <a:pt x="496" y="377"/>
                    <a:pt x="404" y="377"/>
                  </a:cubicBezTo>
                  <a:cubicBezTo>
                    <a:pt x="382" y="377"/>
                    <a:pt x="360" y="375"/>
                    <a:pt x="340" y="372"/>
                  </a:cubicBezTo>
                  <a:cubicBezTo>
                    <a:pt x="340" y="301"/>
                    <a:pt x="340" y="301"/>
                    <a:pt x="340" y="301"/>
                  </a:cubicBezTo>
                  <a:cubicBezTo>
                    <a:pt x="360" y="304"/>
                    <a:pt x="382" y="305"/>
                    <a:pt x="404" y="305"/>
                  </a:cubicBezTo>
                  <a:cubicBezTo>
                    <a:pt x="449" y="305"/>
                    <a:pt x="490" y="300"/>
                    <a:pt x="522" y="289"/>
                  </a:cubicBezTo>
                  <a:cubicBezTo>
                    <a:pt x="539" y="283"/>
                    <a:pt x="552" y="276"/>
                    <a:pt x="560" y="269"/>
                  </a:cubicBezTo>
                  <a:lnTo>
                    <a:pt x="560" y="329"/>
                  </a:lnTo>
                  <a:close/>
                  <a:moveTo>
                    <a:pt x="326" y="294"/>
                  </a:moveTo>
                  <a:cubicBezTo>
                    <a:pt x="326" y="358"/>
                    <a:pt x="326" y="358"/>
                    <a:pt x="326" y="358"/>
                  </a:cubicBezTo>
                  <a:cubicBezTo>
                    <a:pt x="326" y="380"/>
                    <a:pt x="262" y="406"/>
                    <a:pt x="170" y="406"/>
                  </a:cubicBezTo>
                  <a:cubicBezTo>
                    <a:pt x="78" y="406"/>
                    <a:pt x="14" y="380"/>
                    <a:pt x="14" y="358"/>
                  </a:cubicBezTo>
                  <a:cubicBezTo>
                    <a:pt x="14" y="294"/>
                    <a:pt x="14" y="294"/>
                    <a:pt x="14" y="294"/>
                  </a:cubicBezTo>
                  <a:cubicBezTo>
                    <a:pt x="23" y="302"/>
                    <a:pt x="36" y="308"/>
                    <a:pt x="52" y="314"/>
                  </a:cubicBezTo>
                  <a:cubicBezTo>
                    <a:pt x="84" y="325"/>
                    <a:pt x="126" y="331"/>
                    <a:pt x="170" y="331"/>
                  </a:cubicBezTo>
                  <a:cubicBezTo>
                    <a:pt x="214" y="331"/>
                    <a:pt x="256" y="325"/>
                    <a:pt x="288" y="314"/>
                  </a:cubicBezTo>
                  <a:cubicBezTo>
                    <a:pt x="304" y="308"/>
                    <a:pt x="317" y="302"/>
                    <a:pt x="326" y="294"/>
                  </a:cubicBezTo>
                  <a:moveTo>
                    <a:pt x="14" y="383"/>
                  </a:moveTo>
                  <a:cubicBezTo>
                    <a:pt x="23" y="391"/>
                    <a:pt x="36" y="398"/>
                    <a:pt x="52" y="403"/>
                  </a:cubicBezTo>
                  <a:cubicBezTo>
                    <a:pt x="84" y="414"/>
                    <a:pt x="126" y="420"/>
                    <a:pt x="170" y="420"/>
                  </a:cubicBezTo>
                  <a:cubicBezTo>
                    <a:pt x="214" y="420"/>
                    <a:pt x="256" y="414"/>
                    <a:pt x="288" y="403"/>
                  </a:cubicBezTo>
                  <a:cubicBezTo>
                    <a:pt x="304" y="398"/>
                    <a:pt x="317" y="391"/>
                    <a:pt x="326" y="383"/>
                  </a:cubicBezTo>
                  <a:cubicBezTo>
                    <a:pt x="326" y="438"/>
                    <a:pt x="326" y="438"/>
                    <a:pt x="326" y="438"/>
                  </a:cubicBezTo>
                  <a:cubicBezTo>
                    <a:pt x="326" y="461"/>
                    <a:pt x="262" y="486"/>
                    <a:pt x="170" y="486"/>
                  </a:cubicBezTo>
                  <a:cubicBezTo>
                    <a:pt x="78" y="486"/>
                    <a:pt x="14" y="461"/>
                    <a:pt x="14" y="438"/>
                  </a:cubicBezTo>
                  <a:lnTo>
                    <a:pt x="14" y="383"/>
                  </a:lnTo>
                  <a:close/>
                  <a:moveTo>
                    <a:pt x="560" y="158"/>
                  </a:moveTo>
                  <a:cubicBezTo>
                    <a:pt x="560" y="180"/>
                    <a:pt x="496" y="206"/>
                    <a:pt x="404" y="206"/>
                  </a:cubicBezTo>
                  <a:cubicBezTo>
                    <a:pt x="312" y="206"/>
                    <a:pt x="248" y="180"/>
                    <a:pt x="248" y="158"/>
                  </a:cubicBezTo>
                  <a:cubicBezTo>
                    <a:pt x="248" y="89"/>
                    <a:pt x="248" y="89"/>
                    <a:pt x="248" y="89"/>
                  </a:cubicBezTo>
                  <a:cubicBezTo>
                    <a:pt x="257" y="96"/>
                    <a:pt x="270" y="103"/>
                    <a:pt x="287" y="108"/>
                  </a:cubicBezTo>
                  <a:cubicBezTo>
                    <a:pt x="318" y="119"/>
                    <a:pt x="360" y="125"/>
                    <a:pt x="404" y="125"/>
                  </a:cubicBezTo>
                  <a:cubicBezTo>
                    <a:pt x="449" y="125"/>
                    <a:pt x="490" y="119"/>
                    <a:pt x="522" y="108"/>
                  </a:cubicBezTo>
                  <a:cubicBezTo>
                    <a:pt x="539" y="103"/>
                    <a:pt x="552" y="96"/>
                    <a:pt x="560" y="89"/>
                  </a:cubicBezTo>
                  <a:lnTo>
                    <a:pt x="560" y="158"/>
                  </a:lnTo>
                  <a:close/>
                  <a:moveTo>
                    <a:pt x="404" y="14"/>
                  </a:moveTo>
                  <a:cubicBezTo>
                    <a:pt x="496" y="14"/>
                    <a:pt x="560" y="40"/>
                    <a:pt x="560" y="63"/>
                  </a:cubicBezTo>
                  <a:cubicBezTo>
                    <a:pt x="560" y="85"/>
                    <a:pt x="496" y="111"/>
                    <a:pt x="404" y="111"/>
                  </a:cubicBezTo>
                  <a:cubicBezTo>
                    <a:pt x="312" y="111"/>
                    <a:pt x="248" y="85"/>
                    <a:pt x="248" y="63"/>
                  </a:cubicBezTo>
                  <a:cubicBezTo>
                    <a:pt x="248" y="40"/>
                    <a:pt x="312" y="14"/>
                    <a:pt x="404" y="14"/>
                  </a:cubicBezTo>
                  <a:moveTo>
                    <a:pt x="248" y="183"/>
                  </a:moveTo>
                  <a:cubicBezTo>
                    <a:pt x="257" y="191"/>
                    <a:pt x="270" y="198"/>
                    <a:pt x="287" y="203"/>
                  </a:cubicBezTo>
                  <a:cubicBezTo>
                    <a:pt x="318" y="214"/>
                    <a:pt x="360" y="220"/>
                    <a:pt x="404" y="220"/>
                  </a:cubicBezTo>
                  <a:cubicBezTo>
                    <a:pt x="449" y="220"/>
                    <a:pt x="490" y="214"/>
                    <a:pt x="522" y="203"/>
                  </a:cubicBezTo>
                  <a:cubicBezTo>
                    <a:pt x="539" y="198"/>
                    <a:pt x="552" y="191"/>
                    <a:pt x="560" y="183"/>
                  </a:cubicBezTo>
                  <a:cubicBezTo>
                    <a:pt x="560" y="243"/>
                    <a:pt x="560" y="243"/>
                    <a:pt x="560" y="243"/>
                  </a:cubicBezTo>
                  <a:cubicBezTo>
                    <a:pt x="560" y="266"/>
                    <a:pt x="496" y="291"/>
                    <a:pt x="404" y="291"/>
                  </a:cubicBezTo>
                  <a:cubicBezTo>
                    <a:pt x="382" y="291"/>
                    <a:pt x="360" y="290"/>
                    <a:pt x="340" y="287"/>
                  </a:cubicBezTo>
                  <a:cubicBezTo>
                    <a:pt x="340" y="268"/>
                    <a:pt x="340" y="268"/>
                    <a:pt x="340" y="268"/>
                  </a:cubicBezTo>
                  <a:cubicBezTo>
                    <a:pt x="340" y="250"/>
                    <a:pt x="322" y="234"/>
                    <a:pt x="288" y="223"/>
                  </a:cubicBezTo>
                  <a:cubicBezTo>
                    <a:pt x="276" y="219"/>
                    <a:pt x="262" y="215"/>
                    <a:pt x="248" y="213"/>
                  </a:cubicBezTo>
                  <a:lnTo>
                    <a:pt x="248" y="183"/>
                  </a:lnTo>
                  <a:close/>
                  <a:moveTo>
                    <a:pt x="170" y="220"/>
                  </a:moveTo>
                  <a:cubicBezTo>
                    <a:pt x="196" y="220"/>
                    <a:pt x="219" y="222"/>
                    <a:pt x="239" y="225"/>
                  </a:cubicBezTo>
                  <a:cubicBezTo>
                    <a:pt x="240" y="225"/>
                    <a:pt x="240" y="226"/>
                    <a:pt x="240" y="226"/>
                  </a:cubicBezTo>
                  <a:cubicBezTo>
                    <a:pt x="293" y="234"/>
                    <a:pt x="326" y="252"/>
                    <a:pt x="326" y="268"/>
                  </a:cubicBezTo>
                  <a:cubicBezTo>
                    <a:pt x="326" y="291"/>
                    <a:pt x="262" y="317"/>
                    <a:pt x="170" y="317"/>
                  </a:cubicBezTo>
                  <a:cubicBezTo>
                    <a:pt x="78" y="317"/>
                    <a:pt x="14" y="291"/>
                    <a:pt x="14" y="268"/>
                  </a:cubicBezTo>
                  <a:cubicBezTo>
                    <a:pt x="14" y="246"/>
                    <a:pt x="78" y="220"/>
                    <a:pt x="170" y="220"/>
                  </a:cubicBezTo>
                  <a:moveTo>
                    <a:pt x="170" y="567"/>
                  </a:moveTo>
                  <a:cubicBezTo>
                    <a:pt x="78" y="567"/>
                    <a:pt x="14" y="542"/>
                    <a:pt x="14" y="519"/>
                  </a:cubicBezTo>
                  <a:cubicBezTo>
                    <a:pt x="14" y="464"/>
                    <a:pt x="14" y="464"/>
                    <a:pt x="14" y="464"/>
                  </a:cubicBezTo>
                  <a:cubicBezTo>
                    <a:pt x="23" y="472"/>
                    <a:pt x="36" y="478"/>
                    <a:pt x="52" y="484"/>
                  </a:cubicBezTo>
                  <a:cubicBezTo>
                    <a:pt x="84" y="495"/>
                    <a:pt x="126" y="500"/>
                    <a:pt x="170" y="500"/>
                  </a:cubicBezTo>
                  <a:cubicBezTo>
                    <a:pt x="214" y="500"/>
                    <a:pt x="256" y="495"/>
                    <a:pt x="288" y="484"/>
                  </a:cubicBezTo>
                  <a:cubicBezTo>
                    <a:pt x="304" y="478"/>
                    <a:pt x="317" y="472"/>
                    <a:pt x="326" y="464"/>
                  </a:cubicBezTo>
                  <a:cubicBezTo>
                    <a:pt x="326" y="519"/>
                    <a:pt x="326" y="519"/>
                    <a:pt x="326" y="519"/>
                  </a:cubicBezTo>
                  <a:cubicBezTo>
                    <a:pt x="326" y="542"/>
                    <a:pt x="262" y="567"/>
                    <a:pt x="170" y="567"/>
                  </a:cubicBezTo>
                  <a:moveTo>
                    <a:pt x="404" y="458"/>
                  </a:moveTo>
                  <a:cubicBezTo>
                    <a:pt x="382" y="458"/>
                    <a:pt x="360" y="456"/>
                    <a:pt x="340" y="453"/>
                  </a:cubicBezTo>
                  <a:cubicBezTo>
                    <a:pt x="340" y="387"/>
                    <a:pt x="340" y="387"/>
                    <a:pt x="340" y="387"/>
                  </a:cubicBezTo>
                  <a:cubicBezTo>
                    <a:pt x="361" y="389"/>
                    <a:pt x="382" y="391"/>
                    <a:pt x="404" y="391"/>
                  </a:cubicBezTo>
                  <a:cubicBezTo>
                    <a:pt x="449" y="391"/>
                    <a:pt x="490" y="385"/>
                    <a:pt x="522" y="374"/>
                  </a:cubicBezTo>
                  <a:cubicBezTo>
                    <a:pt x="539" y="369"/>
                    <a:pt x="552" y="362"/>
                    <a:pt x="560" y="355"/>
                  </a:cubicBezTo>
                  <a:cubicBezTo>
                    <a:pt x="560" y="410"/>
                    <a:pt x="560" y="410"/>
                    <a:pt x="560" y="410"/>
                  </a:cubicBezTo>
                  <a:cubicBezTo>
                    <a:pt x="560" y="432"/>
                    <a:pt x="496" y="458"/>
                    <a:pt x="404" y="458"/>
                  </a:cubicBezTo>
                </a:path>
              </a:pathLst>
            </a:custGeom>
            <a:solidFill>
              <a:srgbClr val="FFFFFF"/>
            </a:solidFill>
            <a:ln w="9525">
              <a:solidFill>
                <a:schemeClr val="tx1"/>
              </a:solidFill>
              <a:round/>
              <a:headEnd/>
              <a:tailEnd/>
            </a:ln>
          </p:spPr>
          <p:txBody>
            <a:bodyPr rtlCol="0"/>
            <a:lstStyle/>
            <a:p>
              <a:pPr rtl="0"/>
              <a:endParaRPr lang="sv-SE" dirty="0">
                <a:latin typeface="+mj-lt"/>
              </a:endParaRPr>
            </a:p>
          </p:txBody>
        </p:sp>
        <p:sp>
          <p:nvSpPr>
            <p:cNvPr id="59" name="Textruta 58">
              <a:extLst>
                <a:ext uri="{FF2B5EF4-FFF2-40B4-BE49-F238E27FC236}">
                  <a16:creationId xmlns:a16="http://schemas.microsoft.com/office/drawing/2014/main" id="{14728FD8-DB26-4B9A-A0E8-101DC63B04FE}"/>
                </a:ext>
              </a:extLst>
            </p:cNvPr>
            <p:cNvSpPr txBox="1"/>
            <p:nvPr/>
          </p:nvSpPr>
          <p:spPr>
            <a:xfrm>
              <a:off x="1217657" y="851273"/>
              <a:ext cx="1576624" cy="338138"/>
            </a:xfrm>
            <a:prstGeom prst="rect">
              <a:avLst/>
            </a:prstGeom>
            <a:noFill/>
          </p:spPr>
          <p:txBody>
            <a:bodyPr wrap="square" rtlCol="0">
              <a:spAutoFit/>
            </a:bodyPr>
            <a:lstStyle/>
            <a:p>
              <a:pPr algn="ctr" rtl="0" eaLnBrk="1" fontAlgn="auto" hangingPunct="1">
                <a:spcBef>
                  <a:spcPts val="0"/>
                </a:spcBef>
                <a:spcAft>
                  <a:spcPts val="0"/>
                </a:spcAft>
                <a:defRPr/>
              </a:pPr>
              <a:r>
                <a:rPr lang="sv-SE" sz="1600" dirty="0">
                  <a:latin typeface="+mj-lt"/>
                </a:rPr>
                <a:t>[Text]</a:t>
              </a:r>
            </a:p>
          </p:txBody>
        </p:sp>
        <p:sp>
          <p:nvSpPr>
            <p:cNvPr id="61" name="Textruta 60">
              <a:extLst>
                <a:ext uri="{FF2B5EF4-FFF2-40B4-BE49-F238E27FC236}">
                  <a16:creationId xmlns:a16="http://schemas.microsoft.com/office/drawing/2014/main" id="{A4CE907E-6892-415E-9D0B-A4B5760EF257}"/>
                </a:ext>
              </a:extLst>
            </p:cNvPr>
            <p:cNvSpPr txBox="1"/>
            <p:nvPr/>
          </p:nvSpPr>
          <p:spPr>
            <a:xfrm>
              <a:off x="9525129" y="948107"/>
              <a:ext cx="1147762" cy="338137"/>
            </a:xfrm>
            <a:prstGeom prst="rect">
              <a:avLst/>
            </a:prstGeom>
            <a:noFill/>
          </p:spPr>
          <p:txBody>
            <a:bodyPr rtlCol="0">
              <a:spAutoFit/>
            </a:bodyPr>
            <a:lstStyle/>
            <a:p>
              <a:pPr algn="ctr" rtl="0">
                <a:defRPr/>
              </a:pPr>
              <a:r>
                <a:rPr lang="sv-SE" sz="1600" dirty="0">
                  <a:latin typeface="+mj-lt"/>
                </a:rPr>
                <a:t>[Text]</a:t>
              </a:r>
            </a:p>
          </p:txBody>
        </p:sp>
        <p:sp>
          <p:nvSpPr>
            <p:cNvPr id="63" name="Textruta 62">
              <a:extLst>
                <a:ext uri="{FF2B5EF4-FFF2-40B4-BE49-F238E27FC236}">
                  <a16:creationId xmlns:a16="http://schemas.microsoft.com/office/drawing/2014/main" id="{E1D3F214-737D-4841-A2FA-C706808F4EB0}"/>
                </a:ext>
              </a:extLst>
            </p:cNvPr>
            <p:cNvSpPr txBox="1"/>
            <p:nvPr/>
          </p:nvSpPr>
          <p:spPr>
            <a:xfrm>
              <a:off x="1286277" y="3704833"/>
              <a:ext cx="1389062" cy="338138"/>
            </a:xfrm>
            <a:prstGeom prst="rect">
              <a:avLst/>
            </a:prstGeom>
            <a:noFill/>
          </p:spPr>
          <p:txBody>
            <a:bodyPr rtlCol="0">
              <a:spAutoFit/>
            </a:bodyPr>
            <a:lstStyle/>
            <a:p>
              <a:pPr algn="ctr" rtl="0" eaLnBrk="1" fontAlgn="auto" hangingPunct="1">
                <a:spcBef>
                  <a:spcPts val="0"/>
                </a:spcBef>
                <a:spcAft>
                  <a:spcPts val="0"/>
                </a:spcAft>
                <a:defRPr/>
              </a:pPr>
              <a:r>
                <a:rPr lang="sv-SE" sz="1600" dirty="0">
                  <a:latin typeface="+mj-lt"/>
                </a:rPr>
                <a:t>[Text]</a:t>
              </a:r>
            </a:p>
          </p:txBody>
        </p:sp>
        <p:sp>
          <p:nvSpPr>
            <p:cNvPr id="65" name="Textruta 64">
              <a:extLst>
                <a:ext uri="{FF2B5EF4-FFF2-40B4-BE49-F238E27FC236}">
                  <a16:creationId xmlns:a16="http://schemas.microsoft.com/office/drawing/2014/main" id="{C9091B59-33AC-48AA-A403-546A002D599E}"/>
                </a:ext>
              </a:extLst>
            </p:cNvPr>
            <p:cNvSpPr txBox="1"/>
            <p:nvPr/>
          </p:nvSpPr>
          <p:spPr>
            <a:xfrm>
              <a:off x="9395684" y="3655510"/>
              <a:ext cx="1147762" cy="339725"/>
            </a:xfrm>
            <a:prstGeom prst="rect">
              <a:avLst/>
            </a:prstGeom>
            <a:noFill/>
          </p:spPr>
          <p:txBody>
            <a:bodyPr rtlCol="0">
              <a:spAutoFit/>
            </a:bodyPr>
            <a:lstStyle/>
            <a:p>
              <a:pPr algn="ctr" rtl="0">
                <a:defRPr/>
              </a:pPr>
              <a:r>
                <a:rPr lang="sv-SE" sz="1600" dirty="0">
                  <a:latin typeface="+mj-lt"/>
                </a:rPr>
                <a:t>[Text]</a:t>
              </a:r>
            </a:p>
          </p:txBody>
        </p:sp>
      </p:grpSp>
      <p:pic>
        <p:nvPicPr>
          <p:cNvPr id="3" name="Grafik 2" descr="Processikon">
            <a:extLst>
              <a:ext uri="{FF2B5EF4-FFF2-40B4-BE49-F238E27FC236}">
                <a16:creationId xmlns:a16="http://schemas.microsoft.com/office/drawing/2014/main" id="{8E2745DB-112B-4F89-83B6-D6D7F6F6706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15231" y="4780607"/>
            <a:ext cx="952500" cy="952500"/>
          </a:xfrm>
          <a:prstGeom prst="rect">
            <a:avLst/>
          </a:prstGeom>
        </p:spPr>
      </p:pic>
      <p:sp>
        <p:nvSpPr>
          <p:cNvPr id="4" name="Platshållare för datum 3">
            <a:extLst>
              <a:ext uri="{FF2B5EF4-FFF2-40B4-BE49-F238E27FC236}">
                <a16:creationId xmlns:a16="http://schemas.microsoft.com/office/drawing/2014/main" id="{0A3442FF-83C0-6193-6F0D-650545040E92}"/>
              </a:ext>
            </a:extLst>
          </p:cNvPr>
          <p:cNvSpPr>
            <a:spLocks noGrp="1"/>
          </p:cNvSpPr>
          <p:nvPr>
            <p:ph type="dt" sz="half" idx="10"/>
          </p:nvPr>
        </p:nvSpPr>
        <p:spPr/>
        <p:txBody>
          <a:bodyPr/>
          <a:lstStyle/>
          <a:p>
            <a:pPr rtl="0"/>
            <a:r>
              <a:rPr lang="sv-SE" noProof="0"/>
              <a:t>Erik Unevik 2025-04-07</a:t>
            </a:r>
          </a:p>
        </p:txBody>
      </p:sp>
    </p:spTree>
    <p:extLst>
      <p:ext uri="{BB962C8B-B14F-4D97-AF65-F5344CB8AC3E}">
        <p14:creationId xmlns:p14="http://schemas.microsoft.com/office/powerpoint/2010/main" val="1775457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ubrik 87">
            <a:extLst>
              <a:ext uri="{FF2B5EF4-FFF2-40B4-BE49-F238E27FC236}">
                <a16:creationId xmlns:a16="http://schemas.microsoft.com/office/drawing/2014/main" id="{41B70991-B117-418C-8432-39BA57751DD0}"/>
              </a:ext>
            </a:extLst>
          </p:cNvPr>
          <p:cNvSpPr>
            <a:spLocks noGrp="1"/>
          </p:cNvSpPr>
          <p:nvPr>
            <p:ph type="title"/>
          </p:nvPr>
        </p:nvSpPr>
        <p:spPr/>
        <p:txBody>
          <a:bodyPr rtlCol="0"/>
          <a:lstStyle/>
          <a:p>
            <a:pPr rtl="0"/>
            <a:r>
              <a:rPr lang="sv-SE" dirty="0"/>
              <a:t>Prioritet </a:t>
            </a:r>
          </a:p>
        </p:txBody>
      </p:sp>
      <p:pic>
        <p:nvPicPr>
          <p:cNvPr id="3" name="Grafik 2" descr="Urklippsikon">
            <a:extLst>
              <a:ext uri="{FF2B5EF4-FFF2-40B4-BE49-F238E27FC236}">
                <a16:creationId xmlns:a16="http://schemas.microsoft.com/office/drawing/2014/main" id="{6919C957-53BE-4D79-9BA1-A263BA61FAF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4269" y="797815"/>
            <a:ext cx="952500" cy="952500"/>
          </a:xfrm>
          <a:prstGeom prst="rect">
            <a:avLst/>
          </a:prstGeom>
        </p:spPr>
      </p:pic>
      <p:sp>
        <p:nvSpPr>
          <p:cNvPr id="26" name="Platshållare för text 25">
            <a:extLst>
              <a:ext uri="{FF2B5EF4-FFF2-40B4-BE49-F238E27FC236}">
                <a16:creationId xmlns:a16="http://schemas.microsoft.com/office/drawing/2014/main" id="{7202BD88-8A83-49DA-A828-7C40491D29F7}"/>
              </a:ext>
            </a:extLst>
          </p:cNvPr>
          <p:cNvSpPr>
            <a:spLocks noGrp="1"/>
          </p:cNvSpPr>
          <p:nvPr>
            <p:ph type="body" sz="quarter" idx="20"/>
          </p:nvPr>
        </p:nvSpPr>
        <p:spPr/>
        <p:txBody>
          <a:bodyPr rtlCol="0"/>
          <a:lstStyle/>
          <a:p>
            <a:pPr rtl="0"/>
            <a:endParaRPr lang="sv-SE" dirty="0"/>
          </a:p>
        </p:txBody>
      </p:sp>
      <p:sp>
        <p:nvSpPr>
          <p:cNvPr id="89" name="Platshållare för text 88">
            <a:extLst>
              <a:ext uri="{FF2B5EF4-FFF2-40B4-BE49-F238E27FC236}">
                <a16:creationId xmlns:a16="http://schemas.microsoft.com/office/drawing/2014/main" id="{41FDF737-A7CF-43BF-B9FC-22E9635B785B}"/>
              </a:ext>
            </a:extLst>
          </p:cNvPr>
          <p:cNvSpPr>
            <a:spLocks noGrp="1"/>
          </p:cNvSpPr>
          <p:nvPr>
            <p:ph type="body" sz="quarter" idx="18"/>
          </p:nvPr>
        </p:nvSpPr>
        <p:spPr/>
        <p:txBody>
          <a:bodyPr rtlCol="0"/>
          <a:lstStyle/>
          <a:p>
            <a:pPr rtl="0"/>
            <a:r>
              <a:rPr lang="sv-SE"/>
              <a:t>Relevans</a:t>
            </a:r>
          </a:p>
        </p:txBody>
      </p:sp>
      <p:sp>
        <p:nvSpPr>
          <p:cNvPr id="33" name="Platshållare för text 32">
            <a:extLst>
              <a:ext uri="{FF2B5EF4-FFF2-40B4-BE49-F238E27FC236}">
                <a16:creationId xmlns:a16="http://schemas.microsoft.com/office/drawing/2014/main" id="{2262342E-3D19-495D-AA4E-DB249EBB6351}"/>
              </a:ext>
            </a:extLst>
          </p:cNvPr>
          <p:cNvSpPr>
            <a:spLocks noGrp="1"/>
          </p:cNvSpPr>
          <p:nvPr>
            <p:ph type="body" sz="quarter" idx="21"/>
          </p:nvPr>
        </p:nvSpPr>
        <p:spPr/>
        <p:txBody>
          <a:bodyPr rtlCol="0"/>
          <a:lstStyle/>
          <a:p>
            <a:pPr rtl="0"/>
            <a:endParaRPr lang="sv-SE"/>
          </a:p>
        </p:txBody>
      </p:sp>
      <p:sp>
        <p:nvSpPr>
          <p:cNvPr id="90" name="Platshållare för text 89">
            <a:extLst>
              <a:ext uri="{FF2B5EF4-FFF2-40B4-BE49-F238E27FC236}">
                <a16:creationId xmlns:a16="http://schemas.microsoft.com/office/drawing/2014/main" id="{426A8A65-AFFE-4A62-858E-16FA37C4410F}"/>
              </a:ext>
            </a:extLst>
          </p:cNvPr>
          <p:cNvSpPr>
            <a:spLocks noGrp="1"/>
          </p:cNvSpPr>
          <p:nvPr>
            <p:ph type="body" sz="quarter" idx="19"/>
          </p:nvPr>
        </p:nvSpPr>
        <p:spPr/>
        <p:txBody>
          <a:bodyPr rtlCol="0"/>
          <a:lstStyle/>
          <a:p>
            <a:pPr rtl="0"/>
            <a:r>
              <a:rPr lang="sv-SE"/>
              <a:t>Betydelse</a:t>
            </a:r>
          </a:p>
        </p:txBody>
      </p:sp>
      <p:sp>
        <p:nvSpPr>
          <p:cNvPr id="34" name="Platshållare för text 33">
            <a:extLst>
              <a:ext uri="{FF2B5EF4-FFF2-40B4-BE49-F238E27FC236}">
                <a16:creationId xmlns:a16="http://schemas.microsoft.com/office/drawing/2014/main" id="{64097651-42EF-4D7F-B8A0-A7E7F7312B73}"/>
              </a:ext>
            </a:extLst>
          </p:cNvPr>
          <p:cNvSpPr>
            <a:spLocks noGrp="1"/>
          </p:cNvSpPr>
          <p:nvPr>
            <p:ph type="body" sz="quarter" idx="22"/>
          </p:nvPr>
        </p:nvSpPr>
        <p:spPr/>
        <p:txBody>
          <a:bodyPr rtlCol="0"/>
          <a:lstStyle/>
          <a:p>
            <a:pPr rtl="0"/>
            <a:endParaRPr lang="sv-SE"/>
          </a:p>
        </p:txBody>
      </p:sp>
      <p:sp>
        <p:nvSpPr>
          <p:cNvPr id="2" name="Platshållare för datum 1">
            <a:extLst>
              <a:ext uri="{FF2B5EF4-FFF2-40B4-BE49-F238E27FC236}">
                <a16:creationId xmlns:a16="http://schemas.microsoft.com/office/drawing/2014/main" id="{50ADD63E-4E8E-65E5-7470-4D4F2E311FAD}"/>
              </a:ext>
            </a:extLst>
          </p:cNvPr>
          <p:cNvSpPr>
            <a:spLocks noGrp="1"/>
          </p:cNvSpPr>
          <p:nvPr>
            <p:ph type="dt" sz="half" idx="10"/>
          </p:nvPr>
        </p:nvSpPr>
        <p:spPr/>
        <p:txBody>
          <a:bodyPr/>
          <a:lstStyle/>
          <a:p>
            <a:pPr rtl="0"/>
            <a:r>
              <a:rPr lang="sv-SE" noProof="0"/>
              <a:t>Erik Unevik 2025-04-07</a:t>
            </a:r>
          </a:p>
        </p:txBody>
      </p:sp>
    </p:spTree>
    <p:extLst>
      <p:ext uri="{BB962C8B-B14F-4D97-AF65-F5344CB8AC3E}">
        <p14:creationId xmlns:p14="http://schemas.microsoft.com/office/powerpoint/2010/main" val="224134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9442C4B6-A44A-491A-9345-D554EBE1BC91}"/>
              </a:ext>
            </a:extLst>
          </p:cNvPr>
          <p:cNvSpPr>
            <a:spLocks noGrp="1"/>
          </p:cNvSpPr>
          <p:nvPr>
            <p:ph type="title"/>
          </p:nvPr>
        </p:nvSpPr>
        <p:spPr/>
        <p:txBody>
          <a:bodyPr rtlCol="0"/>
          <a:lstStyle/>
          <a:p>
            <a:pPr rtl="0"/>
            <a:r>
              <a:rPr lang="sv-SE" dirty="0"/>
              <a:t>Vad är ditt nästa steg?</a:t>
            </a:r>
          </a:p>
        </p:txBody>
      </p:sp>
      <p:pic>
        <p:nvPicPr>
          <p:cNvPr id="7" name="Grafik 6" descr="Stegikon">
            <a:extLst>
              <a:ext uri="{FF2B5EF4-FFF2-40B4-BE49-F238E27FC236}">
                <a16:creationId xmlns:a16="http://schemas.microsoft.com/office/drawing/2014/main" id="{CFAFD888-408F-42CB-B314-5A856047E60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14505" y="817447"/>
            <a:ext cx="952500" cy="952500"/>
          </a:xfrm>
          <a:prstGeom prst="rect">
            <a:avLst/>
          </a:prstGeom>
        </p:spPr>
      </p:pic>
      <p:grpSp>
        <p:nvGrpSpPr>
          <p:cNvPr id="25" name="Grupp 24" descr="tummen upp-ikon">
            <a:extLst>
              <a:ext uri="{FF2B5EF4-FFF2-40B4-BE49-F238E27FC236}">
                <a16:creationId xmlns:a16="http://schemas.microsoft.com/office/drawing/2014/main" id="{2907416F-402F-41F1-9D31-BA7E1376D182}"/>
              </a:ext>
            </a:extLst>
          </p:cNvPr>
          <p:cNvGrpSpPr/>
          <p:nvPr/>
        </p:nvGrpSpPr>
        <p:grpSpPr>
          <a:xfrm>
            <a:off x="744537" y="2086166"/>
            <a:ext cx="823913" cy="823913"/>
            <a:chOff x="744537" y="2086166"/>
            <a:chExt cx="823913" cy="823913"/>
          </a:xfrm>
        </p:grpSpPr>
        <p:sp>
          <p:nvSpPr>
            <p:cNvPr id="42" name="Ellips 68">
              <a:extLst>
                <a:ext uri="{FF2B5EF4-FFF2-40B4-BE49-F238E27FC236}">
                  <a16:creationId xmlns:a16="http://schemas.microsoft.com/office/drawing/2014/main" id="{AC52CD19-1014-49F6-9EFC-0B3E037B4379}"/>
                </a:ext>
              </a:extLst>
            </p:cNvPr>
            <p:cNvSpPr>
              <a:spLocks noChangeArrowheads="1"/>
            </p:cNvSpPr>
            <p:nvPr/>
          </p:nvSpPr>
          <p:spPr bwMode="auto">
            <a:xfrm>
              <a:off x="744537" y="2086166"/>
              <a:ext cx="823913" cy="823913"/>
            </a:xfrm>
            <a:prstGeom prst="ellipse">
              <a:avLst/>
            </a:prstGeom>
            <a:solidFill>
              <a:srgbClr val="FFFFFF">
                <a:alpha val="20000"/>
              </a:srgbClr>
            </a:solidFill>
            <a:ln>
              <a:noFill/>
            </a:ln>
            <a:extLst>
              <a:ext uri="{91240B29-F687-4F45-9708-019B960494DF}">
                <a14:hiddenLine xmlns:a14="http://schemas.microsoft.com/office/drawing/2010/main" w="57150">
                  <a:solidFill>
                    <a:srgbClr val="000000"/>
                  </a:solidFill>
                  <a:round/>
                  <a:headEnd/>
                  <a:tailEnd/>
                </a14:hiddenLine>
              </a:ext>
            </a:extLst>
          </p:spPr>
          <p:txBody>
            <a:bodyPr rtlCol="0"/>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rtl="0" eaLnBrk="1" hangingPunct="1"/>
              <a:endParaRPr lang="sv-SE" altLang="en-US" dirty="0"/>
            </a:p>
          </p:txBody>
        </p:sp>
        <p:sp>
          <p:nvSpPr>
            <p:cNvPr id="43" name="Frihandsfigur 65">
              <a:extLst>
                <a:ext uri="{FF2B5EF4-FFF2-40B4-BE49-F238E27FC236}">
                  <a16:creationId xmlns:a16="http://schemas.microsoft.com/office/drawing/2014/main" id="{DC748C5B-A010-42FE-94A3-C361519813BC}"/>
                </a:ext>
              </a:extLst>
            </p:cNvPr>
            <p:cNvSpPr>
              <a:spLocks noEditPoints="1"/>
            </p:cNvSpPr>
            <p:nvPr/>
          </p:nvSpPr>
          <p:spPr bwMode="auto">
            <a:xfrm>
              <a:off x="984536" y="2278488"/>
              <a:ext cx="358468" cy="351052"/>
            </a:xfrm>
            <a:custGeom>
              <a:avLst/>
              <a:gdLst>
                <a:gd name="T0" fmla="*/ 358468 w 188"/>
                <a:gd name="T1" fmla="*/ 181250 h 184"/>
                <a:gd name="T2" fmla="*/ 257411 w 188"/>
                <a:gd name="T3" fmla="*/ 135460 h 184"/>
                <a:gd name="T4" fmla="*/ 257411 w 188"/>
                <a:gd name="T5" fmla="*/ 125921 h 184"/>
                <a:gd name="T6" fmla="*/ 286012 w 188"/>
                <a:gd name="T7" fmla="*/ 70592 h 184"/>
                <a:gd name="T8" fmla="*/ 263131 w 188"/>
                <a:gd name="T9" fmla="*/ 5724 h 184"/>
                <a:gd name="T10" fmla="*/ 226903 w 188"/>
                <a:gd name="T11" fmla="*/ 34342 h 184"/>
                <a:gd name="T12" fmla="*/ 179234 w 188"/>
                <a:gd name="T13" fmla="*/ 104934 h 184"/>
                <a:gd name="T14" fmla="*/ 133472 w 188"/>
                <a:gd name="T15" fmla="*/ 175526 h 184"/>
                <a:gd name="T16" fmla="*/ 97244 w 188"/>
                <a:gd name="T17" fmla="*/ 160263 h 184"/>
                <a:gd name="T18" fmla="*/ 0 w 188"/>
                <a:gd name="T19" fmla="*/ 177434 h 184"/>
                <a:gd name="T20" fmla="*/ 17161 w 188"/>
                <a:gd name="T21" fmla="*/ 351052 h 184"/>
                <a:gd name="T22" fmla="*/ 114405 w 188"/>
                <a:gd name="T23" fmla="*/ 337697 h 184"/>
                <a:gd name="T24" fmla="*/ 139192 w 188"/>
                <a:gd name="T25" fmla="*/ 351052 h 184"/>
                <a:gd name="T26" fmla="*/ 143006 w 188"/>
                <a:gd name="T27" fmla="*/ 351052 h 184"/>
                <a:gd name="T28" fmla="*/ 299359 w 188"/>
                <a:gd name="T29" fmla="*/ 351052 h 184"/>
                <a:gd name="T30" fmla="*/ 333680 w 188"/>
                <a:gd name="T31" fmla="*/ 307171 h 184"/>
                <a:gd name="T32" fmla="*/ 343214 w 188"/>
                <a:gd name="T33" fmla="*/ 257565 h 184"/>
                <a:gd name="T34" fmla="*/ 348934 w 188"/>
                <a:gd name="T35" fmla="*/ 206052 h 184"/>
                <a:gd name="T36" fmla="*/ 97244 w 188"/>
                <a:gd name="T37" fmla="*/ 335789 h 184"/>
                <a:gd name="T38" fmla="*/ 15254 w 188"/>
                <a:gd name="T39" fmla="*/ 333881 h 184"/>
                <a:gd name="T40" fmla="*/ 17161 w 188"/>
                <a:gd name="T41" fmla="*/ 175526 h 184"/>
                <a:gd name="T42" fmla="*/ 99151 w 188"/>
                <a:gd name="T43" fmla="*/ 177434 h 184"/>
                <a:gd name="T44" fmla="*/ 335587 w 188"/>
                <a:gd name="T45" fmla="*/ 198421 h 184"/>
                <a:gd name="T46" fmla="*/ 333680 w 188"/>
                <a:gd name="T47" fmla="*/ 209868 h 184"/>
                <a:gd name="T48" fmla="*/ 329867 w 188"/>
                <a:gd name="T49" fmla="*/ 249934 h 184"/>
                <a:gd name="T50" fmla="*/ 327960 w 188"/>
                <a:gd name="T51" fmla="*/ 261381 h 184"/>
                <a:gd name="T52" fmla="*/ 320333 w 188"/>
                <a:gd name="T53" fmla="*/ 297631 h 184"/>
                <a:gd name="T54" fmla="*/ 318426 w 188"/>
                <a:gd name="T55" fmla="*/ 307171 h 184"/>
                <a:gd name="T56" fmla="*/ 299359 w 188"/>
                <a:gd name="T57" fmla="*/ 335789 h 184"/>
                <a:gd name="T58" fmla="*/ 133472 w 188"/>
                <a:gd name="T59" fmla="*/ 330065 h 184"/>
                <a:gd name="T60" fmla="*/ 114405 w 188"/>
                <a:gd name="T61" fmla="*/ 190789 h 184"/>
                <a:gd name="T62" fmla="*/ 137286 w 188"/>
                <a:gd name="T63" fmla="*/ 190789 h 184"/>
                <a:gd name="T64" fmla="*/ 169700 w 188"/>
                <a:gd name="T65" fmla="*/ 152631 h 184"/>
                <a:gd name="T66" fmla="*/ 192581 w 188"/>
                <a:gd name="T67" fmla="*/ 112566 h 184"/>
                <a:gd name="T68" fmla="*/ 247877 w 188"/>
                <a:gd name="T69" fmla="*/ 19079 h 184"/>
                <a:gd name="T70" fmla="*/ 272664 w 188"/>
                <a:gd name="T71" fmla="*/ 66776 h 184"/>
                <a:gd name="T72" fmla="*/ 244063 w 188"/>
                <a:gd name="T73" fmla="*/ 145000 h 184"/>
                <a:gd name="T74" fmla="*/ 308893 w 188"/>
                <a:gd name="T75" fmla="*/ 150723 h 184"/>
                <a:gd name="T76" fmla="*/ 335587 w 188"/>
                <a:gd name="T77" fmla="*/ 198421 h 18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88" h="184">
                  <a:moveTo>
                    <a:pt x="183" y="108"/>
                  </a:moveTo>
                  <a:cubicBezTo>
                    <a:pt x="185" y="105"/>
                    <a:pt x="188" y="101"/>
                    <a:pt x="188" y="95"/>
                  </a:cubicBezTo>
                  <a:cubicBezTo>
                    <a:pt x="188" y="78"/>
                    <a:pt x="172" y="72"/>
                    <a:pt x="163" y="71"/>
                  </a:cubicBezTo>
                  <a:cubicBezTo>
                    <a:pt x="135" y="71"/>
                    <a:pt x="135" y="71"/>
                    <a:pt x="135" y="71"/>
                  </a:cubicBezTo>
                  <a:cubicBezTo>
                    <a:pt x="135" y="71"/>
                    <a:pt x="135" y="71"/>
                    <a:pt x="135" y="71"/>
                  </a:cubicBezTo>
                  <a:cubicBezTo>
                    <a:pt x="133" y="69"/>
                    <a:pt x="135" y="66"/>
                    <a:pt x="135" y="66"/>
                  </a:cubicBezTo>
                  <a:cubicBezTo>
                    <a:pt x="135" y="66"/>
                    <a:pt x="135" y="66"/>
                    <a:pt x="135" y="66"/>
                  </a:cubicBezTo>
                  <a:cubicBezTo>
                    <a:pt x="136" y="66"/>
                    <a:pt x="144" y="55"/>
                    <a:pt x="150" y="37"/>
                  </a:cubicBezTo>
                  <a:cubicBezTo>
                    <a:pt x="157" y="18"/>
                    <a:pt x="140" y="4"/>
                    <a:pt x="139" y="3"/>
                  </a:cubicBezTo>
                  <a:cubicBezTo>
                    <a:pt x="138" y="3"/>
                    <a:pt x="138" y="3"/>
                    <a:pt x="138" y="3"/>
                  </a:cubicBezTo>
                  <a:cubicBezTo>
                    <a:pt x="138" y="3"/>
                    <a:pt x="132" y="0"/>
                    <a:pt x="126" y="4"/>
                  </a:cubicBezTo>
                  <a:cubicBezTo>
                    <a:pt x="122" y="6"/>
                    <a:pt x="119" y="11"/>
                    <a:pt x="119" y="18"/>
                  </a:cubicBezTo>
                  <a:cubicBezTo>
                    <a:pt x="117" y="34"/>
                    <a:pt x="103" y="48"/>
                    <a:pt x="97" y="53"/>
                  </a:cubicBezTo>
                  <a:cubicBezTo>
                    <a:pt x="96" y="54"/>
                    <a:pt x="95" y="54"/>
                    <a:pt x="94" y="55"/>
                  </a:cubicBezTo>
                  <a:cubicBezTo>
                    <a:pt x="90" y="59"/>
                    <a:pt x="85" y="69"/>
                    <a:pt x="82" y="76"/>
                  </a:cubicBezTo>
                  <a:cubicBezTo>
                    <a:pt x="79" y="81"/>
                    <a:pt x="73" y="89"/>
                    <a:pt x="70" y="92"/>
                  </a:cubicBezTo>
                  <a:cubicBezTo>
                    <a:pt x="67" y="92"/>
                    <a:pt x="63" y="92"/>
                    <a:pt x="60" y="92"/>
                  </a:cubicBezTo>
                  <a:cubicBezTo>
                    <a:pt x="59" y="88"/>
                    <a:pt x="55" y="84"/>
                    <a:pt x="51" y="84"/>
                  </a:cubicBezTo>
                  <a:cubicBezTo>
                    <a:pt x="9" y="84"/>
                    <a:pt x="9" y="84"/>
                    <a:pt x="9" y="84"/>
                  </a:cubicBezTo>
                  <a:cubicBezTo>
                    <a:pt x="4" y="84"/>
                    <a:pt x="0" y="88"/>
                    <a:pt x="0" y="93"/>
                  </a:cubicBezTo>
                  <a:cubicBezTo>
                    <a:pt x="0" y="175"/>
                    <a:pt x="0" y="175"/>
                    <a:pt x="0" y="175"/>
                  </a:cubicBezTo>
                  <a:cubicBezTo>
                    <a:pt x="0" y="180"/>
                    <a:pt x="4" y="184"/>
                    <a:pt x="9" y="184"/>
                  </a:cubicBezTo>
                  <a:cubicBezTo>
                    <a:pt x="51" y="184"/>
                    <a:pt x="51" y="184"/>
                    <a:pt x="51" y="184"/>
                  </a:cubicBezTo>
                  <a:cubicBezTo>
                    <a:pt x="56" y="184"/>
                    <a:pt x="59" y="181"/>
                    <a:pt x="60" y="177"/>
                  </a:cubicBezTo>
                  <a:cubicBezTo>
                    <a:pt x="62" y="177"/>
                    <a:pt x="63" y="175"/>
                    <a:pt x="64" y="175"/>
                  </a:cubicBezTo>
                  <a:cubicBezTo>
                    <a:pt x="65" y="177"/>
                    <a:pt x="67" y="181"/>
                    <a:pt x="73" y="184"/>
                  </a:cubicBezTo>
                  <a:cubicBezTo>
                    <a:pt x="74" y="184"/>
                    <a:pt x="74" y="184"/>
                    <a:pt x="74" y="184"/>
                  </a:cubicBezTo>
                  <a:cubicBezTo>
                    <a:pt x="75" y="184"/>
                    <a:pt x="75" y="184"/>
                    <a:pt x="75" y="184"/>
                  </a:cubicBezTo>
                  <a:cubicBezTo>
                    <a:pt x="75" y="184"/>
                    <a:pt x="103" y="184"/>
                    <a:pt x="129" y="184"/>
                  </a:cubicBezTo>
                  <a:cubicBezTo>
                    <a:pt x="142" y="184"/>
                    <a:pt x="153" y="184"/>
                    <a:pt x="157" y="184"/>
                  </a:cubicBezTo>
                  <a:cubicBezTo>
                    <a:pt x="165" y="184"/>
                    <a:pt x="170" y="180"/>
                    <a:pt x="172" y="177"/>
                  </a:cubicBezTo>
                  <a:cubicBezTo>
                    <a:pt x="176" y="172"/>
                    <a:pt x="176" y="165"/>
                    <a:pt x="175" y="161"/>
                  </a:cubicBezTo>
                  <a:cubicBezTo>
                    <a:pt x="181" y="156"/>
                    <a:pt x="181" y="147"/>
                    <a:pt x="181" y="143"/>
                  </a:cubicBezTo>
                  <a:cubicBezTo>
                    <a:pt x="182" y="140"/>
                    <a:pt x="181" y="138"/>
                    <a:pt x="180" y="135"/>
                  </a:cubicBezTo>
                  <a:cubicBezTo>
                    <a:pt x="183" y="133"/>
                    <a:pt x="186" y="127"/>
                    <a:pt x="186" y="120"/>
                  </a:cubicBezTo>
                  <a:cubicBezTo>
                    <a:pt x="187" y="115"/>
                    <a:pt x="185" y="110"/>
                    <a:pt x="183" y="108"/>
                  </a:cubicBezTo>
                  <a:close/>
                  <a:moveTo>
                    <a:pt x="52" y="175"/>
                  </a:moveTo>
                  <a:cubicBezTo>
                    <a:pt x="52" y="176"/>
                    <a:pt x="52" y="176"/>
                    <a:pt x="51" y="176"/>
                  </a:cubicBezTo>
                  <a:cubicBezTo>
                    <a:pt x="9" y="176"/>
                    <a:pt x="9" y="176"/>
                    <a:pt x="9" y="176"/>
                  </a:cubicBezTo>
                  <a:cubicBezTo>
                    <a:pt x="9" y="176"/>
                    <a:pt x="8" y="176"/>
                    <a:pt x="8" y="175"/>
                  </a:cubicBezTo>
                  <a:cubicBezTo>
                    <a:pt x="8" y="93"/>
                    <a:pt x="8" y="93"/>
                    <a:pt x="8" y="93"/>
                  </a:cubicBezTo>
                  <a:cubicBezTo>
                    <a:pt x="8" y="93"/>
                    <a:pt x="9" y="92"/>
                    <a:pt x="9" y="92"/>
                  </a:cubicBezTo>
                  <a:cubicBezTo>
                    <a:pt x="51" y="92"/>
                    <a:pt x="51" y="92"/>
                    <a:pt x="51" y="92"/>
                  </a:cubicBezTo>
                  <a:cubicBezTo>
                    <a:pt x="52" y="92"/>
                    <a:pt x="52" y="93"/>
                    <a:pt x="52" y="93"/>
                  </a:cubicBezTo>
                  <a:lnTo>
                    <a:pt x="52" y="175"/>
                  </a:lnTo>
                  <a:close/>
                  <a:moveTo>
                    <a:pt x="176" y="104"/>
                  </a:moveTo>
                  <a:cubicBezTo>
                    <a:pt x="172" y="107"/>
                    <a:pt x="172" y="107"/>
                    <a:pt x="172" y="107"/>
                  </a:cubicBezTo>
                  <a:cubicBezTo>
                    <a:pt x="175" y="110"/>
                    <a:pt x="175" y="110"/>
                    <a:pt x="175" y="110"/>
                  </a:cubicBezTo>
                  <a:cubicBezTo>
                    <a:pt x="176" y="111"/>
                    <a:pt x="179" y="114"/>
                    <a:pt x="178" y="120"/>
                  </a:cubicBezTo>
                  <a:cubicBezTo>
                    <a:pt x="178" y="127"/>
                    <a:pt x="173" y="131"/>
                    <a:pt x="173" y="131"/>
                  </a:cubicBezTo>
                  <a:cubicBezTo>
                    <a:pt x="167" y="133"/>
                    <a:pt x="167" y="133"/>
                    <a:pt x="167" y="133"/>
                  </a:cubicBezTo>
                  <a:cubicBezTo>
                    <a:pt x="172" y="137"/>
                    <a:pt x="172" y="137"/>
                    <a:pt x="172" y="137"/>
                  </a:cubicBezTo>
                  <a:cubicBezTo>
                    <a:pt x="172" y="138"/>
                    <a:pt x="174" y="140"/>
                    <a:pt x="173" y="144"/>
                  </a:cubicBezTo>
                  <a:cubicBezTo>
                    <a:pt x="173" y="147"/>
                    <a:pt x="172" y="154"/>
                    <a:pt x="168" y="156"/>
                  </a:cubicBezTo>
                  <a:cubicBezTo>
                    <a:pt x="164" y="158"/>
                    <a:pt x="164" y="158"/>
                    <a:pt x="164" y="158"/>
                  </a:cubicBezTo>
                  <a:cubicBezTo>
                    <a:pt x="167" y="161"/>
                    <a:pt x="167" y="161"/>
                    <a:pt x="167" y="161"/>
                  </a:cubicBezTo>
                  <a:cubicBezTo>
                    <a:pt x="168" y="163"/>
                    <a:pt x="168" y="169"/>
                    <a:pt x="165" y="173"/>
                  </a:cubicBezTo>
                  <a:cubicBezTo>
                    <a:pt x="164" y="175"/>
                    <a:pt x="161" y="176"/>
                    <a:pt x="157" y="176"/>
                  </a:cubicBezTo>
                  <a:cubicBezTo>
                    <a:pt x="144" y="176"/>
                    <a:pt x="84" y="176"/>
                    <a:pt x="76" y="176"/>
                  </a:cubicBezTo>
                  <a:cubicBezTo>
                    <a:pt x="73" y="175"/>
                    <a:pt x="71" y="174"/>
                    <a:pt x="70" y="173"/>
                  </a:cubicBezTo>
                  <a:cubicBezTo>
                    <a:pt x="69" y="172"/>
                    <a:pt x="67" y="167"/>
                    <a:pt x="60" y="167"/>
                  </a:cubicBezTo>
                  <a:cubicBezTo>
                    <a:pt x="60" y="100"/>
                    <a:pt x="60" y="100"/>
                    <a:pt x="60" y="100"/>
                  </a:cubicBezTo>
                  <a:cubicBezTo>
                    <a:pt x="64" y="100"/>
                    <a:pt x="71" y="100"/>
                    <a:pt x="71" y="100"/>
                  </a:cubicBezTo>
                  <a:cubicBezTo>
                    <a:pt x="72" y="100"/>
                    <a:pt x="72" y="100"/>
                    <a:pt x="72" y="100"/>
                  </a:cubicBezTo>
                  <a:cubicBezTo>
                    <a:pt x="74" y="99"/>
                    <a:pt x="74" y="99"/>
                    <a:pt x="74" y="99"/>
                  </a:cubicBezTo>
                  <a:cubicBezTo>
                    <a:pt x="74" y="99"/>
                    <a:pt x="85" y="88"/>
                    <a:pt x="89" y="80"/>
                  </a:cubicBezTo>
                  <a:cubicBezTo>
                    <a:pt x="93" y="72"/>
                    <a:pt x="96" y="63"/>
                    <a:pt x="100" y="61"/>
                  </a:cubicBezTo>
                  <a:cubicBezTo>
                    <a:pt x="100" y="60"/>
                    <a:pt x="101" y="60"/>
                    <a:pt x="101" y="59"/>
                  </a:cubicBezTo>
                  <a:cubicBezTo>
                    <a:pt x="108" y="54"/>
                    <a:pt x="124" y="38"/>
                    <a:pt x="127" y="19"/>
                  </a:cubicBezTo>
                  <a:cubicBezTo>
                    <a:pt x="127" y="14"/>
                    <a:pt x="128" y="12"/>
                    <a:pt x="130" y="10"/>
                  </a:cubicBezTo>
                  <a:cubicBezTo>
                    <a:pt x="132" y="9"/>
                    <a:pt x="134" y="10"/>
                    <a:pt x="135" y="10"/>
                  </a:cubicBezTo>
                  <a:cubicBezTo>
                    <a:pt x="137" y="12"/>
                    <a:pt x="147" y="22"/>
                    <a:pt x="143" y="35"/>
                  </a:cubicBezTo>
                  <a:cubicBezTo>
                    <a:pt x="137" y="51"/>
                    <a:pt x="129" y="61"/>
                    <a:pt x="129" y="61"/>
                  </a:cubicBezTo>
                  <a:cubicBezTo>
                    <a:pt x="127" y="64"/>
                    <a:pt x="124" y="70"/>
                    <a:pt x="128" y="76"/>
                  </a:cubicBezTo>
                  <a:cubicBezTo>
                    <a:pt x="130" y="79"/>
                    <a:pt x="133" y="79"/>
                    <a:pt x="135" y="79"/>
                  </a:cubicBezTo>
                  <a:cubicBezTo>
                    <a:pt x="162" y="79"/>
                    <a:pt x="162" y="79"/>
                    <a:pt x="162" y="79"/>
                  </a:cubicBezTo>
                  <a:cubicBezTo>
                    <a:pt x="163" y="79"/>
                    <a:pt x="180" y="81"/>
                    <a:pt x="180" y="95"/>
                  </a:cubicBezTo>
                  <a:cubicBezTo>
                    <a:pt x="180" y="101"/>
                    <a:pt x="176" y="104"/>
                    <a:pt x="176" y="104"/>
                  </a:cubicBezTo>
                  <a:close/>
                </a:path>
              </a:pathLst>
            </a:custGeom>
            <a:solidFill>
              <a:schemeClr val="tx1"/>
            </a:solidFill>
            <a:ln w="9525">
              <a:solidFill>
                <a:schemeClr val="tx1"/>
              </a:solidFill>
              <a:round/>
              <a:headEnd/>
              <a:tailEnd/>
            </a:ln>
          </p:spPr>
          <p:txBody>
            <a:bodyPr rtlCol="0"/>
            <a:lstStyle/>
            <a:p>
              <a:pPr rtl="0"/>
              <a:endParaRPr lang="sv-SE" dirty="0"/>
            </a:p>
          </p:txBody>
        </p:sp>
      </p:grpSp>
      <p:sp>
        <p:nvSpPr>
          <p:cNvPr id="74" name="Platshållare för text 73">
            <a:extLst>
              <a:ext uri="{FF2B5EF4-FFF2-40B4-BE49-F238E27FC236}">
                <a16:creationId xmlns:a16="http://schemas.microsoft.com/office/drawing/2014/main" id="{6CA236DF-5114-4CA5-8620-41B9436499AA}"/>
              </a:ext>
            </a:extLst>
          </p:cNvPr>
          <p:cNvSpPr>
            <a:spLocks noGrp="1"/>
          </p:cNvSpPr>
          <p:nvPr>
            <p:ph type="body" sz="quarter" idx="13"/>
          </p:nvPr>
        </p:nvSpPr>
        <p:spPr/>
        <p:txBody>
          <a:bodyPr rtlCol="0"/>
          <a:lstStyle/>
          <a:p>
            <a:pPr rtl="0"/>
            <a:endParaRPr lang="sv-SE" dirty="0"/>
          </a:p>
        </p:txBody>
      </p:sp>
      <p:grpSp>
        <p:nvGrpSpPr>
          <p:cNvPr id="28" name="Grupp 27" descr="klockikon">
            <a:extLst>
              <a:ext uri="{FF2B5EF4-FFF2-40B4-BE49-F238E27FC236}">
                <a16:creationId xmlns:a16="http://schemas.microsoft.com/office/drawing/2014/main" id="{0C571394-90B9-4305-A010-F2F17F3BA7D1}"/>
              </a:ext>
            </a:extLst>
          </p:cNvPr>
          <p:cNvGrpSpPr/>
          <p:nvPr/>
        </p:nvGrpSpPr>
        <p:grpSpPr>
          <a:xfrm>
            <a:off x="744537" y="3036069"/>
            <a:ext cx="823913" cy="823912"/>
            <a:chOff x="744537" y="3036069"/>
            <a:chExt cx="823913" cy="823912"/>
          </a:xfrm>
        </p:grpSpPr>
        <p:sp>
          <p:nvSpPr>
            <p:cNvPr id="45" name="Ellips 68">
              <a:extLst>
                <a:ext uri="{FF2B5EF4-FFF2-40B4-BE49-F238E27FC236}">
                  <a16:creationId xmlns:a16="http://schemas.microsoft.com/office/drawing/2014/main" id="{2C8CF75B-4297-4F4C-BB5C-0BE87F16888D}"/>
                </a:ext>
                <a:ext uri="{C183D7F6-B498-43B3-948B-1728B52AA6E4}">
                  <adec:decorative xmlns:adec="http://schemas.microsoft.com/office/drawing/2017/decorative" val="1"/>
                </a:ext>
              </a:extLst>
            </p:cNvPr>
            <p:cNvSpPr>
              <a:spLocks noChangeArrowheads="1"/>
            </p:cNvSpPr>
            <p:nvPr/>
          </p:nvSpPr>
          <p:spPr bwMode="auto">
            <a:xfrm>
              <a:off x="744537" y="3036069"/>
              <a:ext cx="823913" cy="823912"/>
            </a:xfrm>
            <a:prstGeom prst="ellipse">
              <a:avLst/>
            </a:prstGeom>
            <a:solidFill>
              <a:srgbClr val="FFFFFF">
                <a:alpha val="20000"/>
              </a:srgbClr>
            </a:solidFill>
            <a:ln>
              <a:noFill/>
            </a:ln>
          </p:spPr>
          <p:txBody>
            <a:bodyPr rtlCol="0"/>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rtl="0" eaLnBrk="1" hangingPunct="1"/>
              <a:endParaRPr lang="sv-SE" altLang="en-US" dirty="0"/>
            </a:p>
          </p:txBody>
        </p:sp>
        <p:grpSp>
          <p:nvGrpSpPr>
            <p:cNvPr id="46" name="Grupp 45" descr="Klocka">
              <a:extLst>
                <a:ext uri="{FF2B5EF4-FFF2-40B4-BE49-F238E27FC236}">
                  <a16:creationId xmlns:a16="http://schemas.microsoft.com/office/drawing/2014/main" id="{1C027AC2-76F8-4218-8C73-C8413E8B412B}"/>
                </a:ext>
              </a:extLst>
            </p:cNvPr>
            <p:cNvGrpSpPr/>
            <p:nvPr/>
          </p:nvGrpSpPr>
          <p:grpSpPr bwMode="auto">
            <a:xfrm>
              <a:off x="982527" y="3270522"/>
              <a:ext cx="343634" cy="344872"/>
              <a:chOff x="9155465" y="4372601"/>
              <a:chExt cx="343634" cy="344872"/>
            </a:xfrm>
            <a:solidFill>
              <a:schemeClr val="tx1"/>
            </a:solidFill>
          </p:grpSpPr>
          <p:sp>
            <p:nvSpPr>
              <p:cNvPr id="47" name="Frihandsfigur 158">
                <a:extLst>
                  <a:ext uri="{FF2B5EF4-FFF2-40B4-BE49-F238E27FC236}">
                    <a16:creationId xmlns:a16="http://schemas.microsoft.com/office/drawing/2014/main" id="{C75923E9-28C4-400A-99FC-AAC15C61ED8A}"/>
                  </a:ext>
                </a:extLst>
              </p:cNvPr>
              <p:cNvSpPr>
                <a:spLocks noEditPoints="1"/>
              </p:cNvSpPr>
              <p:nvPr/>
            </p:nvSpPr>
            <p:spPr bwMode="auto">
              <a:xfrm>
                <a:off x="9379198" y="4372601"/>
                <a:ext cx="119901" cy="101360"/>
              </a:xfrm>
              <a:custGeom>
                <a:avLst/>
                <a:gdLst>
                  <a:gd name="T0" fmla="*/ 50 w 63"/>
                  <a:gd name="T1" fmla="*/ 53 h 53"/>
                  <a:gd name="T2" fmla="*/ 47 w 63"/>
                  <a:gd name="T3" fmla="*/ 49 h 53"/>
                  <a:gd name="T4" fmla="*/ 4 w 63"/>
                  <a:gd name="T5" fmla="*/ 15 h 53"/>
                  <a:gd name="T6" fmla="*/ 0 w 63"/>
                  <a:gd name="T7" fmla="*/ 14 h 53"/>
                  <a:gd name="T8" fmla="*/ 2 w 63"/>
                  <a:gd name="T9" fmla="*/ 10 h 53"/>
                  <a:gd name="T10" fmla="*/ 19 w 63"/>
                  <a:gd name="T11" fmla="*/ 0 h 53"/>
                  <a:gd name="T12" fmla="*/ 42 w 63"/>
                  <a:gd name="T13" fmla="*/ 11 h 53"/>
                  <a:gd name="T14" fmla="*/ 52 w 63"/>
                  <a:gd name="T15" fmla="*/ 50 h 53"/>
                  <a:gd name="T16" fmla="*/ 50 w 63"/>
                  <a:gd name="T17" fmla="*/ 53 h 53"/>
                  <a:gd name="T18" fmla="*/ 10 w 63"/>
                  <a:gd name="T19" fmla="*/ 11 h 53"/>
                  <a:gd name="T20" fmla="*/ 50 w 63"/>
                  <a:gd name="T21" fmla="*/ 42 h 53"/>
                  <a:gd name="T22" fmla="*/ 39 w 63"/>
                  <a:gd name="T23" fmla="*/ 16 h 53"/>
                  <a:gd name="T24" fmla="*/ 19 w 63"/>
                  <a:gd name="T25" fmla="*/ 6 h 53"/>
                  <a:gd name="T26" fmla="*/ 10 w 63"/>
                  <a:gd name="T2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50" y="53"/>
                    </a:moveTo>
                    <a:cubicBezTo>
                      <a:pt x="47" y="49"/>
                      <a:pt x="47" y="49"/>
                      <a:pt x="47" y="49"/>
                    </a:cubicBezTo>
                    <a:cubicBezTo>
                      <a:pt x="37" y="33"/>
                      <a:pt x="22" y="21"/>
                      <a:pt x="4" y="15"/>
                    </a:cubicBezTo>
                    <a:cubicBezTo>
                      <a:pt x="0" y="14"/>
                      <a:pt x="0" y="14"/>
                      <a:pt x="0" y="14"/>
                    </a:cubicBezTo>
                    <a:cubicBezTo>
                      <a:pt x="2" y="10"/>
                      <a:pt x="2" y="10"/>
                      <a:pt x="2" y="10"/>
                    </a:cubicBezTo>
                    <a:cubicBezTo>
                      <a:pt x="6" y="5"/>
                      <a:pt x="11" y="0"/>
                      <a:pt x="19" y="0"/>
                    </a:cubicBezTo>
                    <a:cubicBezTo>
                      <a:pt x="26" y="0"/>
                      <a:pt x="33" y="4"/>
                      <a:pt x="42" y="11"/>
                    </a:cubicBezTo>
                    <a:cubicBezTo>
                      <a:pt x="63" y="27"/>
                      <a:pt x="61" y="38"/>
                      <a:pt x="52" y="50"/>
                    </a:cubicBezTo>
                    <a:lnTo>
                      <a:pt x="50" y="53"/>
                    </a:lnTo>
                    <a:close/>
                    <a:moveTo>
                      <a:pt x="10" y="11"/>
                    </a:moveTo>
                    <a:cubicBezTo>
                      <a:pt x="26" y="17"/>
                      <a:pt x="40" y="28"/>
                      <a:pt x="50" y="42"/>
                    </a:cubicBezTo>
                    <a:cubicBezTo>
                      <a:pt x="54" y="36"/>
                      <a:pt x="55" y="29"/>
                      <a:pt x="39" y="16"/>
                    </a:cubicBezTo>
                    <a:cubicBezTo>
                      <a:pt x="30" y="9"/>
                      <a:pt x="24" y="6"/>
                      <a:pt x="19" y="6"/>
                    </a:cubicBezTo>
                    <a:cubicBezTo>
                      <a:pt x="16" y="6"/>
                      <a:pt x="13" y="8"/>
                      <a:pt x="10" y="11"/>
                    </a:cubicBezTo>
                    <a:close/>
                  </a:path>
                </a:pathLst>
              </a:custGeom>
              <a:grpFill/>
              <a:ln w="6350">
                <a:solidFill>
                  <a:schemeClr val="tx1"/>
                </a:solidFill>
                <a:round/>
                <a:headEnd/>
                <a:tailEnd/>
              </a:ln>
            </p:spPr>
            <p:txBody>
              <a:bodyPr rtlCol="0"/>
              <a:lstStyle/>
              <a:p>
                <a:pPr rtl="0" eaLnBrk="1" fontAlgn="auto" hangingPunct="1">
                  <a:spcBef>
                    <a:spcPts val="0"/>
                  </a:spcBef>
                  <a:spcAft>
                    <a:spcPts val="0"/>
                  </a:spcAft>
                  <a:defRPr/>
                </a:pPr>
                <a:endParaRPr lang="sv-SE" dirty="0">
                  <a:latin typeface="+mn-lt"/>
                </a:endParaRPr>
              </a:p>
            </p:txBody>
          </p:sp>
          <p:sp>
            <p:nvSpPr>
              <p:cNvPr id="48" name="Frihandsfigur 159">
                <a:extLst>
                  <a:ext uri="{FF2B5EF4-FFF2-40B4-BE49-F238E27FC236}">
                    <a16:creationId xmlns:a16="http://schemas.microsoft.com/office/drawing/2014/main" id="{FEFFD0C9-5B02-425B-A466-52E458FDDD1A}"/>
                  </a:ext>
                </a:extLst>
              </p:cNvPr>
              <p:cNvSpPr>
                <a:spLocks noEditPoints="1"/>
              </p:cNvSpPr>
              <p:nvPr/>
            </p:nvSpPr>
            <p:spPr bwMode="auto">
              <a:xfrm>
                <a:off x="9155465" y="4372601"/>
                <a:ext cx="119901" cy="101360"/>
              </a:xfrm>
              <a:custGeom>
                <a:avLst/>
                <a:gdLst>
                  <a:gd name="T0" fmla="*/ 13 w 63"/>
                  <a:gd name="T1" fmla="*/ 53 h 53"/>
                  <a:gd name="T2" fmla="*/ 10 w 63"/>
                  <a:gd name="T3" fmla="*/ 50 h 53"/>
                  <a:gd name="T4" fmla="*/ 20 w 63"/>
                  <a:gd name="T5" fmla="*/ 11 h 53"/>
                  <a:gd name="T6" fmla="*/ 44 w 63"/>
                  <a:gd name="T7" fmla="*/ 0 h 53"/>
                  <a:gd name="T8" fmla="*/ 60 w 63"/>
                  <a:gd name="T9" fmla="*/ 10 h 53"/>
                  <a:gd name="T10" fmla="*/ 63 w 63"/>
                  <a:gd name="T11" fmla="*/ 14 h 53"/>
                  <a:gd name="T12" fmla="*/ 59 w 63"/>
                  <a:gd name="T13" fmla="*/ 15 h 53"/>
                  <a:gd name="T14" fmla="*/ 15 w 63"/>
                  <a:gd name="T15" fmla="*/ 49 h 53"/>
                  <a:gd name="T16" fmla="*/ 13 w 63"/>
                  <a:gd name="T17" fmla="*/ 53 h 53"/>
                  <a:gd name="T18" fmla="*/ 44 w 63"/>
                  <a:gd name="T19" fmla="*/ 6 h 53"/>
                  <a:gd name="T20" fmla="*/ 24 w 63"/>
                  <a:gd name="T21" fmla="*/ 16 h 53"/>
                  <a:gd name="T22" fmla="*/ 13 w 63"/>
                  <a:gd name="T23" fmla="*/ 42 h 53"/>
                  <a:gd name="T24" fmla="*/ 53 w 63"/>
                  <a:gd name="T25" fmla="*/ 11 h 53"/>
                  <a:gd name="T26" fmla="*/ 44 w 63"/>
                  <a:gd name="T27" fmla="*/ 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13" y="53"/>
                    </a:moveTo>
                    <a:cubicBezTo>
                      <a:pt x="10" y="50"/>
                      <a:pt x="10" y="50"/>
                      <a:pt x="10" y="50"/>
                    </a:cubicBezTo>
                    <a:cubicBezTo>
                      <a:pt x="2" y="38"/>
                      <a:pt x="0" y="27"/>
                      <a:pt x="20" y="11"/>
                    </a:cubicBezTo>
                    <a:cubicBezTo>
                      <a:pt x="30" y="4"/>
                      <a:pt x="37" y="0"/>
                      <a:pt x="44" y="0"/>
                    </a:cubicBezTo>
                    <a:cubicBezTo>
                      <a:pt x="51" y="0"/>
                      <a:pt x="56" y="5"/>
                      <a:pt x="60" y="10"/>
                    </a:cubicBezTo>
                    <a:cubicBezTo>
                      <a:pt x="63" y="14"/>
                      <a:pt x="63" y="14"/>
                      <a:pt x="63" y="14"/>
                    </a:cubicBezTo>
                    <a:cubicBezTo>
                      <a:pt x="59" y="15"/>
                      <a:pt x="59" y="15"/>
                      <a:pt x="59" y="15"/>
                    </a:cubicBezTo>
                    <a:cubicBezTo>
                      <a:pt x="41" y="21"/>
                      <a:pt x="26" y="33"/>
                      <a:pt x="15" y="49"/>
                    </a:cubicBezTo>
                    <a:lnTo>
                      <a:pt x="13" y="53"/>
                    </a:lnTo>
                    <a:close/>
                    <a:moveTo>
                      <a:pt x="44" y="6"/>
                    </a:moveTo>
                    <a:cubicBezTo>
                      <a:pt x="39" y="6"/>
                      <a:pt x="32" y="9"/>
                      <a:pt x="24" y="16"/>
                    </a:cubicBezTo>
                    <a:cubicBezTo>
                      <a:pt x="8" y="29"/>
                      <a:pt x="9" y="36"/>
                      <a:pt x="13" y="42"/>
                    </a:cubicBezTo>
                    <a:cubicBezTo>
                      <a:pt x="23" y="28"/>
                      <a:pt x="37" y="17"/>
                      <a:pt x="53" y="11"/>
                    </a:cubicBezTo>
                    <a:cubicBezTo>
                      <a:pt x="50" y="8"/>
                      <a:pt x="47" y="6"/>
                      <a:pt x="44" y="6"/>
                    </a:cubicBezTo>
                    <a:close/>
                  </a:path>
                </a:pathLst>
              </a:custGeom>
              <a:grpFill/>
              <a:ln w="6350">
                <a:solidFill>
                  <a:schemeClr val="tx1"/>
                </a:solidFill>
                <a:round/>
                <a:headEnd/>
                <a:tailEnd/>
              </a:ln>
            </p:spPr>
            <p:txBody>
              <a:bodyPr rtlCol="0"/>
              <a:lstStyle/>
              <a:p>
                <a:pPr rtl="0" eaLnBrk="1" fontAlgn="auto" hangingPunct="1">
                  <a:spcBef>
                    <a:spcPts val="0"/>
                  </a:spcBef>
                  <a:spcAft>
                    <a:spcPts val="0"/>
                  </a:spcAft>
                  <a:defRPr/>
                </a:pPr>
                <a:endParaRPr lang="sv-SE" dirty="0">
                  <a:latin typeface="+mn-lt"/>
                </a:endParaRPr>
              </a:p>
            </p:txBody>
          </p:sp>
          <p:sp>
            <p:nvSpPr>
              <p:cNvPr id="49" name="Frihandsfigur 160">
                <a:extLst>
                  <a:ext uri="{FF2B5EF4-FFF2-40B4-BE49-F238E27FC236}">
                    <a16:creationId xmlns:a16="http://schemas.microsoft.com/office/drawing/2014/main" id="{6473D043-28E1-435C-A0EB-1B87812C54AA}"/>
                  </a:ext>
                </a:extLst>
              </p:cNvPr>
              <p:cNvSpPr>
                <a:spLocks/>
              </p:cNvSpPr>
              <p:nvPr/>
            </p:nvSpPr>
            <p:spPr bwMode="auto">
              <a:xfrm>
                <a:off x="9196256" y="4671737"/>
                <a:ext cx="43263" cy="44500"/>
              </a:xfrm>
              <a:custGeom>
                <a:avLst/>
                <a:gdLst>
                  <a:gd name="T0" fmla="*/ 6 w 35"/>
                  <a:gd name="T1" fmla="*/ 36 h 36"/>
                  <a:gd name="T2" fmla="*/ 0 w 35"/>
                  <a:gd name="T3" fmla="*/ 30 h 36"/>
                  <a:gd name="T4" fmla="*/ 29 w 35"/>
                  <a:gd name="T5" fmla="*/ 0 h 36"/>
                  <a:gd name="T6" fmla="*/ 35 w 35"/>
                  <a:gd name="T7" fmla="*/ 8 h 36"/>
                  <a:gd name="T8" fmla="*/ 6 w 35"/>
                  <a:gd name="T9" fmla="*/ 36 h 36"/>
                </a:gdLst>
                <a:ahLst/>
                <a:cxnLst>
                  <a:cxn ang="0">
                    <a:pos x="T0" y="T1"/>
                  </a:cxn>
                  <a:cxn ang="0">
                    <a:pos x="T2" y="T3"/>
                  </a:cxn>
                  <a:cxn ang="0">
                    <a:pos x="T4" y="T5"/>
                  </a:cxn>
                  <a:cxn ang="0">
                    <a:pos x="T6" y="T7"/>
                  </a:cxn>
                  <a:cxn ang="0">
                    <a:pos x="T8" y="T9"/>
                  </a:cxn>
                </a:cxnLst>
                <a:rect l="0" t="0" r="r" b="b"/>
                <a:pathLst>
                  <a:path w="35" h="36">
                    <a:moveTo>
                      <a:pt x="6" y="36"/>
                    </a:moveTo>
                    <a:lnTo>
                      <a:pt x="0" y="30"/>
                    </a:lnTo>
                    <a:lnTo>
                      <a:pt x="29" y="0"/>
                    </a:lnTo>
                    <a:lnTo>
                      <a:pt x="35" y="8"/>
                    </a:lnTo>
                    <a:lnTo>
                      <a:pt x="6" y="36"/>
                    </a:lnTo>
                    <a:close/>
                  </a:path>
                </a:pathLst>
              </a:custGeom>
              <a:grpFill/>
              <a:ln w="6350">
                <a:solidFill>
                  <a:schemeClr val="tx1"/>
                </a:solidFill>
                <a:round/>
                <a:headEnd/>
                <a:tailEnd/>
              </a:ln>
            </p:spPr>
            <p:txBody>
              <a:bodyPr rtlCol="0"/>
              <a:lstStyle/>
              <a:p>
                <a:pPr rtl="0" eaLnBrk="1" fontAlgn="auto" hangingPunct="1">
                  <a:spcBef>
                    <a:spcPts val="0"/>
                  </a:spcBef>
                  <a:spcAft>
                    <a:spcPts val="0"/>
                  </a:spcAft>
                  <a:defRPr/>
                </a:pPr>
                <a:endParaRPr lang="sv-SE" dirty="0">
                  <a:latin typeface="+mn-lt"/>
                </a:endParaRPr>
              </a:p>
            </p:txBody>
          </p:sp>
          <p:sp>
            <p:nvSpPr>
              <p:cNvPr id="50" name="Frihandsfigur 161">
                <a:extLst>
                  <a:ext uri="{FF2B5EF4-FFF2-40B4-BE49-F238E27FC236}">
                    <a16:creationId xmlns:a16="http://schemas.microsoft.com/office/drawing/2014/main" id="{75DE641E-F64A-4A42-8BDF-F61276A87FA7}"/>
                  </a:ext>
                </a:extLst>
              </p:cNvPr>
              <p:cNvSpPr>
                <a:spLocks/>
              </p:cNvSpPr>
              <p:nvPr/>
            </p:nvSpPr>
            <p:spPr bwMode="auto">
              <a:xfrm>
                <a:off x="9413809" y="4671737"/>
                <a:ext cx="45736" cy="45736"/>
              </a:xfrm>
              <a:custGeom>
                <a:avLst/>
                <a:gdLst>
                  <a:gd name="T0" fmla="*/ 29 w 37"/>
                  <a:gd name="T1" fmla="*/ 37 h 37"/>
                  <a:gd name="T2" fmla="*/ 0 w 37"/>
                  <a:gd name="T3" fmla="*/ 8 h 37"/>
                  <a:gd name="T4" fmla="*/ 6 w 37"/>
                  <a:gd name="T5" fmla="*/ 0 h 37"/>
                  <a:gd name="T6" fmla="*/ 37 w 37"/>
                  <a:gd name="T7" fmla="*/ 31 h 37"/>
                  <a:gd name="T8" fmla="*/ 29 w 37"/>
                  <a:gd name="T9" fmla="*/ 37 h 37"/>
                </a:gdLst>
                <a:ahLst/>
                <a:cxnLst>
                  <a:cxn ang="0">
                    <a:pos x="T0" y="T1"/>
                  </a:cxn>
                  <a:cxn ang="0">
                    <a:pos x="T2" y="T3"/>
                  </a:cxn>
                  <a:cxn ang="0">
                    <a:pos x="T4" y="T5"/>
                  </a:cxn>
                  <a:cxn ang="0">
                    <a:pos x="T6" y="T7"/>
                  </a:cxn>
                  <a:cxn ang="0">
                    <a:pos x="T8" y="T9"/>
                  </a:cxn>
                </a:cxnLst>
                <a:rect l="0" t="0" r="r" b="b"/>
                <a:pathLst>
                  <a:path w="37" h="37">
                    <a:moveTo>
                      <a:pt x="29" y="37"/>
                    </a:moveTo>
                    <a:lnTo>
                      <a:pt x="0" y="8"/>
                    </a:lnTo>
                    <a:lnTo>
                      <a:pt x="6" y="0"/>
                    </a:lnTo>
                    <a:lnTo>
                      <a:pt x="37" y="31"/>
                    </a:lnTo>
                    <a:lnTo>
                      <a:pt x="29" y="37"/>
                    </a:lnTo>
                    <a:close/>
                  </a:path>
                </a:pathLst>
              </a:custGeom>
              <a:grpFill/>
              <a:ln w="6350">
                <a:solidFill>
                  <a:schemeClr val="tx1"/>
                </a:solidFill>
                <a:round/>
                <a:headEnd/>
                <a:tailEnd/>
              </a:ln>
            </p:spPr>
            <p:txBody>
              <a:bodyPr rtlCol="0"/>
              <a:lstStyle/>
              <a:p>
                <a:pPr rtl="0" eaLnBrk="1" fontAlgn="auto" hangingPunct="1">
                  <a:spcBef>
                    <a:spcPts val="0"/>
                  </a:spcBef>
                  <a:spcAft>
                    <a:spcPts val="0"/>
                  </a:spcAft>
                  <a:defRPr/>
                </a:pPr>
                <a:endParaRPr lang="sv-SE" dirty="0">
                  <a:latin typeface="+mn-lt"/>
                </a:endParaRPr>
              </a:p>
            </p:txBody>
          </p:sp>
          <p:sp>
            <p:nvSpPr>
              <p:cNvPr id="51" name="Frihandsfigur 162">
                <a:extLst>
                  <a:ext uri="{FF2B5EF4-FFF2-40B4-BE49-F238E27FC236}">
                    <a16:creationId xmlns:a16="http://schemas.microsoft.com/office/drawing/2014/main" id="{893761D4-3EB3-4B41-9D51-60FFF3ABA1F5}"/>
                  </a:ext>
                </a:extLst>
              </p:cNvPr>
              <p:cNvSpPr>
                <a:spLocks noEditPoints="1"/>
              </p:cNvSpPr>
              <p:nvPr/>
            </p:nvSpPr>
            <p:spPr bwMode="auto">
              <a:xfrm>
                <a:off x="9167826" y="4397323"/>
                <a:ext cx="320149" cy="320149"/>
              </a:xfrm>
              <a:custGeom>
                <a:avLst/>
                <a:gdLst>
                  <a:gd name="T0" fmla="*/ 84 w 168"/>
                  <a:gd name="T1" fmla="*/ 168 h 168"/>
                  <a:gd name="T2" fmla="*/ 0 w 168"/>
                  <a:gd name="T3" fmla="*/ 84 h 168"/>
                  <a:gd name="T4" fmla="*/ 84 w 168"/>
                  <a:gd name="T5" fmla="*/ 0 h 168"/>
                  <a:gd name="T6" fmla="*/ 168 w 168"/>
                  <a:gd name="T7" fmla="*/ 84 h 168"/>
                  <a:gd name="T8" fmla="*/ 84 w 168"/>
                  <a:gd name="T9" fmla="*/ 168 h 168"/>
                  <a:gd name="T10" fmla="*/ 84 w 168"/>
                  <a:gd name="T11" fmla="*/ 6 h 168"/>
                  <a:gd name="T12" fmla="*/ 6 w 168"/>
                  <a:gd name="T13" fmla="*/ 84 h 168"/>
                  <a:gd name="T14" fmla="*/ 84 w 168"/>
                  <a:gd name="T15" fmla="*/ 162 h 168"/>
                  <a:gd name="T16" fmla="*/ 162 w 168"/>
                  <a:gd name="T17" fmla="*/ 84 h 168"/>
                  <a:gd name="T18" fmla="*/ 84 w 168"/>
                  <a:gd name="T19" fmla="*/ 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168">
                    <a:moveTo>
                      <a:pt x="84" y="168"/>
                    </a:moveTo>
                    <a:cubicBezTo>
                      <a:pt x="38" y="168"/>
                      <a:pt x="0" y="131"/>
                      <a:pt x="0" y="84"/>
                    </a:cubicBezTo>
                    <a:cubicBezTo>
                      <a:pt x="0" y="38"/>
                      <a:pt x="38" y="0"/>
                      <a:pt x="84" y="0"/>
                    </a:cubicBezTo>
                    <a:cubicBezTo>
                      <a:pt x="130" y="0"/>
                      <a:pt x="168" y="38"/>
                      <a:pt x="168" y="84"/>
                    </a:cubicBezTo>
                    <a:cubicBezTo>
                      <a:pt x="168" y="131"/>
                      <a:pt x="130" y="168"/>
                      <a:pt x="84" y="168"/>
                    </a:cubicBezTo>
                    <a:close/>
                    <a:moveTo>
                      <a:pt x="84" y="6"/>
                    </a:moveTo>
                    <a:cubicBezTo>
                      <a:pt x="41" y="6"/>
                      <a:pt x="6" y="41"/>
                      <a:pt x="6" y="84"/>
                    </a:cubicBezTo>
                    <a:cubicBezTo>
                      <a:pt x="6" y="127"/>
                      <a:pt x="41" y="162"/>
                      <a:pt x="84" y="162"/>
                    </a:cubicBezTo>
                    <a:cubicBezTo>
                      <a:pt x="127" y="162"/>
                      <a:pt x="162" y="127"/>
                      <a:pt x="162" y="84"/>
                    </a:cubicBezTo>
                    <a:cubicBezTo>
                      <a:pt x="162" y="41"/>
                      <a:pt x="127" y="6"/>
                      <a:pt x="84" y="6"/>
                    </a:cubicBezTo>
                    <a:close/>
                  </a:path>
                </a:pathLst>
              </a:custGeom>
              <a:grpFill/>
              <a:ln w="6350">
                <a:solidFill>
                  <a:schemeClr val="tx1"/>
                </a:solidFill>
                <a:round/>
                <a:headEnd/>
                <a:tailEnd/>
              </a:ln>
            </p:spPr>
            <p:txBody>
              <a:bodyPr rtlCol="0"/>
              <a:lstStyle/>
              <a:p>
                <a:pPr rtl="0" eaLnBrk="1" fontAlgn="auto" hangingPunct="1">
                  <a:spcBef>
                    <a:spcPts val="0"/>
                  </a:spcBef>
                  <a:spcAft>
                    <a:spcPts val="0"/>
                  </a:spcAft>
                  <a:defRPr/>
                </a:pPr>
                <a:endParaRPr lang="sv-SE" dirty="0">
                  <a:latin typeface="+mn-lt"/>
                </a:endParaRPr>
              </a:p>
            </p:txBody>
          </p:sp>
          <p:sp>
            <p:nvSpPr>
              <p:cNvPr id="52" name="Frihandsfigur 163">
                <a:extLst>
                  <a:ext uri="{FF2B5EF4-FFF2-40B4-BE49-F238E27FC236}">
                    <a16:creationId xmlns:a16="http://schemas.microsoft.com/office/drawing/2014/main" id="{6D7BA2D0-32F1-40AE-BCF7-0031E808F400}"/>
                  </a:ext>
                </a:extLst>
              </p:cNvPr>
              <p:cNvSpPr>
                <a:spLocks/>
              </p:cNvSpPr>
              <p:nvPr/>
            </p:nvSpPr>
            <p:spPr bwMode="auto">
              <a:xfrm>
                <a:off x="9234575" y="4446767"/>
                <a:ext cx="100124" cy="126082"/>
              </a:xfrm>
              <a:custGeom>
                <a:avLst/>
                <a:gdLst>
                  <a:gd name="T0" fmla="*/ 81 w 81"/>
                  <a:gd name="T1" fmla="*/ 102 h 102"/>
                  <a:gd name="T2" fmla="*/ 0 w 81"/>
                  <a:gd name="T3" fmla="*/ 102 h 102"/>
                  <a:gd name="T4" fmla="*/ 0 w 81"/>
                  <a:gd name="T5" fmla="*/ 93 h 102"/>
                  <a:gd name="T6" fmla="*/ 72 w 81"/>
                  <a:gd name="T7" fmla="*/ 93 h 102"/>
                  <a:gd name="T8" fmla="*/ 72 w 81"/>
                  <a:gd name="T9" fmla="*/ 0 h 102"/>
                  <a:gd name="T10" fmla="*/ 81 w 81"/>
                  <a:gd name="T11" fmla="*/ 0 h 102"/>
                  <a:gd name="T12" fmla="*/ 81 w 81"/>
                  <a:gd name="T13" fmla="*/ 102 h 102"/>
                </a:gdLst>
                <a:ahLst/>
                <a:cxnLst>
                  <a:cxn ang="0">
                    <a:pos x="T0" y="T1"/>
                  </a:cxn>
                  <a:cxn ang="0">
                    <a:pos x="T2" y="T3"/>
                  </a:cxn>
                  <a:cxn ang="0">
                    <a:pos x="T4" y="T5"/>
                  </a:cxn>
                  <a:cxn ang="0">
                    <a:pos x="T6" y="T7"/>
                  </a:cxn>
                  <a:cxn ang="0">
                    <a:pos x="T8" y="T9"/>
                  </a:cxn>
                  <a:cxn ang="0">
                    <a:pos x="T10" y="T11"/>
                  </a:cxn>
                  <a:cxn ang="0">
                    <a:pos x="T12" y="T13"/>
                  </a:cxn>
                </a:cxnLst>
                <a:rect l="0" t="0" r="r" b="b"/>
                <a:pathLst>
                  <a:path w="81" h="102">
                    <a:moveTo>
                      <a:pt x="81" y="102"/>
                    </a:moveTo>
                    <a:lnTo>
                      <a:pt x="0" y="102"/>
                    </a:lnTo>
                    <a:lnTo>
                      <a:pt x="0" y="93"/>
                    </a:lnTo>
                    <a:lnTo>
                      <a:pt x="72" y="93"/>
                    </a:lnTo>
                    <a:lnTo>
                      <a:pt x="72" y="0"/>
                    </a:lnTo>
                    <a:lnTo>
                      <a:pt x="81" y="0"/>
                    </a:lnTo>
                    <a:lnTo>
                      <a:pt x="81" y="102"/>
                    </a:lnTo>
                    <a:close/>
                  </a:path>
                </a:pathLst>
              </a:custGeom>
              <a:grpFill/>
              <a:ln w="6350">
                <a:solidFill>
                  <a:schemeClr val="tx1"/>
                </a:solidFill>
                <a:round/>
                <a:headEnd/>
                <a:tailEnd/>
              </a:ln>
            </p:spPr>
            <p:txBody>
              <a:bodyPr rtlCol="0"/>
              <a:lstStyle/>
              <a:p>
                <a:pPr rtl="0" eaLnBrk="1" fontAlgn="auto" hangingPunct="1">
                  <a:spcBef>
                    <a:spcPts val="0"/>
                  </a:spcBef>
                  <a:spcAft>
                    <a:spcPts val="0"/>
                  </a:spcAft>
                  <a:defRPr/>
                </a:pPr>
                <a:endParaRPr lang="sv-SE" dirty="0">
                  <a:latin typeface="+mn-lt"/>
                </a:endParaRPr>
              </a:p>
            </p:txBody>
          </p:sp>
        </p:grpSp>
      </p:grpSp>
      <p:sp>
        <p:nvSpPr>
          <p:cNvPr id="75" name="Platshållare för text 74">
            <a:extLst>
              <a:ext uri="{FF2B5EF4-FFF2-40B4-BE49-F238E27FC236}">
                <a16:creationId xmlns:a16="http://schemas.microsoft.com/office/drawing/2014/main" id="{DB5B3156-755F-47BB-AFCD-9C4855B037F1}"/>
              </a:ext>
            </a:extLst>
          </p:cNvPr>
          <p:cNvSpPr>
            <a:spLocks noGrp="1"/>
          </p:cNvSpPr>
          <p:nvPr>
            <p:ph type="body" sz="quarter" idx="14"/>
          </p:nvPr>
        </p:nvSpPr>
        <p:spPr/>
        <p:txBody>
          <a:bodyPr rtlCol="0"/>
          <a:lstStyle/>
          <a:p>
            <a:pPr rtl="0"/>
            <a:endParaRPr lang="sv-SE" dirty="0"/>
          </a:p>
        </p:txBody>
      </p:sp>
      <p:grpSp>
        <p:nvGrpSpPr>
          <p:cNvPr id="31" name="Grupp 30" descr="sökikon">
            <a:extLst>
              <a:ext uri="{FF2B5EF4-FFF2-40B4-BE49-F238E27FC236}">
                <a16:creationId xmlns:a16="http://schemas.microsoft.com/office/drawing/2014/main" id="{C5F28D29-D0F3-4DAC-898B-07FE8DA57557}"/>
              </a:ext>
            </a:extLst>
          </p:cNvPr>
          <p:cNvGrpSpPr/>
          <p:nvPr/>
        </p:nvGrpSpPr>
        <p:grpSpPr>
          <a:xfrm>
            <a:off x="744537" y="3975887"/>
            <a:ext cx="823913" cy="823912"/>
            <a:chOff x="744537" y="3975887"/>
            <a:chExt cx="823913" cy="823912"/>
          </a:xfrm>
        </p:grpSpPr>
        <p:sp>
          <p:nvSpPr>
            <p:cNvPr id="54" name="Ellips 68">
              <a:extLst>
                <a:ext uri="{FF2B5EF4-FFF2-40B4-BE49-F238E27FC236}">
                  <a16:creationId xmlns:a16="http://schemas.microsoft.com/office/drawing/2014/main" id="{33B80E49-94B9-44A5-A4BD-A0094115A8DB}"/>
                </a:ext>
                <a:ext uri="{C183D7F6-B498-43B3-948B-1728B52AA6E4}">
                  <adec:decorative xmlns:adec="http://schemas.microsoft.com/office/drawing/2017/decorative" val="1"/>
                </a:ext>
              </a:extLst>
            </p:cNvPr>
            <p:cNvSpPr>
              <a:spLocks noChangeArrowheads="1"/>
            </p:cNvSpPr>
            <p:nvPr/>
          </p:nvSpPr>
          <p:spPr bwMode="auto">
            <a:xfrm>
              <a:off x="744537" y="3975887"/>
              <a:ext cx="823913" cy="823912"/>
            </a:xfrm>
            <a:prstGeom prst="ellipse">
              <a:avLst/>
            </a:prstGeom>
            <a:solidFill>
              <a:srgbClr val="FFFFFF">
                <a:alpha val="20000"/>
              </a:srgbClr>
            </a:solidFill>
            <a:ln w="57150">
              <a:noFill/>
              <a:round/>
              <a:headEnd/>
              <a:tailEnd/>
            </a:ln>
          </p:spPr>
          <p:txBody>
            <a:bodyPr rtlCol="0"/>
            <a:lstStyle/>
            <a:p>
              <a:pPr rtl="0" eaLnBrk="1" fontAlgn="auto" hangingPunct="1">
                <a:spcBef>
                  <a:spcPts val="0"/>
                </a:spcBef>
                <a:spcAft>
                  <a:spcPts val="0"/>
                </a:spcAft>
                <a:defRPr/>
              </a:pPr>
              <a:endParaRPr lang="sv-SE" dirty="0">
                <a:latin typeface="+mn-lt"/>
              </a:endParaRPr>
            </a:p>
          </p:txBody>
        </p:sp>
        <p:grpSp>
          <p:nvGrpSpPr>
            <p:cNvPr id="55" name="Grupp 54" descr="Lås upp">
              <a:extLst>
                <a:ext uri="{FF2B5EF4-FFF2-40B4-BE49-F238E27FC236}">
                  <a16:creationId xmlns:a16="http://schemas.microsoft.com/office/drawing/2014/main" id="{B8F32770-F420-458B-B3DB-2F0E99DD574F}"/>
                </a:ext>
              </a:extLst>
            </p:cNvPr>
            <p:cNvGrpSpPr/>
            <p:nvPr/>
          </p:nvGrpSpPr>
          <p:grpSpPr bwMode="auto">
            <a:xfrm>
              <a:off x="993177" y="4210484"/>
              <a:ext cx="360941" cy="337455"/>
              <a:chOff x="6955211" y="4365185"/>
              <a:chExt cx="360941" cy="337455"/>
            </a:xfrm>
            <a:solidFill>
              <a:schemeClr val="tx1"/>
            </a:solidFill>
          </p:grpSpPr>
          <p:sp>
            <p:nvSpPr>
              <p:cNvPr id="56" name="Frihandsfigur 188">
                <a:extLst>
                  <a:ext uri="{FF2B5EF4-FFF2-40B4-BE49-F238E27FC236}">
                    <a16:creationId xmlns:a16="http://schemas.microsoft.com/office/drawing/2014/main" id="{8076EF42-2725-44C4-9A27-D75D71B8FE46}"/>
                  </a:ext>
                </a:extLst>
              </p:cNvPr>
              <p:cNvSpPr>
                <a:spLocks/>
              </p:cNvSpPr>
              <p:nvPr/>
            </p:nvSpPr>
            <p:spPr bwMode="auto">
              <a:xfrm>
                <a:off x="6955211" y="4365185"/>
                <a:ext cx="337455" cy="337455"/>
              </a:xfrm>
              <a:custGeom>
                <a:avLst/>
                <a:gdLst>
                  <a:gd name="T0" fmla="*/ 88 w 177"/>
                  <a:gd name="T1" fmla="*/ 177 h 177"/>
                  <a:gd name="T2" fmla="*/ 26 w 177"/>
                  <a:gd name="T3" fmla="*/ 151 h 177"/>
                  <a:gd name="T4" fmla="*/ 0 w 177"/>
                  <a:gd name="T5" fmla="*/ 89 h 177"/>
                  <a:gd name="T6" fmla="*/ 26 w 177"/>
                  <a:gd name="T7" fmla="*/ 27 h 177"/>
                  <a:gd name="T8" fmla="*/ 88 w 177"/>
                  <a:gd name="T9" fmla="*/ 0 h 177"/>
                  <a:gd name="T10" fmla="*/ 88 w 177"/>
                  <a:gd name="T11" fmla="*/ 0 h 177"/>
                  <a:gd name="T12" fmla="*/ 177 w 177"/>
                  <a:gd name="T13" fmla="*/ 88 h 177"/>
                  <a:gd name="T14" fmla="*/ 171 w 177"/>
                  <a:gd name="T15" fmla="*/ 88 h 177"/>
                  <a:gd name="T16" fmla="*/ 88 w 177"/>
                  <a:gd name="T17" fmla="*/ 6 h 177"/>
                  <a:gd name="T18" fmla="*/ 88 w 177"/>
                  <a:gd name="T19" fmla="*/ 6 h 177"/>
                  <a:gd name="T20" fmla="*/ 30 w 177"/>
                  <a:gd name="T21" fmla="*/ 31 h 177"/>
                  <a:gd name="T22" fmla="*/ 6 w 177"/>
                  <a:gd name="T23" fmla="*/ 89 h 177"/>
                  <a:gd name="T24" fmla="*/ 31 w 177"/>
                  <a:gd name="T25" fmla="*/ 147 h 177"/>
                  <a:gd name="T26" fmla="*/ 88 w 177"/>
                  <a:gd name="T27" fmla="*/ 171 h 177"/>
                  <a:gd name="T28" fmla="*/ 89 w 177"/>
                  <a:gd name="T29" fmla="*/ 171 h 177"/>
                  <a:gd name="T30" fmla="*/ 155 w 177"/>
                  <a:gd name="T31" fmla="*/ 136 h 177"/>
                  <a:gd name="T32" fmla="*/ 160 w 177"/>
                  <a:gd name="T33" fmla="*/ 140 h 177"/>
                  <a:gd name="T34" fmla="*/ 89 w 177"/>
                  <a:gd name="T35" fmla="*/ 177 h 177"/>
                  <a:gd name="T36" fmla="*/ 88 w 177"/>
                  <a:gd name="T37"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7" h="177">
                    <a:moveTo>
                      <a:pt x="88" y="177"/>
                    </a:moveTo>
                    <a:cubicBezTo>
                      <a:pt x="65" y="177"/>
                      <a:pt x="43" y="168"/>
                      <a:pt x="26" y="151"/>
                    </a:cubicBezTo>
                    <a:cubicBezTo>
                      <a:pt x="10" y="135"/>
                      <a:pt x="0" y="113"/>
                      <a:pt x="0" y="89"/>
                    </a:cubicBezTo>
                    <a:cubicBezTo>
                      <a:pt x="0" y="66"/>
                      <a:pt x="9" y="43"/>
                      <a:pt x="26" y="27"/>
                    </a:cubicBezTo>
                    <a:cubicBezTo>
                      <a:pt x="42" y="10"/>
                      <a:pt x="64" y="1"/>
                      <a:pt x="88" y="0"/>
                    </a:cubicBezTo>
                    <a:cubicBezTo>
                      <a:pt x="88" y="0"/>
                      <a:pt x="88" y="0"/>
                      <a:pt x="88" y="0"/>
                    </a:cubicBezTo>
                    <a:cubicBezTo>
                      <a:pt x="137" y="0"/>
                      <a:pt x="176" y="40"/>
                      <a:pt x="177" y="88"/>
                    </a:cubicBezTo>
                    <a:cubicBezTo>
                      <a:pt x="171" y="88"/>
                      <a:pt x="171" y="88"/>
                      <a:pt x="171" y="88"/>
                    </a:cubicBezTo>
                    <a:cubicBezTo>
                      <a:pt x="170" y="43"/>
                      <a:pt x="133" y="6"/>
                      <a:pt x="88" y="6"/>
                    </a:cubicBezTo>
                    <a:cubicBezTo>
                      <a:pt x="88" y="6"/>
                      <a:pt x="88" y="6"/>
                      <a:pt x="88" y="6"/>
                    </a:cubicBezTo>
                    <a:cubicBezTo>
                      <a:pt x="66" y="7"/>
                      <a:pt x="45" y="15"/>
                      <a:pt x="30" y="31"/>
                    </a:cubicBezTo>
                    <a:cubicBezTo>
                      <a:pt x="14" y="46"/>
                      <a:pt x="6" y="67"/>
                      <a:pt x="6" y="89"/>
                    </a:cubicBezTo>
                    <a:cubicBezTo>
                      <a:pt x="6" y="111"/>
                      <a:pt x="15" y="132"/>
                      <a:pt x="31" y="147"/>
                    </a:cubicBezTo>
                    <a:cubicBezTo>
                      <a:pt x="46" y="162"/>
                      <a:pt x="67" y="171"/>
                      <a:pt x="88" y="171"/>
                    </a:cubicBezTo>
                    <a:cubicBezTo>
                      <a:pt x="88" y="171"/>
                      <a:pt x="89" y="171"/>
                      <a:pt x="89" y="171"/>
                    </a:cubicBezTo>
                    <a:cubicBezTo>
                      <a:pt x="115" y="171"/>
                      <a:pt x="140" y="158"/>
                      <a:pt x="155" y="136"/>
                    </a:cubicBezTo>
                    <a:cubicBezTo>
                      <a:pt x="160" y="140"/>
                      <a:pt x="160" y="140"/>
                      <a:pt x="160" y="140"/>
                    </a:cubicBezTo>
                    <a:cubicBezTo>
                      <a:pt x="144" y="163"/>
                      <a:pt x="117" y="177"/>
                      <a:pt x="89" y="177"/>
                    </a:cubicBezTo>
                    <a:cubicBezTo>
                      <a:pt x="89" y="177"/>
                      <a:pt x="89" y="177"/>
                      <a:pt x="88" y="177"/>
                    </a:cubicBezTo>
                    <a:close/>
                  </a:path>
                </a:pathLst>
              </a:custGeom>
              <a:grpFill/>
              <a:ln w="9525">
                <a:solidFill>
                  <a:schemeClr val="tx1"/>
                </a:solidFill>
                <a:round/>
                <a:headEnd/>
                <a:tailEnd/>
              </a:ln>
            </p:spPr>
            <p:txBody>
              <a:bodyPr rtlCol="0"/>
              <a:lstStyle/>
              <a:p>
                <a:pPr rtl="0" eaLnBrk="1" fontAlgn="auto" hangingPunct="1">
                  <a:spcBef>
                    <a:spcPts val="0"/>
                  </a:spcBef>
                  <a:spcAft>
                    <a:spcPts val="0"/>
                  </a:spcAft>
                  <a:defRPr/>
                </a:pPr>
                <a:endParaRPr lang="sv-SE" dirty="0">
                  <a:latin typeface="+mn-lt"/>
                </a:endParaRPr>
              </a:p>
            </p:txBody>
          </p:sp>
          <p:sp>
            <p:nvSpPr>
              <p:cNvPr id="57" name="Frihandsfigur 189">
                <a:extLst>
                  <a:ext uri="{FF2B5EF4-FFF2-40B4-BE49-F238E27FC236}">
                    <a16:creationId xmlns:a16="http://schemas.microsoft.com/office/drawing/2014/main" id="{863AA144-B903-4860-8562-D39B36E850A4}"/>
                  </a:ext>
                </a:extLst>
              </p:cNvPr>
              <p:cNvSpPr>
                <a:spLocks/>
              </p:cNvSpPr>
              <p:nvPr/>
            </p:nvSpPr>
            <p:spPr bwMode="auto">
              <a:xfrm>
                <a:off x="7241986" y="4491267"/>
                <a:ext cx="74166" cy="66749"/>
              </a:xfrm>
              <a:custGeom>
                <a:avLst/>
                <a:gdLst>
                  <a:gd name="T0" fmla="*/ 0 w 60"/>
                  <a:gd name="T1" fmla="*/ 0 h 54"/>
                  <a:gd name="T2" fmla="*/ 31 w 60"/>
                  <a:gd name="T3" fmla="*/ 54 h 54"/>
                  <a:gd name="T4" fmla="*/ 60 w 60"/>
                  <a:gd name="T5" fmla="*/ 0 h 54"/>
                  <a:gd name="T6" fmla="*/ 0 w 60"/>
                  <a:gd name="T7" fmla="*/ 0 h 54"/>
                </a:gdLst>
                <a:ahLst/>
                <a:cxnLst>
                  <a:cxn ang="0">
                    <a:pos x="T0" y="T1"/>
                  </a:cxn>
                  <a:cxn ang="0">
                    <a:pos x="T2" y="T3"/>
                  </a:cxn>
                  <a:cxn ang="0">
                    <a:pos x="T4" y="T5"/>
                  </a:cxn>
                  <a:cxn ang="0">
                    <a:pos x="T6" y="T7"/>
                  </a:cxn>
                </a:cxnLst>
                <a:rect l="0" t="0" r="r" b="b"/>
                <a:pathLst>
                  <a:path w="60" h="54">
                    <a:moveTo>
                      <a:pt x="0" y="0"/>
                    </a:moveTo>
                    <a:lnTo>
                      <a:pt x="31" y="54"/>
                    </a:lnTo>
                    <a:lnTo>
                      <a:pt x="60" y="0"/>
                    </a:lnTo>
                    <a:lnTo>
                      <a:pt x="0" y="0"/>
                    </a:lnTo>
                    <a:close/>
                  </a:path>
                </a:pathLst>
              </a:custGeom>
              <a:grpFill/>
              <a:ln w="9525">
                <a:solidFill>
                  <a:schemeClr val="tx1"/>
                </a:solidFill>
                <a:round/>
                <a:headEnd/>
                <a:tailEnd/>
              </a:ln>
            </p:spPr>
            <p:txBody>
              <a:bodyPr rtlCol="0"/>
              <a:lstStyle/>
              <a:p>
                <a:pPr rtl="0" eaLnBrk="1" fontAlgn="auto" hangingPunct="1">
                  <a:spcBef>
                    <a:spcPts val="0"/>
                  </a:spcBef>
                  <a:spcAft>
                    <a:spcPts val="0"/>
                  </a:spcAft>
                  <a:defRPr/>
                </a:pPr>
                <a:endParaRPr lang="sv-SE" dirty="0">
                  <a:latin typeface="+mn-lt"/>
                </a:endParaRPr>
              </a:p>
            </p:txBody>
          </p:sp>
          <p:sp>
            <p:nvSpPr>
              <p:cNvPr id="58" name="Frihandsfigur 190">
                <a:extLst>
                  <a:ext uri="{FF2B5EF4-FFF2-40B4-BE49-F238E27FC236}">
                    <a16:creationId xmlns:a16="http://schemas.microsoft.com/office/drawing/2014/main" id="{AAEE0046-41AB-419B-B2B6-6DF3CEF0E606}"/>
                  </a:ext>
                </a:extLst>
              </p:cNvPr>
              <p:cNvSpPr>
                <a:spLocks noEditPoints="1"/>
              </p:cNvSpPr>
              <p:nvPr/>
            </p:nvSpPr>
            <p:spPr bwMode="auto">
              <a:xfrm>
                <a:off x="7077585" y="4452947"/>
                <a:ext cx="91471" cy="76638"/>
              </a:xfrm>
              <a:custGeom>
                <a:avLst/>
                <a:gdLst>
                  <a:gd name="T0" fmla="*/ 1 w 48"/>
                  <a:gd name="T1" fmla="*/ 40 h 40"/>
                  <a:gd name="T2" fmla="*/ 0 w 48"/>
                  <a:gd name="T3" fmla="*/ 24 h 40"/>
                  <a:gd name="T4" fmla="*/ 24 w 48"/>
                  <a:gd name="T5" fmla="*/ 0 h 40"/>
                  <a:gd name="T6" fmla="*/ 48 w 48"/>
                  <a:gd name="T7" fmla="*/ 23 h 40"/>
                  <a:gd name="T8" fmla="*/ 48 w 48"/>
                  <a:gd name="T9" fmla="*/ 40 h 40"/>
                  <a:gd name="T10" fmla="*/ 1 w 48"/>
                  <a:gd name="T11" fmla="*/ 40 h 40"/>
                  <a:gd name="T12" fmla="*/ 24 w 48"/>
                  <a:gd name="T13" fmla="*/ 6 h 40"/>
                  <a:gd name="T14" fmla="*/ 6 w 48"/>
                  <a:gd name="T15" fmla="*/ 24 h 40"/>
                  <a:gd name="T16" fmla="*/ 7 w 48"/>
                  <a:gd name="T17" fmla="*/ 34 h 40"/>
                  <a:gd name="T18" fmla="*/ 42 w 48"/>
                  <a:gd name="T19" fmla="*/ 34 h 40"/>
                  <a:gd name="T20" fmla="*/ 42 w 48"/>
                  <a:gd name="T21" fmla="*/ 23 h 40"/>
                  <a:gd name="T22" fmla="*/ 24 w 48"/>
                  <a:gd name="T23"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40">
                    <a:moveTo>
                      <a:pt x="1" y="40"/>
                    </a:moveTo>
                    <a:cubicBezTo>
                      <a:pt x="0" y="24"/>
                      <a:pt x="0" y="24"/>
                      <a:pt x="0" y="24"/>
                    </a:cubicBezTo>
                    <a:cubicBezTo>
                      <a:pt x="0" y="11"/>
                      <a:pt x="11" y="0"/>
                      <a:pt x="24" y="0"/>
                    </a:cubicBezTo>
                    <a:cubicBezTo>
                      <a:pt x="37" y="0"/>
                      <a:pt x="48" y="10"/>
                      <a:pt x="48" y="23"/>
                    </a:cubicBezTo>
                    <a:cubicBezTo>
                      <a:pt x="48" y="40"/>
                      <a:pt x="48" y="40"/>
                      <a:pt x="48" y="40"/>
                    </a:cubicBezTo>
                    <a:lnTo>
                      <a:pt x="1" y="40"/>
                    </a:lnTo>
                    <a:close/>
                    <a:moveTo>
                      <a:pt x="24" y="6"/>
                    </a:moveTo>
                    <a:cubicBezTo>
                      <a:pt x="14" y="6"/>
                      <a:pt x="6" y="14"/>
                      <a:pt x="6" y="24"/>
                    </a:cubicBezTo>
                    <a:cubicBezTo>
                      <a:pt x="7" y="34"/>
                      <a:pt x="7" y="34"/>
                      <a:pt x="7" y="34"/>
                    </a:cubicBezTo>
                    <a:cubicBezTo>
                      <a:pt x="42" y="34"/>
                      <a:pt x="42" y="34"/>
                      <a:pt x="42" y="34"/>
                    </a:cubicBezTo>
                    <a:cubicBezTo>
                      <a:pt x="42" y="23"/>
                      <a:pt x="42" y="23"/>
                      <a:pt x="42" y="23"/>
                    </a:cubicBezTo>
                    <a:cubicBezTo>
                      <a:pt x="42" y="14"/>
                      <a:pt x="34" y="6"/>
                      <a:pt x="24" y="6"/>
                    </a:cubicBezTo>
                    <a:close/>
                  </a:path>
                </a:pathLst>
              </a:custGeom>
              <a:grpFill/>
              <a:ln w="9525">
                <a:solidFill>
                  <a:schemeClr val="tx1"/>
                </a:solidFill>
                <a:round/>
                <a:headEnd/>
                <a:tailEnd/>
              </a:ln>
            </p:spPr>
            <p:txBody>
              <a:bodyPr rtlCol="0"/>
              <a:lstStyle/>
              <a:p>
                <a:pPr rtl="0" eaLnBrk="1" fontAlgn="auto" hangingPunct="1">
                  <a:spcBef>
                    <a:spcPts val="0"/>
                  </a:spcBef>
                  <a:spcAft>
                    <a:spcPts val="0"/>
                  </a:spcAft>
                  <a:defRPr/>
                </a:pPr>
                <a:endParaRPr lang="sv-SE" dirty="0">
                  <a:latin typeface="+mn-lt"/>
                </a:endParaRPr>
              </a:p>
            </p:txBody>
          </p:sp>
          <p:sp>
            <p:nvSpPr>
              <p:cNvPr id="59" name="Frihandsfigur 191">
                <a:extLst>
                  <a:ext uri="{FF2B5EF4-FFF2-40B4-BE49-F238E27FC236}">
                    <a16:creationId xmlns:a16="http://schemas.microsoft.com/office/drawing/2014/main" id="{A2CBED4E-8F3F-4F26-A152-681AEC9D0F8F}"/>
                  </a:ext>
                </a:extLst>
              </p:cNvPr>
              <p:cNvSpPr>
                <a:spLocks noEditPoints="1"/>
              </p:cNvSpPr>
              <p:nvPr/>
            </p:nvSpPr>
            <p:spPr bwMode="auto">
              <a:xfrm>
                <a:off x="7059043" y="4517225"/>
                <a:ext cx="131026" cy="100124"/>
              </a:xfrm>
              <a:custGeom>
                <a:avLst/>
                <a:gdLst>
                  <a:gd name="T0" fmla="*/ 5 w 69"/>
                  <a:gd name="T1" fmla="*/ 52 h 52"/>
                  <a:gd name="T2" fmla="*/ 5 w 69"/>
                  <a:gd name="T3" fmla="*/ 52 h 52"/>
                  <a:gd name="T4" fmla="*/ 1 w 69"/>
                  <a:gd name="T5" fmla="*/ 47 h 52"/>
                  <a:gd name="T6" fmla="*/ 0 w 69"/>
                  <a:gd name="T7" fmla="*/ 4 h 52"/>
                  <a:gd name="T8" fmla="*/ 5 w 69"/>
                  <a:gd name="T9" fmla="*/ 0 h 52"/>
                  <a:gd name="T10" fmla="*/ 64 w 69"/>
                  <a:gd name="T11" fmla="*/ 0 h 52"/>
                  <a:gd name="T12" fmla="*/ 68 w 69"/>
                  <a:gd name="T13" fmla="*/ 4 h 52"/>
                  <a:gd name="T14" fmla="*/ 69 w 69"/>
                  <a:gd name="T15" fmla="*/ 47 h 52"/>
                  <a:gd name="T16" fmla="*/ 67 w 69"/>
                  <a:gd name="T17" fmla="*/ 50 h 52"/>
                  <a:gd name="T18" fmla="*/ 64 w 69"/>
                  <a:gd name="T19" fmla="*/ 51 h 52"/>
                  <a:gd name="T20" fmla="*/ 5 w 69"/>
                  <a:gd name="T21" fmla="*/ 52 h 52"/>
                  <a:gd name="T22" fmla="*/ 6 w 69"/>
                  <a:gd name="T23" fmla="*/ 6 h 52"/>
                  <a:gd name="T24" fmla="*/ 7 w 69"/>
                  <a:gd name="T25" fmla="*/ 46 h 52"/>
                  <a:gd name="T26" fmla="*/ 62 w 69"/>
                  <a:gd name="T27" fmla="*/ 45 h 52"/>
                  <a:gd name="T28" fmla="*/ 62 w 69"/>
                  <a:gd name="T29" fmla="*/ 6 h 52"/>
                  <a:gd name="T30" fmla="*/ 6 w 69"/>
                  <a:gd name="T31" fmla="*/ 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52">
                    <a:moveTo>
                      <a:pt x="5" y="52"/>
                    </a:moveTo>
                    <a:cubicBezTo>
                      <a:pt x="5" y="52"/>
                      <a:pt x="5" y="52"/>
                      <a:pt x="5" y="52"/>
                    </a:cubicBezTo>
                    <a:cubicBezTo>
                      <a:pt x="3" y="52"/>
                      <a:pt x="1" y="50"/>
                      <a:pt x="1" y="47"/>
                    </a:cubicBezTo>
                    <a:cubicBezTo>
                      <a:pt x="0" y="4"/>
                      <a:pt x="0" y="4"/>
                      <a:pt x="0" y="4"/>
                    </a:cubicBezTo>
                    <a:cubicBezTo>
                      <a:pt x="0" y="2"/>
                      <a:pt x="2" y="0"/>
                      <a:pt x="5" y="0"/>
                    </a:cubicBezTo>
                    <a:cubicBezTo>
                      <a:pt x="64" y="0"/>
                      <a:pt x="64" y="0"/>
                      <a:pt x="64" y="0"/>
                    </a:cubicBezTo>
                    <a:cubicBezTo>
                      <a:pt x="66" y="0"/>
                      <a:pt x="68" y="2"/>
                      <a:pt x="68" y="4"/>
                    </a:cubicBezTo>
                    <a:cubicBezTo>
                      <a:pt x="69" y="47"/>
                      <a:pt x="69" y="47"/>
                      <a:pt x="69" y="47"/>
                    </a:cubicBezTo>
                    <a:cubicBezTo>
                      <a:pt x="69" y="48"/>
                      <a:pt x="68" y="49"/>
                      <a:pt x="67" y="50"/>
                    </a:cubicBezTo>
                    <a:cubicBezTo>
                      <a:pt x="66" y="51"/>
                      <a:pt x="65" y="51"/>
                      <a:pt x="64" y="51"/>
                    </a:cubicBezTo>
                    <a:lnTo>
                      <a:pt x="5" y="52"/>
                    </a:lnTo>
                    <a:close/>
                    <a:moveTo>
                      <a:pt x="6" y="6"/>
                    </a:moveTo>
                    <a:cubicBezTo>
                      <a:pt x="7" y="46"/>
                      <a:pt x="7" y="46"/>
                      <a:pt x="7" y="46"/>
                    </a:cubicBezTo>
                    <a:cubicBezTo>
                      <a:pt x="62" y="45"/>
                      <a:pt x="62" y="45"/>
                      <a:pt x="62" y="45"/>
                    </a:cubicBezTo>
                    <a:cubicBezTo>
                      <a:pt x="62" y="6"/>
                      <a:pt x="62" y="6"/>
                      <a:pt x="62" y="6"/>
                    </a:cubicBezTo>
                    <a:lnTo>
                      <a:pt x="6" y="6"/>
                    </a:lnTo>
                    <a:close/>
                  </a:path>
                </a:pathLst>
              </a:custGeom>
              <a:grpFill/>
              <a:ln w="9525">
                <a:solidFill>
                  <a:schemeClr val="tx1"/>
                </a:solidFill>
                <a:round/>
                <a:headEnd/>
                <a:tailEnd/>
              </a:ln>
            </p:spPr>
            <p:txBody>
              <a:bodyPr rtlCol="0"/>
              <a:lstStyle/>
              <a:p>
                <a:pPr rtl="0" eaLnBrk="1" fontAlgn="auto" hangingPunct="1">
                  <a:spcBef>
                    <a:spcPts val="0"/>
                  </a:spcBef>
                  <a:spcAft>
                    <a:spcPts val="0"/>
                  </a:spcAft>
                  <a:defRPr/>
                </a:pPr>
                <a:endParaRPr lang="sv-SE" dirty="0">
                  <a:latin typeface="+mn-lt"/>
                </a:endParaRPr>
              </a:p>
            </p:txBody>
          </p:sp>
        </p:grpSp>
      </p:grpSp>
      <p:sp>
        <p:nvSpPr>
          <p:cNvPr id="76" name="Platshållare för text 75">
            <a:extLst>
              <a:ext uri="{FF2B5EF4-FFF2-40B4-BE49-F238E27FC236}">
                <a16:creationId xmlns:a16="http://schemas.microsoft.com/office/drawing/2014/main" id="{20A0CD05-0AE4-492D-8051-9773BFFA7A10}"/>
              </a:ext>
            </a:extLst>
          </p:cNvPr>
          <p:cNvSpPr>
            <a:spLocks noGrp="1"/>
          </p:cNvSpPr>
          <p:nvPr>
            <p:ph type="body" sz="quarter" idx="15"/>
          </p:nvPr>
        </p:nvSpPr>
        <p:spPr/>
        <p:txBody>
          <a:bodyPr rtlCol="0"/>
          <a:lstStyle/>
          <a:p>
            <a:pPr rtl="0"/>
            <a:endParaRPr lang="sv-SE" dirty="0"/>
          </a:p>
        </p:txBody>
      </p:sp>
      <p:grpSp>
        <p:nvGrpSpPr>
          <p:cNvPr id="32" name="Grupp 31" descr="verktygsikon">
            <a:extLst>
              <a:ext uri="{FF2B5EF4-FFF2-40B4-BE49-F238E27FC236}">
                <a16:creationId xmlns:a16="http://schemas.microsoft.com/office/drawing/2014/main" id="{414B2C39-D63F-4B23-93E4-C6CB8A1A931B}"/>
              </a:ext>
            </a:extLst>
          </p:cNvPr>
          <p:cNvGrpSpPr/>
          <p:nvPr/>
        </p:nvGrpSpPr>
        <p:grpSpPr>
          <a:xfrm>
            <a:off x="712787" y="4945848"/>
            <a:ext cx="823913" cy="823912"/>
            <a:chOff x="712787" y="4945848"/>
            <a:chExt cx="823913" cy="823912"/>
          </a:xfrm>
        </p:grpSpPr>
        <p:sp>
          <p:nvSpPr>
            <p:cNvPr id="61" name="Ellips 68">
              <a:extLst>
                <a:ext uri="{FF2B5EF4-FFF2-40B4-BE49-F238E27FC236}">
                  <a16:creationId xmlns:a16="http://schemas.microsoft.com/office/drawing/2014/main" id="{5A6D6A35-6EA5-47A3-BA38-66294A59DC40}"/>
                </a:ext>
                <a:ext uri="{C183D7F6-B498-43B3-948B-1728B52AA6E4}">
                  <adec:decorative xmlns:adec="http://schemas.microsoft.com/office/drawing/2017/decorative" val="1"/>
                </a:ext>
              </a:extLst>
            </p:cNvPr>
            <p:cNvSpPr>
              <a:spLocks noChangeArrowheads="1"/>
            </p:cNvSpPr>
            <p:nvPr/>
          </p:nvSpPr>
          <p:spPr bwMode="auto">
            <a:xfrm>
              <a:off x="712787" y="4945848"/>
              <a:ext cx="823913" cy="823912"/>
            </a:xfrm>
            <a:prstGeom prst="ellipse">
              <a:avLst/>
            </a:prstGeom>
            <a:solidFill>
              <a:srgbClr val="FFFFFF">
                <a:alpha val="20000"/>
              </a:srgbClr>
            </a:solidFill>
            <a:ln w="57150">
              <a:noFill/>
              <a:round/>
              <a:headEnd/>
              <a:tailEnd/>
            </a:ln>
          </p:spPr>
          <p:txBody>
            <a:bodyPr rtlCol="0"/>
            <a:lstStyle/>
            <a:p>
              <a:pPr rtl="0" eaLnBrk="1" fontAlgn="auto" hangingPunct="1">
                <a:spcBef>
                  <a:spcPts val="0"/>
                </a:spcBef>
                <a:spcAft>
                  <a:spcPts val="0"/>
                </a:spcAft>
                <a:defRPr/>
              </a:pPr>
              <a:endParaRPr lang="sv-SE" dirty="0">
                <a:latin typeface="+mn-lt"/>
              </a:endParaRPr>
            </a:p>
          </p:txBody>
        </p:sp>
        <p:grpSp>
          <p:nvGrpSpPr>
            <p:cNvPr id="62" name="Grupp 61" descr="Mekanik">
              <a:extLst>
                <a:ext uri="{FF2B5EF4-FFF2-40B4-BE49-F238E27FC236}">
                  <a16:creationId xmlns:a16="http://schemas.microsoft.com/office/drawing/2014/main" id="{12D9414F-F708-4FC6-9001-3B87C1156DFE}"/>
                </a:ext>
              </a:extLst>
            </p:cNvPr>
            <p:cNvGrpSpPr/>
            <p:nvPr/>
          </p:nvGrpSpPr>
          <p:grpSpPr bwMode="auto">
            <a:xfrm>
              <a:off x="925095" y="5165730"/>
              <a:ext cx="396000" cy="396000"/>
              <a:chOff x="5508977" y="3649484"/>
              <a:chExt cx="331274" cy="323857"/>
            </a:xfrm>
            <a:solidFill>
              <a:schemeClr val="tx1"/>
            </a:solidFill>
          </p:grpSpPr>
          <p:sp>
            <p:nvSpPr>
              <p:cNvPr id="63" name="Frihandsfigur 129">
                <a:extLst>
                  <a:ext uri="{FF2B5EF4-FFF2-40B4-BE49-F238E27FC236}">
                    <a16:creationId xmlns:a16="http://schemas.microsoft.com/office/drawing/2014/main" id="{0DBAC07A-2E12-4423-A7AC-B5AAE8B2C03D}"/>
                  </a:ext>
                </a:extLst>
              </p:cNvPr>
              <p:cNvSpPr>
                <a:spLocks noEditPoints="1"/>
              </p:cNvSpPr>
              <p:nvPr/>
            </p:nvSpPr>
            <p:spPr bwMode="auto">
              <a:xfrm>
                <a:off x="5678322" y="3828718"/>
                <a:ext cx="161929" cy="144623"/>
              </a:xfrm>
              <a:custGeom>
                <a:avLst/>
                <a:gdLst>
                  <a:gd name="T0" fmla="*/ 60 w 85"/>
                  <a:gd name="T1" fmla="*/ 76 h 76"/>
                  <a:gd name="T2" fmla="*/ 60 w 85"/>
                  <a:gd name="T3" fmla="*/ 76 h 76"/>
                  <a:gd name="T4" fmla="*/ 52 w 85"/>
                  <a:gd name="T5" fmla="*/ 73 h 76"/>
                  <a:gd name="T6" fmla="*/ 0 w 85"/>
                  <a:gd name="T7" fmla="*/ 22 h 76"/>
                  <a:gd name="T8" fmla="*/ 13 w 85"/>
                  <a:gd name="T9" fmla="*/ 9 h 76"/>
                  <a:gd name="T10" fmla="*/ 30 w 85"/>
                  <a:gd name="T11" fmla="*/ 1 h 76"/>
                  <a:gd name="T12" fmla="*/ 33 w 85"/>
                  <a:gd name="T13" fmla="*/ 0 h 76"/>
                  <a:gd name="T14" fmla="*/ 79 w 85"/>
                  <a:gd name="T15" fmla="*/ 46 h 76"/>
                  <a:gd name="T16" fmla="*/ 74 w 85"/>
                  <a:gd name="T17" fmla="*/ 69 h 76"/>
                  <a:gd name="T18" fmla="*/ 60 w 85"/>
                  <a:gd name="T19" fmla="*/ 76 h 76"/>
                  <a:gd name="T20" fmla="*/ 58 w 85"/>
                  <a:gd name="T21" fmla="*/ 68 h 76"/>
                  <a:gd name="T22" fmla="*/ 60 w 85"/>
                  <a:gd name="T23" fmla="*/ 68 h 76"/>
                  <a:gd name="T24" fmla="*/ 68 w 85"/>
                  <a:gd name="T25" fmla="*/ 63 h 76"/>
                  <a:gd name="T26" fmla="*/ 73 w 85"/>
                  <a:gd name="T27" fmla="*/ 52 h 76"/>
                  <a:gd name="T28" fmla="*/ 30 w 85"/>
                  <a:gd name="T29" fmla="*/ 9 h 76"/>
                  <a:gd name="T30" fmla="*/ 18 w 85"/>
                  <a:gd name="T31" fmla="*/ 14 h 76"/>
                  <a:gd name="T32" fmla="*/ 11 w 85"/>
                  <a:gd name="T33" fmla="*/ 21 h 76"/>
                  <a:gd name="T34" fmla="*/ 58 w 85"/>
                  <a:gd name="T35" fmla="*/ 68 h 76"/>
                  <a:gd name="T36" fmla="*/ 58 w 85"/>
                  <a:gd name="T37" fmla="*/ 6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76">
                    <a:moveTo>
                      <a:pt x="60" y="76"/>
                    </a:moveTo>
                    <a:cubicBezTo>
                      <a:pt x="60" y="76"/>
                      <a:pt x="60" y="76"/>
                      <a:pt x="60" y="76"/>
                    </a:cubicBezTo>
                    <a:cubicBezTo>
                      <a:pt x="55" y="76"/>
                      <a:pt x="52" y="74"/>
                      <a:pt x="52" y="73"/>
                    </a:cubicBezTo>
                    <a:cubicBezTo>
                      <a:pt x="0" y="22"/>
                      <a:pt x="0" y="22"/>
                      <a:pt x="0" y="22"/>
                    </a:cubicBezTo>
                    <a:cubicBezTo>
                      <a:pt x="13" y="9"/>
                      <a:pt x="13" y="9"/>
                      <a:pt x="13" y="9"/>
                    </a:cubicBezTo>
                    <a:cubicBezTo>
                      <a:pt x="14" y="8"/>
                      <a:pt x="17" y="5"/>
                      <a:pt x="30" y="1"/>
                    </a:cubicBezTo>
                    <a:cubicBezTo>
                      <a:pt x="33" y="0"/>
                      <a:pt x="33" y="0"/>
                      <a:pt x="33" y="0"/>
                    </a:cubicBezTo>
                    <a:cubicBezTo>
                      <a:pt x="79" y="46"/>
                      <a:pt x="79" y="46"/>
                      <a:pt x="79" y="46"/>
                    </a:cubicBezTo>
                    <a:cubicBezTo>
                      <a:pt x="82" y="49"/>
                      <a:pt x="85" y="58"/>
                      <a:pt x="74" y="69"/>
                    </a:cubicBezTo>
                    <a:cubicBezTo>
                      <a:pt x="69" y="74"/>
                      <a:pt x="64" y="76"/>
                      <a:pt x="60" y="76"/>
                    </a:cubicBezTo>
                    <a:close/>
                    <a:moveTo>
                      <a:pt x="58" y="68"/>
                    </a:moveTo>
                    <a:cubicBezTo>
                      <a:pt x="58" y="68"/>
                      <a:pt x="58" y="68"/>
                      <a:pt x="60" y="68"/>
                    </a:cubicBezTo>
                    <a:cubicBezTo>
                      <a:pt x="62" y="68"/>
                      <a:pt x="65" y="66"/>
                      <a:pt x="68" y="63"/>
                    </a:cubicBezTo>
                    <a:cubicBezTo>
                      <a:pt x="76" y="56"/>
                      <a:pt x="73" y="52"/>
                      <a:pt x="73" y="52"/>
                    </a:cubicBezTo>
                    <a:cubicBezTo>
                      <a:pt x="30" y="9"/>
                      <a:pt x="30" y="9"/>
                      <a:pt x="30" y="9"/>
                    </a:cubicBezTo>
                    <a:cubicBezTo>
                      <a:pt x="21" y="12"/>
                      <a:pt x="19" y="14"/>
                      <a:pt x="18" y="14"/>
                    </a:cubicBezTo>
                    <a:cubicBezTo>
                      <a:pt x="11" y="21"/>
                      <a:pt x="11" y="21"/>
                      <a:pt x="11" y="21"/>
                    </a:cubicBezTo>
                    <a:cubicBezTo>
                      <a:pt x="58" y="68"/>
                      <a:pt x="58" y="68"/>
                      <a:pt x="58" y="68"/>
                    </a:cubicBezTo>
                    <a:cubicBezTo>
                      <a:pt x="58" y="68"/>
                      <a:pt x="58" y="68"/>
                      <a:pt x="58" y="68"/>
                    </a:cubicBezTo>
                    <a:close/>
                  </a:path>
                </a:pathLst>
              </a:custGeom>
              <a:grpFill/>
              <a:ln w="3175">
                <a:solidFill>
                  <a:schemeClr val="tx1"/>
                </a:solidFill>
                <a:round/>
                <a:headEnd/>
                <a:tailEnd/>
              </a:ln>
            </p:spPr>
            <p:txBody>
              <a:bodyPr rtlCol="0"/>
              <a:lstStyle/>
              <a:p>
                <a:pPr rtl="0" eaLnBrk="1" fontAlgn="auto" hangingPunct="1">
                  <a:spcBef>
                    <a:spcPts val="0"/>
                  </a:spcBef>
                  <a:spcAft>
                    <a:spcPts val="0"/>
                  </a:spcAft>
                  <a:defRPr/>
                </a:pPr>
                <a:endParaRPr lang="sv-SE" dirty="0">
                  <a:latin typeface="+mn-lt"/>
                </a:endParaRPr>
              </a:p>
            </p:txBody>
          </p:sp>
          <p:sp>
            <p:nvSpPr>
              <p:cNvPr id="64" name="Frihandsfigur 130">
                <a:extLst>
                  <a:ext uri="{FF2B5EF4-FFF2-40B4-BE49-F238E27FC236}">
                    <a16:creationId xmlns:a16="http://schemas.microsoft.com/office/drawing/2014/main" id="{99532D95-86F9-4992-A22A-F8F67CF908E0}"/>
                  </a:ext>
                </a:extLst>
              </p:cNvPr>
              <p:cNvSpPr>
                <a:spLocks noEditPoints="1"/>
              </p:cNvSpPr>
              <p:nvPr/>
            </p:nvSpPr>
            <p:spPr bwMode="auto">
              <a:xfrm>
                <a:off x="5508977" y="3649484"/>
                <a:ext cx="154512" cy="153276"/>
              </a:xfrm>
              <a:custGeom>
                <a:avLst/>
                <a:gdLst>
                  <a:gd name="T0" fmla="*/ 65 w 81"/>
                  <a:gd name="T1" fmla="*/ 80 h 80"/>
                  <a:gd name="T2" fmla="*/ 32 w 81"/>
                  <a:gd name="T3" fmla="*/ 47 h 80"/>
                  <a:gd name="T4" fmla="*/ 18 w 81"/>
                  <a:gd name="T5" fmla="*/ 41 h 80"/>
                  <a:gd name="T6" fmla="*/ 0 w 81"/>
                  <a:gd name="T7" fmla="*/ 15 h 80"/>
                  <a:gd name="T8" fmla="*/ 15 w 81"/>
                  <a:gd name="T9" fmla="*/ 0 h 80"/>
                  <a:gd name="T10" fmla="*/ 42 w 81"/>
                  <a:gd name="T11" fmla="*/ 17 h 80"/>
                  <a:gd name="T12" fmla="*/ 48 w 81"/>
                  <a:gd name="T13" fmla="*/ 31 h 80"/>
                  <a:gd name="T14" fmla="*/ 81 w 81"/>
                  <a:gd name="T15" fmla="*/ 64 h 80"/>
                  <a:gd name="T16" fmla="*/ 79 w 81"/>
                  <a:gd name="T17" fmla="*/ 67 h 80"/>
                  <a:gd name="T18" fmla="*/ 74 w 81"/>
                  <a:gd name="T19" fmla="*/ 72 h 80"/>
                  <a:gd name="T20" fmla="*/ 74 w 81"/>
                  <a:gd name="T21" fmla="*/ 73 h 80"/>
                  <a:gd name="T22" fmla="*/ 65 w 81"/>
                  <a:gd name="T23" fmla="*/ 80 h 80"/>
                  <a:gd name="T24" fmla="*/ 23 w 81"/>
                  <a:gd name="T25" fmla="*/ 35 h 80"/>
                  <a:gd name="T26" fmla="*/ 36 w 81"/>
                  <a:gd name="T27" fmla="*/ 41 h 80"/>
                  <a:gd name="T28" fmla="*/ 65 w 81"/>
                  <a:gd name="T29" fmla="*/ 70 h 80"/>
                  <a:gd name="T30" fmla="*/ 69 w 81"/>
                  <a:gd name="T31" fmla="*/ 66 h 80"/>
                  <a:gd name="T32" fmla="*/ 70 w 81"/>
                  <a:gd name="T33" fmla="*/ 65 h 80"/>
                  <a:gd name="T34" fmla="*/ 41 w 81"/>
                  <a:gd name="T35" fmla="*/ 36 h 80"/>
                  <a:gd name="T36" fmla="*/ 35 w 81"/>
                  <a:gd name="T37" fmla="*/ 22 h 80"/>
                  <a:gd name="T38" fmla="*/ 16 w 81"/>
                  <a:gd name="T39" fmla="*/ 10 h 80"/>
                  <a:gd name="T40" fmla="*/ 11 w 81"/>
                  <a:gd name="T41" fmla="*/ 16 h 80"/>
                  <a:gd name="T42" fmla="*/ 23 w 81"/>
                  <a:gd name="T43" fmla="*/ 3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80">
                    <a:moveTo>
                      <a:pt x="65" y="80"/>
                    </a:moveTo>
                    <a:cubicBezTo>
                      <a:pt x="32" y="47"/>
                      <a:pt x="32" y="47"/>
                      <a:pt x="32" y="47"/>
                    </a:cubicBezTo>
                    <a:cubicBezTo>
                      <a:pt x="18" y="41"/>
                      <a:pt x="18" y="41"/>
                      <a:pt x="18" y="41"/>
                    </a:cubicBezTo>
                    <a:cubicBezTo>
                      <a:pt x="0" y="15"/>
                      <a:pt x="0" y="15"/>
                      <a:pt x="0" y="15"/>
                    </a:cubicBezTo>
                    <a:cubicBezTo>
                      <a:pt x="15" y="0"/>
                      <a:pt x="15" y="0"/>
                      <a:pt x="15" y="0"/>
                    </a:cubicBezTo>
                    <a:cubicBezTo>
                      <a:pt x="42" y="17"/>
                      <a:pt x="42" y="17"/>
                      <a:pt x="42" y="17"/>
                    </a:cubicBezTo>
                    <a:cubicBezTo>
                      <a:pt x="48" y="31"/>
                      <a:pt x="48" y="31"/>
                      <a:pt x="48" y="31"/>
                    </a:cubicBezTo>
                    <a:cubicBezTo>
                      <a:pt x="81" y="64"/>
                      <a:pt x="81" y="64"/>
                      <a:pt x="81" y="64"/>
                    </a:cubicBezTo>
                    <a:cubicBezTo>
                      <a:pt x="79" y="67"/>
                      <a:pt x="79" y="67"/>
                      <a:pt x="79" y="67"/>
                    </a:cubicBezTo>
                    <a:cubicBezTo>
                      <a:pt x="77" y="69"/>
                      <a:pt x="76" y="71"/>
                      <a:pt x="74" y="72"/>
                    </a:cubicBezTo>
                    <a:cubicBezTo>
                      <a:pt x="74" y="73"/>
                      <a:pt x="74" y="73"/>
                      <a:pt x="74" y="73"/>
                    </a:cubicBezTo>
                    <a:lnTo>
                      <a:pt x="65" y="80"/>
                    </a:lnTo>
                    <a:close/>
                    <a:moveTo>
                      <a:pt x="23" y="35"/>
                    </a:moveTo>
                    <a:cubicBezTo>
                      <a:pt x="36" y="41"/>
                      <a:pt x="36" y="41"/>
                      <a:pt x="36" y="41"/>
                    </a:cubicBezTo>
                    <a:cubicBezTo>
                      <a:pt x="65" y="70"/>
                      <a:pt x="65" y="70"/>
                      <a:pt x="65" y="70"/>
                    </a:cubicBezTo>
                    <a:cubicBezTo>
                      <a:pt x="69" y="66"/>
                      <a:pt x="69" y="66"/>
                      <a:pt x="69" y="66"/>
                    </a:cubicBezTo>
                    <a:cubicBezTo>
                      <a:pt x="69" y="66"/>
                      <a:pt x="70" y="65"/>
                      <a:pt x="70" y="65"/>
                    </a:cubicBezTo>
                    <a:cubicBezTo>
                      <a:pt x="41" y="36"/>
                      <a:pt x="41" y="36"/>
                      <a:pt x="41" y="36"/>
                    </a:cubicBezTo>
                    <a:cubicBezTo>
                      <a:pt x="35" y="22"/>
                      <a:pt x="35" y="22"/>
                      <a:pt x="35" y="22"/>
                    </a:cubicBezTo>
                    <a:cubicBezTo>
                      <a:pt x="16" y="10"/>
                      <a:pt x="16" y="10"/>
                      <a:pt x="16" y="10"/>
                    </a:cubicBezTo>
                    <a:cubicBezTo>
                      <a:pt x="11" y="16"/>
                      <a:pt x="11" y="16"/>
                      <a:pt x="11" y="16"/>
                    </a:cubicBezTo>
                    <a:lnTo>
                      <a:pt x="23" y="35"/>
                    </a:lnTo>
                    <a:close/>
                  </a:path>
                </a:pathLst>
              </a:custGeom>
              <a:grpFill/>
              <a:ln w="3175">
                <a:solidFill>
                  <a:schemeClr val="tx1"/>
                </a:solidFill>
                <a:round/>
                <a:headEnd/>
                <a:tailEnd/>
              </a:ln>
            </p:spPr>
            <p:txBody>
              <a:bodyPr rtlCol="0"/>
              <a:lstStyle/>
              <a:p>
                <a:pPr rtl="0" eaLnBrk="1" fontAlgn="auto" hangingPunct="1">
                  <a:spcBef>
                    <a:spcPts val="0"/>
                  </a:spcBef>
                  <a:spcAft>
                    <a:spcPts val="0"/>
                  </a:spcAft>
                  <a:defRPr/>
                </a:pPr>
                <a:endParaRPr lang="sv-SE" dirty="0">
                  <a:latin typeface="+mn-lt"/>
                </a:endParaRPr>
              </a:p>
            </p:txBody>
          </p:sp>
          <p:sp>
            <p:nvSpPr>
              <p:cNvPr id="65" name="Frihandsfigur 131">
                <a:extLst>
                  <a:ext uri="{FF2B5EF4-FFF2-40B4-BE49-F238E27FC236}">
                    <a16:creationId xmlns:a16="http://schemas.microsoft.com/office/drawing/2014/main" id="{A4304E6A-0009-4C19-BB19-7A189DFFD02D}"/>
                  </a:ext>
                </a:extLst>
              </p:cNvPr>
              <p:cNvSpPr>
                <a:spLocks noEditPoints="1"/>
              </p:cNvSpPr>
              <p:nvPr/>
            </p:nvSpPr>
            <p:spPr bwMode="auto">
              <a:xfrm>
                <a:off x="5513921" y="3670498"/>
                <a:ext cx="302844" cy="286775"/>
              </a:xfrm>
              <a:custGeom>
                <a:avLst/>
                <a:gdLst>
                  <a:gd name="T0" fmla="*/ 127 w 159"/>
                  <a:gd name="T1" fmla="*/ 4 h 150"/>
                  <a:gd name="T2" fmla="*/ 140 w 159"/>
                  <a:gd name="T3" fmla="*/ 6 h 150"/>
                  <a:gd name="T4" fmla="*/ 123 w 159"/>
                  <a:gd name="T5" fmla="*/ 13 h 150"/>
                  <a:gd name="T6" fmla="*/ 121 w 159"/>
                  <a:gd name="T7" fmla="*/ 14 h 150"/>
                  <a:gd name="T8" fmla="*/ 121 w 159"/>
                  <a:gd name="T9" fmla="*/ 16 h 150"/>
                  <a:gd name="T10" fmla="*/ 120 w 159"/>
                  <a:gd name="T11" fmla="*/ 23 h 150"/>
                  <a:gd name="T12" fmla="*/ 120 w 159"/>
                  <a:gd name="T13" fmla="*/ 24 h 150"/>
                  <a:gd name="T14" fmla="*/ 120 w 159"/>
                  <a:gd name="T15" fmla="*/ 25 h 150"/>
                  <a:gd name="T16" fmla="*/ 126 w 159"/>
                  <a:gd name="T17" fmla="*/ 39 h 150"/>
                  <a:gd name="T18" fmla="*/ 128 w 159"/>
                  <a:gd name="T19" fmla="*/ 43 h 150"/>
                  <a:gd name="T20" fmla="*/ 131 w 159"/>
                  <a:gd name="T21" fmla="*/ 41 h 150"/>
                  <a:gd name="T22" fmla="*/ 152 w 159"/>
                  <a:gd name="T23" fmla="*/ 32 h 150"/>
                  <a:gd name="T24" fmla="*/ 135 w 159"/>
                  <a:gd name="T25" fmla="*/ 50 h 150"/>
                  <a:gd name="T26" fmla="*/ 132 w 159"/>
                  <a:gd name="T27" fmla="*/ 52 h 150"/>
                  <a:gd name="T28" fmla="*/ 133 w 159"/>
                  <a:gd name="T29" fmla="*/ 56 h 150"/>
                  <a:gd name="T30" fmla="*/ 138 w 159"/>
                  <a:gd name="T31" fmla="*/ 68 h 150"/>
                  <a:gd name="T32" fmla="*/ 90 w 159"/>
                  <a:gd name="T33" fmla="*/ 83 h 150"/>
                  <a:gd name="T34" fmla="*/ 33 w 159"/>
                  <a:gd name="T35" fmla="*/ 142 h 150"/>
                  <a:gd name="T36" fmla="*/ 23 w 159"/>
                  <a:gd name="T37" fmla="*/ 146 h 150"/>
                  <a:gd name="T38" fmla="*/ 15 w 159"/>
                  <a:gd name="T39" fmla="*/ 142 h 150"/>
                  <a:gd name="T40" fmla="*/ 15 w 159"/>
                  <a:gd name="T41" fmla="*/ 123 h 150"/>
                  <a:gd name="T42" fmla="*/ 80 w 159"/>
                  <a:gd name="T43" fmla="*/ 71 h 150"/>
                  <a:gd name="T44" fmla="*/ 80 w 159"/>
                  <a:gd name="T45" fmla="*/ 71 h 150"/>
                  <a:gd name="T46" fmla="*/ 80 w 159"/>
                  <a:gd name="T47" fmla="*/ 70 h 150"/>
                  <a:gd name="T48" fmla="*/ 102 w 159"/>
                  <a:gd name="T49" fmla="*/ 23 h 150"/>
                  <a:gd name="T50" fmla="*/ 104 w 159"/>
                  <a:gd name="T51" fmla="*/ 15 h 150"/>
                  <a:gd name="T52" fmla="*/ 121 w 159"/>
                  <a:gd name="T53" fmla="*/ 4 h 150"/>
                  <a:gd name="T54" fmla="*/ 122 w 159"/>
                  <a:gd name="T55" fmla="*/ 4 h 150"/>
                  <a:gd name="T56" fmla="*/ 127 w 159"/>
                  <a:gd name="T57" fmla="*/ 4 h 150"/>
                  <a:gd name="T58" fmla="*/ 127 w 159"/>
                  <a:gd name="T59" fmla="*/ 4 h 150"/>
                  <a:gd name="T60" fmla="*/ 24 w 159"/>
                  <a:gd name="T61" fmla="*/ 142 h 150"/>
                  <a:gd name="T62" fmla="*/ 31 w 159"/>
                  <a:gd name="T63" fmla="*/ 139 h 150"/>
                  <a:gd name="T64" fmla="*/ 31 w 159"/>
                  <a:gd name="T65" fmla="*/ 125 h 150"/>
                  <a:gd name="T66" fmla="*/ 24 w 159"/>
                  <a:gd name="T67" fmla="*/ 122 h 150"/>
                  <a:gd name="T68" fmla="*/ 17 w 159"/>
                  <a:gd name="T69" fmla="*/ 125 h 150"/>
                  <a:gd name="T70" fmla="*/ 17 w 159"/>
                  <a:gd name="T71" fmla="*/ 139 h 150"/>
                  <a:gd name="T72" fmla="*/ 24 w 159"/>
                  <a:gd name="T73" fmla="*/ 142 h 150"/>
                  <a:gd name="T74" fmla="*/ 127 w 159"/>
                  <a:gd name="T75" fmla="*/ 0 h 150"/>
                  <a:gd name="T76" fmla="*/ 121 w 159"/>
                  <a:gd name="T77" fmla="*/ 0 h 150"/>
                  <a:gd name="T78" fmla="*/ 100 w 159"/>
                  <a:gd name="T79" fmla="*/ 13 h 150"/>
                  <a:gd name="T80" fmla="*/ 77 w 159"/>
                  <a:gd name="T81" fmla="*/ 68 h 150"/>
                  <a:gd name="T82" fmla="*/ 12 w 159"/>
                  <a:gd name="T83" fmla="*/ 120 h 150"/>
                  <a:gd name="T84" fmla="*/ 12 w 159"/>
                  <a:gd name="T85" fmla="*/ 145 h 150"/>
                  <a:gd name="T86" fmla="*/ 23 w 159"/>
                  <a:gd name="T87" fmla="*/ 150 h 150"/>
                  <a:gd name="T88" fmla="*/ 36 w 159"/>
                  <a:gd name="T89" fmla="*/ 145 h 150"/>
                  <a:gd name="T90" fmla="*/ 93 w 159"/>
                  <a:gd name="T91" fmla="*/ 85 h 150"/>
                  <a:gd name="T92" fmla="*/ 144 w 159"/>
                  <a:gd name="T93" fmla="*/ 71 h 150"/>
                  <a:gd name="T94" fmla="*/ 137 w 159"/>
                  <a:gd name="T95" fmla="*/ 54 h 150"/>
                  <a:gd name="T96" fmla="*/ 159 w 159"/>
                  <a:gd name="T97" fmla="*/ 25 h 150"/>
                  <a:gd name="T98" fmla="*/ 130 w 159"/>
                  <a:gd name="T99" fmla="*/ 37 h 150"/>
                  <a:gd name="T100" fmla="*/ 124 w 159"/>
                  <a:gd name="T101" fmla="*/ 24 h 150"/>
                  <a:gd name="T102" fmla="*/ 125 w 159"/>
                  <a:gd name="T103" fmla="*/ 17 h 150"/>
                  <a:gd name="T104" fmla="*/ 149 w 159"/>
                  <a:gd name="T105" fmla="*/ 6 h 150"/>
                  <a:gd name="T106" fmla="*/ 127 w 159"/>
                  <a:gd name="T107" fmla="*/ 0 h 150"/>
                  <a:gd name="T108" fmla="*/ 24 w 159"/>
                  <a:gd name="T109" fmla="*/ 138 h 150"/>
                  <a:gd name="T110" fmla="*/ 20 w 159"/>
                  <a:gd name="T111" fmla="*/ 136 h 150"/>
                  <a:gd name="T112" fmla="*/ 20 w 159"/>
                  <a:gd name="T113" fmla="*/ 128 h 150"/>
                  <a:gd name="T114" fmla="*/ 24 w 159"/>
                  <a:gd name="T115" fmla="*/ 126 h 150"/>
                  <a:gd name="T116" fmla="*/ 29 w 159"/>
                  <a:gd name="T117" fmla="*/ 128 h 150"/>
                  <a:gd name="T118" fmla="*/ 29 w 159"/>
                  <a:gd name="T119" fmla="*/ 136 h 150"/>
                  <a:gd name="T120" fmla="*/ 24 w 159"/>
                  <a:gd name="T121" fmla="*/ 13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9" h="150">
                    <a:moveTo>
                      <a:pt x="127" y="4"/>
                    </a:moveTo>
                    <a:cubicBezTo>
                      <a:pt x="132" y="4"/>
                      <a:pt x="136" y="5"/>
                      <a:pt x="140" y="6"/>
                    </a:cubicBezTo>
                    <a:cubicBezTo>
                      <a:pt x="123" y="13"/>
                      <a:pt x="123" y="13"/>
                      <a:pt x="123" y="13"/>
                    </a:cubicBezTo>
                    <a:cubicBezTo>
                      <a:pt x="121" y="14"/>
                      <a:pt x="121" y="14"/>
                      <a:pt x="121" y="14"/>
                    </a:cubicBezTo>
                    <a:cubicBezTo>
                      <a:pt x="121" y="16"/>
                      <a:pt x="121" y="16"/>
                      <a:pt x="121" y="16"/>
                    </a:cubicBezTo>
                    <a:cubicBezTo>
                      <a:pt x="120" y="23"/>
                      <a:pt x="120" y="23"/>
                      <a:pt x="120" y="23"/>
                    </a:cubicBezTo>
                    <a:cubicBezTo>
                      <a:pt x="120" y="24"/>
                      <a:pt x="120" y="24"/>
                      <a:pt x="120" y="24"/>
                    </a:cubicBezTo>
                    <a:cubicBezTo>
                      <a:pt x="120" y="25"/>
                      <a:pt x="120" y="25"/>
                      <a:pt x="120" y="25"/>
                    </a:cubicBezTo>
                    <a:cubicBezTo>
                      <a:pt x="126" y="39"/>
                      <a:pt x="126" y="39"/>
                      <a:pt x="126" y="39"/>
                    </a:cubicBezTo>
                    <a:cubicBezTo>
                      <a:pt x="128" y="43"/>
                      <a:pt x="128" y="43"/>
                      <a:pt x="128" y="43"/>
                    </a:cubicBezTo>
                    <a:cubicBezTo>
                      <a:pt x="131" y="41"/>
                      <a:pt x="131" y="41"/>
                      <a:pt x="131" y="41"/>
                    </a:cubicBezTo>
                    <a:cubicBezTo>
                      <a:pt x="152" y="32"/>
                      <a:pt x="152" y="32"/>
                      <a:pt x="152" y="32"/>
                    </a:cubicBezTo>
                    <a:cubicBezTo>
                      <a:pt x="148" y="38"/>
                      <a:pt x="143" y="46"/>
                      <a:pt x="135" y="50"/>
                    </a:cubicBezTo>
                    <a:cubicBezTo>
                      <a:pt x="132" y="52"/>
                      <a:pt x="132" y="52"/>
                      <a:pt x="132" y="52"/>
                    </a:cubicBezTo>
                    <a:cubicBezTo>
                      <a:pt x="133" y="56"/>
                      <a:pt x="133" y="56"/>
                      <a:pt x="133" y="56"/>
                    </a:cubicBezTo>
                    <a:cubicBezTo>
                      <a:pt x="138" y="68"/>
                      <a:pt x="138" y="68"/>
                      <a:pt x="138" y="68"/>
                    </a:cubicBezTo>
                    <a:cubicBezTo>
                      <a:pt x="126" y="69"/>
                      <a:pt x="98" y="74"/>
                      <a:pt x="90" y="83"/>
                    </a:cubicBezTo>
                    <a:cubicBezTo>
                      <a:pt x="33" y="142"/>
                      <a:pt x="33" y="142"/>
                      <a:pt x="33" y="142"/>
                    </a:cubicBezTo>
                    <a:cubicBezTo>
                      <a:pt x="33" y="142"/>
                      <a:pt x="28" y="146"/>
                      <a:pt x="23" y="146"/>
                    </a:cubicBezTo>
                    <a:cubicBezTo>
                      <a:pt x="20" y="146"/>
                      <a:pt x="17" y="144"/>
                      <a:pt x="15" y="142"/>
                    </a:cubicBezTo>
                    <a:cubicBezTo>
                      <a:pt x="7" y="134"/>
                      <a:pt x="13" y="125"/>
                      <a:pt x="15" y="123"/>
                    </a:cubicBezTo>
                    <a:cubicBezTo>
                      <a:pt x="80" y="71"/>
                      <a:pt x="80" y="71"/>
                      <a:pt x="80" y="71"/>
                    </a:cubicBezTo>
                    <a:cubicBezTo>
                      <a:pt x="80" y="71"/>
                      <a:pt x="80" y="71"/>
                      <a:pt x="80" y="71"/>
                    </a:cubicBezTo>
                    <a:cubicBezTo>
                      <a:pt x="80" y="70"/>
                      <a:pt x="80" y="70"/>
                      <a:pt x="80" y="70"/>
                    </a:cubicBezTo>
                    <a:cubicBezTo>
                      <a:pt x="93" y="58"/>
                      <a:pt x="98" y="36"/>
                      <a:pt x="102" y="23"/>
                    </a:cubicBezTo>
                    <a:cubicBezTo>
                      <a:pt x="103" y="19"/>
                      <a:pt x="103" y="17"/>
                      <a:pt x="104" y="15"/>
                    </a:cubicBezTo>
                    <a:cubicBezTo>
                      <a:pt x="106" y="7"/>
                      <a:pt x="107" y="7"/>
                      <a:pt x="121" y="4"/>
                    </a:cubicBezTo>
                    <a:cubicBezTo>
                      <a:pt x="122" y="4"/>
                      <a:pt x="122" y="4"/>
                      <a:pt x="122" y="4"/>
                    </a:cubicBezTo>
                    <a:cubicBezTo>
                      <a:pt x="124" y="4"/>
                      <a:pt x="125" y="4"/>
                      <a:pt x="127" y="4"/>
                    </a:cubicBezTo>
                    <a:cubicBezTo>
                      <a:pt x="127" y="4"/>
                      <a:pt x="127" y="4"/>
                      <a:pt x="127" y="4"/>
                    </a:cubicBezTo>
                    <a:moveTo>
                      <a:pt x="24" y="142"/>
                    </a:moveTo>
                    <a:cubicBezTo>
                      <a:pt x="27" y="142"/>
                      <a:pt x="30" y="141"/>
                      <a:pt x="31" y="139"/>
                    </a:cubicBezTo>
                    <a:cubicBezTo>
                      <a:pt x="35" y="135"/>
                      <a:pt x="35" y="129"/>
                      <a:pt x="31" y="125"/>
                    </a:cubicBezTo>
                    <a:cubicBezTo>
                      <a:pt x="30" y="123"/>
                      <a:pt x="27" y="122"/>
                      <a:pt x="24" y="122"/>
                    </a:cubicBezTo>
                    <a:cubicBezTo>
                      <a:pt x="22" y="122"/>
                      <a:pt x="19" y="123"/>
                      <a:pt x="17" y="125"/>
                    </a:cubicBezTo>
                    <a:cubicBezTo>
                      <a:pt x="13" y="129"/>
                      <a:pt x="13" y="135"/>
                      <a:pt x="17" y="139"/>
                    </a:cubicBezTo>
                    <a:cubicBezTo>
                      <a:pt x="19" y="141"/>
                      <a:pt x="22" y="142"/>
                      <a:pt x="24" y="142"/>
                    </a:cubicBezTo>
                    <a:moveTo>
                      <a:pt x="127" y="0"/>
                    </a:moveTo>
                    <a:cubicBezTo>
                      <a:pt x="125" y="0"/>
                      <a:pt x="123" y="0"/>
                      <a:pt x="121" y="0"/>
                    </a:cubicBezTo>
                    <a:cubicBezTo>
                      <a:pt x="106" y="3"/>
                      <a:pt x="103" y="4"/>
                      <a:pt x="100" y="13"/>
                    </a:cubicBezTo>
                    <a:cubicBezTo>
                      <a:pt x="97" y="23"/>
                      <a:pt x="93" y="53"/>
                      <a:pt x="77" y="68"/>
                    </a:cubicBezTo>
                    <a:cubicBezTo>
                      <a:pt x="12" y="120"/>
                      <a:pt x="12" y="120"/>
                      <a:pt x="12" y="120"/>
                    </a:cubicBezTo>
                    <a:cubicBezTo>
                      <a:pt x="12" y="120"/>
                      <a:pt x="0" y="133"/>
                      <a:pt x="12" y="145"/>
                    </a:cubicBezTo>
                    <a:cubicBezTo>
                      <a:pt x="16" y="148"/>
                      <a:pt x="20" y="150"/>
                      <a:pt x="23" y="150"/>
                    </a:cubicBezTo>
                    <a:cubicBezTo>
                      <a:pt x="30" y="150"/>
                      <a:pt x="36" y="145"/>
                      <a:pt x="36" y="145"/>
                    </a:cubicBezTo>
                    <a:cubicBezTo>
                      <a:pt x="93" y="85"/>
                      <a:pt x="93" y="85"/>
                      <a:pt x="93" y="85"/>
                    </a:cubicBezTo>
                    <a:cubicBezTo>
                      <a:pt x="102" y="76"/>
                      <a:pt x="144" y="71"/>
                      <a:pt x="144" y="71"/>
                    </a:cubicBezTo>
                    <a:cubicBezTo>
                      <a:pt x="137" y="54"/>
                      <a:pt x="137" y="54"/>
                      <a:pt x="137" y="54"/>
                    </a:cubicBezTo>
                    <a:cubicBezTo>
                      <a:pt x="153" y="46"/>
                      <a:pt x="159" y="25"/>
                      <a:pt x="159" y="25"/>
                    </a:cubicBezTo>
                    <a:cubicBezTo>
                      <a:pt x="130" y="37"/>
                      <a:pt x="130" y="37"/>
                      <a:pt x="130" y="37"/>
                    </a:cubicBezTo>
                    <a:cubicBezTo>
                      <a:pt x="124" y="24"/>
                      <a:pt x="124" y="24"/>
                      <a:pt x="124" y="24"/>
                    </a:cubicBezTo>
                    <a:cubicBezTo>
                      <a:pt x="125" y="17"/>
                      <a:pt x="125" y="17"/>
                      <a:pt x="125" y="17"/>
                    </a:cubicBezTo>
                    <a:cubicBezTo>
                      <a:pt x="149" y="6"/>
                      <a:pt x="149" y="6"/>
                      <a:pt x="149" y="6"/>
                    </a:cubicBezTo>
                    <a:cubicBezTo>
                      <a:pt x="149" y="6"/>
                      <a:pt x="139" y="0"/>
                      <a:pt x="127" y="0"/>
                    </a:cubicBezTo>
                    <a:close/>
                    <a:moveTo>
                      <a:pt x="24" y="138"/>
                    </a:moveTo>
                    <a:cubicBezTo>
                      <a:pt x="23" y="138"/>
                      <a:pt x="21" y="138"/>
                      <a:pt x="20" y="136"/>
                    </a:cubicBezTo>
                    <a:cubicBezTo>
                      <a:pt x="17" y="134"/>
                      <a:pt x="17" y="130"/>
                      <a:pt x="20" y="128"/>
                    </a:cubicBezTo>
                    <a:cubicBezTo>
                      <a:pt x="21" y="127"/>
                      <a:pt x="23" y="126"/>
                      <a:pt x="24" y="126"/>
                    </a:cubicBezTo>
                    <a:cubicBezTo>
                      <a:pt x="26" y="126"/>
                      <a:pt x="27" y="127"/>
                      <a:pt x="29" y="128"/>
                    </a:cubicBezTo>
                    <a:cubicBezTo>
                      <a:pt x="31" y="130"/>
                      <a:pt x="31" y="134"/>
                      <a:pt x="29" y="136"/>
                    </a:cubicBezTo>
                    <a:cubicBezTo>
                      <a:pt x="27" y="138"/>
                      <a:pt x="26" y="138"/>
                      <a:pt x="24" y="138"/>
                    </a:cubicBezTo>
                    <a:close/>
                  </a:path>
                </a:pathLst>
              </a:custGeom>
              <a:grpFill/>
              <a:ln w="3175">
                <a:solidFill>
                  <a:schemeClr val="tx1"/>
                </a:solidFill>
                <a:round/>
                <a:headEnd/>
                <a:tailEnd/>
              </a:ln>
            </p:spPr>
            <p:txBody>
              <a:bodyPr rtlCol="0"/>
              <a:lstStyle/>
              <a:p>
                <a:pPr rtl="0" eaLnBrk="1" fontAlgn="auto" hangingPunct="1">
                  <a:spcBef>
                    <a:spcPts val="0"/>
                  </a:spcBef>
                  <a:spcAft>
                    <a:spcPts val="0"/>
                  </a:spcAft>
                  <a:defRPr/>
                </a:pPr>
                <a:endParaRPr lang="sv-SE" dirty="0">
                  <a:latin typeface="+mn-lt"/>
                </a:endParaRPr>
              </a:p>
            </p:txBody>
          </p:sp>
        </p:grpSp>
      </p:grpSp>
      <p:sp>
        <p:nvSpPr>
          <p:cNvPr id="77" name="Platshållare för text 76">
            <a:extLst>
              <a:ext uri="{FF2B5EF4-FFF2-40B4-BE49-F238E27FC236}">
                <a16:creationId xmlns:a16="http://schemas.microsoft.com/office/drawing/2014/main" id="{32AB4371-99E9-4FD0-A119-1CF96F2D3EE6}"/>
              </a:ext>
            </a:extLst>
          </p:cNvPr>
          <p:cNvSpPr>
            <a:spLocks noGrp="1"/>
          </p:cNvSpPr>
          <p:nvPr>
            <p:ph type="body" sz="quarter" idx="16"/>
          </p:nvPr>
        </p:nvSpPr>
        <p:spPr/>
        <p:txBody>
          <a:bodyPr rtlCol="0"/>
          <a:lstStyle/>
          <a:p>
            <a:pPr rtl="0"/>
            <a:endParaRPr lang="sv-SE" dirty="0"/>
          </a:p>
        </p:txBody>
      </p:sp>
      <p:grpSp>
        <p:nvGrpSpPr>
          <p:cNvPr id="44" name="Grupp 43" descr="steggrafik">
            <a:extLst>
              <a:ext uri="{FF2B5EF4-FFF2-40B4-BE49-F238E27FC236}">
                <a16:creationId xmlns:a16="http://schemas.microsoft.com/office/drawing/2014/main" id="{6EB24599-0719-48BC-AB48-E49D34953116}"/>
              </a:ext>
              <a:ext uri="{C183D7F6-B498-43B3-948B-1728B52AA6E4}">
                <adec:decorative xmlns:adec="http://schemas.microsoft.com/office/drawing/2017/decorative" val="1"/>
              </a:ext>
            </a:extLst>
          </p:cNvPr>
          <p:cNvGrpSpPr/>
          <p:nvPr/>
        </p:nvGrpSpPr>
        <p:grpSpPr>
          <a:xfrm>
            <a:off x="6431766" y="2139824"/>
            <a:ext cx="5184000" cy="3831576"/>
            <a:chOff x="6431766" y="2076324"/>
            <a:chExt cx="5184000" cy="3831576"/>
          </a:xfrm>
        </p:grpSpPr>
        <p:grpSp>
          <p:nvGrpSpPr>
            <p:cNvPr id="9" name="Grupp 27">
              <a:extLst>
                <a:ext uri="{FF2B5EF4-FFF2-40B4-BE49-F238E27FC236}">
                  <a16:creationId xmlns:a16="http://schemas.microsoft.com/office/drawing/2014/main" id="{CFE45C63-A0CD-4ED2-9253-02A15CFBEDD3}"/>
                </a:ext>
              </a:extLst>
            </p:cNvPr>
            <p:cNvGrpSpPr>
              <a:grpSpLocks/>
            </p:cNvGrpSpPr>
            <p:nvPr/>
          </p:nvGrpSpPr>
          <p:grpSpPr bwMode="auto">
            <a:xfrm>
              <a:off x="6431766" y="4609130"/>
              <a:ext cx="2336870" cy="1298770"/>
              <a:chOff x="4808051" y="1842051"/>
              <a:chExt cx="2369874" cy="1397540"/>
            </a:xfrm>
          </p:grpSpPr>
          <p:sp>
            <p:nvSpPr>
              <p:cNvPr id="10" name="Frihandsfigur 17">
                <a:extLst>
                  <a:ext uri="{FF2B5EF4-FFF2-40B4-BE49-F238E27FC236}">
                    <a16:creationId xmlns:a16="http://schemas.microsoft.com/office/drawing/2014/main" id="{0F99B6D3-28DD-4E91-808E-0A9D8950E9B9}"/>
                  </a:ext>
                </a:extLst>
              </p:cNvPr>
              <p:cNvSpPr>
                <a:spLocks/>
              </p:cNvSpPr>
              <p:nvPr/>
            </p:nvSpPr>
            <p:spPr bwMode="auto">
              <a:xfrm>
                <a:off x="4808051" y="2331219"/>
                <a:ext cx="1133349" cy="908372"/>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eaLnBrk="1" fontAlgn="auto" hangingPunct="1">
                  <a:spcBef>
                    <a:spcPts val="0"/>
                  </a:spcBef>
                  <a:spcAft>
                    <a:spcPts val="0"/>
                  </a:spcAft>
                  <a:defRPr/>
                </a:pPr>
                <a:endParaRPr lang="sv-SE" dirty="0">
                  <a:latin typeface="+mn-lt"/>
                </a:endParaRPr>
              </a:p>
            </p:txBody>
          </p:sp>
          <p:sp>
            <p:nvSpPr>
              <p:cNvPr id="11" name="Frihandsfigur 18">
                <a:extLst>
                  <a:ext uri="{FF2B5EF4-FFF2-40B4-BE49-F238E27FC236}">
                    <a16:creationId xmlns:a16="http://schemas.microsoft.com/office/drawing/2014/main" id="{550D5C59-96EE-4437-9C44-B45AA3D56F85}"/>
                  </a:ext>
                </a:extLst>
              </p:cNvPr>
              <p:cNvSpPr>
                <a:spLocks/>
              </p:cNvSpPr>
              <p:nvPr/>
            </p:nvSpPr>
            <p:spPr bwMode="auto">
              <a:xfrm>
                <a:off x="4808051" y="1842051"/>
                <a:ext cx="2369874" cy="959190"/>
              </a:xfrm>
              <a:custGeom>
                <a:avLst/>
                <a:gdLst>
                  <a:gd name="T0" fmla="*/ 595 w 1244"/>
                  <a:gd name="T1" fmla="*/ 709 h 709"/>
                  <a:gd name="T2" fmla="*/ 0 w 1244"/>
                  <a:gd name="T3" fmla="*/ 366 h 709"/>
                  <a:gd name="T4" fmla="*/ 649 w 1244"/>
                  <a:gd name="T5" fmla="*/ 0 h 709"/>
                  <a:gd name="T6" fmla="*/ 1244 w 1244"/>
                  <a:gd name="T7" fmla="*/ 343 h 709"/>
                  <a:gd name="T8" fmla="*/ 595 w 1244"/>
                  <a:gd name="T9" fmla="*/ 709 h 709"/>
                </a:gdLst>
                <a:ahLst/>
                <a:cxnLst>
                  <a:cxn ang="0">
                    <a:pos x="T0" y="T1"/>
                  </a:cxn>
                  <a:cxn ang="0">
                    <a:pos x="T2" y="T3"/>
                  </a:cxn>
                  <a:cxn ang="0">
                    <a:pos x="T4" y="T5"/>
                  </a:cxn>
                  <a:cxn ang="0">
                    <a:pos x="T6" y="T7"/>
                  </a:cxn>
                  <a:cxn ang="0">
                    <a:pos x="T8" y="T9"/>
                  </a:cxn>
                </a:cxnLst>
                <a:rect l="0" t="0" r="r" b="b"/>
                <a:pathLst>
                  <a:path w="1244" h="709">
                    <a:moveTo>
                      <a:pt x="595" y="709"/>
                    </a:moveTo>
                    <a:lnTo>
                      <a:pt x="0" y="366"/>
                    </a:lnTo>
                    <a:lnTo>
                      <a:pt x="649" y="0"/>
                    </a:lnTo>
                    <a:lnTo>
                      <a:pt x="1244" y="343"/>
                    </a:lnTo>
                    <a:lnTo>
                      <a:pt x="595" y="70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eaLnBrk="1" fontAlgn="auto" hangingPunct="1">
                  <a:spcBef>
                    <a:spcPts val="0"/>
                  </a:spcBef>
                  <a:spcAft>
                    <a:spcPts val="0"/>
                  </a:spcAft>
                  <a:defRPr/>
                </a:pPr>
                <a:endParaRPr lang="sv-SE" dirty="0">
                  <a:latin typeface="+mn-lt"/>
                </a:endParaRPr>
              </a:p>
            </p:txBody>
          </p:sp>
          <p:sp>
            <p:nvSpPr>
              <p:cNvPr id="12" name="Frihandsfigur 19">
                <a:extLst>
                  <a:ext uri="{FF2B5EF4-FFF2-40B4-BE49-F238E27FC236}">
                    <a16:creationId xmlns:a16="http://schemas.microsoft.com/office/drawing/2014/main" id="{163804A0-E4BE-4601-AEB6-7EC3284F52AC}"/>
                  </a:ext>
                </a:extLst>
              </p:cNvPr>
              <p:cNvSpPr>
                <a:spLocks/>
              </p:cNvSpPr>
              <p:nvPr/>
            </p:nvSpPr>
            <p:spPr bwMode="auto">
              <a:xfrm>
                <a:off x="5941552" y="2300082"/>
                <a:ext cx="1236373" cy="939508"/>
              </a:xfrm>
              <a:custGeom>
                <a:avLst/>
                <a:gdLst>
                  <a:gd name="T0" fmla="*/ 1236373 w 649"/>
                  <a:gd name="T1" fmla="*/ 0 h 694"/>
                  <a:gd name="T2" fmla="*/ 1236373 w 649"/>
                  <a:gd name="T3" fmla="*/ 444033 h 694"/>
                  <a:gd name="T4" fmla="*/ 0 w 649"/>
                  <a:gd name="T5" fmla="*/ 939508 h 694"/>
                  <a:gd name="T6" fmla="*/ 0 w 649"/>
                  <a:gd name="T7" fmla="*/ 495475 h 694"/>
                  <a:gd name="T8" fmla="*/ 1236373 w 649"/>
                  <a:gd name="T9" fmla="*/ 0 h 69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sv-SE" dirty="0"/>
              </a:p>
            </p:txBody>
          </p:sp>
        </p:grpSp>
        <p:grpSp>
          <p:nvGrpSpPr>
            <p:cNvPr id="13" name="Grupp 35">
              <a:extLst>
                <a:ext uri="{FF2B5EF4-FFF2-40B4-BE49-F238E27FC236}">
                  <a16:creationId xmlns:a16="http://schemas.microsoft.com/office/drawing/2014/main" id="{BBFED9B2-8B04-4E8F-B036-2BB7CCF95C04}"/>
                </a:ext>
              </a:extLst>
            </p:cNvPr>
            <p:cNvGrpSpPr>
              <a:grpSpLocks/>
            </p:cNvGrpSpPr>
            <p:nvPr/>
          </p:nvGrpSpPr>
          <p:grpSpPr bwMode="auto">
            <a:xfrm>
              <a:off x="7549331" y="3859410"/>
              <a:ext cx="2336870" cy="1307583"/>
              <a:chOff x="4808051" y="4299121"/>
              <a:chExt cx="2369874" cy="1405200"/>
            </a:xfrm>
          </p:grpSpPr>
          <p:sp>
            <p:nvSpPr>
              <p:cNvPr id="14" name="Frihandsfigur 8">
                <a:extLst>
                  <a:ext uri="{FF2B5EF4-FFF2-40B4-BE49-F238E27FC236}">
                    <a16:creationId xmlns:a16="http://schemas.microsoft.com/office/drawing/2014/main" id="{7DA26508-A6A4-4F4C-AC60-E9459BF28898}"/>
                  </a:ext>
                </a:extLst>
              </p:cNvPr>
              <p:cNvSpPr>
                <a:spLocks/>
              </p:cNvSpPr>
              <p:nvPr/>
            </p:nvSpPr>
            <p:spPr bwMode="auto">
              <a:xfrm>
                <a:off x="4808051" y="4795540"/>
                <a:ext cx="1133349" cy="908781"/>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eaLnBrk="1" fontAlgn="auto" hangingPunct="1">
                  <a:spcBef>
                    <a:spcPts val="0"/>
                  </a:spcBef>
                  <a:spcAft>
                    <a:spcPts val="0"/>
                  </a:spcAft>
                  <a:defRPr/>
                </a:pPr>
                <a:endParaRPr lang="sv-SE" dirty="0">
                  <a:latin typeface="+mj-lt"/>
                </a:endParaRPr>
              </a:p>
            </p:txBody>
          </p:sp>
          <p:sp>
            <p:nvSpPr>
              <p:cNvPr id="15" name="Frihandsfigur 9">
                <a:extLst>
                  <a:ext uri="{FF2B5EF4-FFF2-40B4-BE49-F238E27FC236}">
                    <a16:creationId xmlns:a16="http://schemas.microsoft.com/office/drawing/2014/main" id="{0FC13C28-081C-4595-9C9D-7D21EB3FA9D3}"/>
                  </a:ext>
                </a:extLst>
              </p:cNvPr>
              <p:cNvSpPr>
                <a:spLocks/>
              </p:cNvSpPr>
              <p:nvPr/>
            </p:nvSpPr>
            <p:spPr bwMode="auto">
              <a:xfrm>
                <a:off x="4808051" y="4299121"/>
                <a:ext cx="2369874" cy="961119"/>
              </a:xfrm>
              <a:custGeom>
                <a:avLst/>
                <a:gdLst>
                  <a:gd name="T0" fmla="*/ 595 w 1244"/>
                  <a:gd name="T1" fmla="*/ 710 h 710"/>
                  <a:gd name="T2" fmla="*/ 0 w 1244"/>
                  <a:gd name="T3" fmla="*/ 367 h 710"/>
                  <a:gd name="T4" fmla="*/ 649 w 1244"/>
                  <a:gd name="T5" fmla="*/ 0 h 710"/>
                  <a:gd name="T6" fmla="*/ 1244 w 1244"/>
                  <a:gd name="T7" fmla="*/ 344 h 710"/>
                  <a:gd name="T8" fmla="*/ 595 w 1244"/>
                  <a:gd name="T9" fmla="*/ 710 h 710"/>
                </a:gdLst>
                <a:ahLst/>
                <a:cxnLst>
                  <a:cxn ang="0">
                    <a:pos x="T0" y="T1"/>
                  </a:cxn>
                  <a:cxn ang="0">
                    <a:pos x="T2" y="T3"/>
                  </a:cxn>
                  <a:cxn ang="0">
                    <a:pos x="T4" y="T5"/>
                  </a:cxn>
                  <a:cxn ang="0">
                    <a:pos x="T6" y="T7"/>
                  </a:cxn>
                  <a:cxn ang="0">
                    <a:pos x="T8" y="T9"/>
                  </a:cxn>
                </a:cxnLst>
                <a:rect l="0" t="0" r="r" b="b"/>
                <a:pathLst>
                  <a:path w="1244" h="710">
                    <a:moveTo>
                      <a:pt x="595" y="710"/>
                    </a:moveTo>
                    <a:lnTo>
                      <a:pt x="0" y="367"/>
                    </a:lnTo>
                    <a:lnTo>
                      <a:pt x="649" y="0"/>
                    </a:lnTo>
                    <a:lnTo>
                      <a:pt x="1244" y="344"/>
                    </a:lnTo>
                    <a:lnTo>
                      <a:pt x="595" y="71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eaLnBrk="1" fontAlgn="auto" hangingPunct="1">
                  <a:spcBef>
                    <a:spcPts val="0"/>
                  </a:spcBef>
                  <a:spcAft>
                    <a:spcPts val="0"/>
                  </a:spcAft>
                  <a:defRPr/>
                </a:pPr>
                <a:endParaRPr lang="sv-SE" dirty="0">
                  <a:latin typeface="+mj-lt"/>
                </a:endParaRPr>
              </a:p>
            </p:txBody>
          </p:sp>
          <p:sp>
            <p:nvSpPr>
              <p:cNvPr id="16" name="Frihandsfigur 10">
                <a:extLst>
                  <a:ext uri="{FF2B5EF4-FFF2-40B4-BE49-F238E27FC236}">
                    <a16:creationId xmlns:a16="http://schemas.microsoft.com/office/drawing/2014/main" id="{31980248-1ADA-45C6-923A-02F7423266AB}"/>
                  </a:ext>
                </a:extLst>
              </p:cNvPr>
              <p:cNvSpPr>
                <a:spLocks/>
              </p:cNvSpPr>
              <p:nvPr/>
            </p:nvSpPr>
            <p:spPr bwMode="auto">
              <a:xfrm>
                <a:off x="5941552" y="4764813"/>
                <a:ext cx="1236373" cy="939508"/>
              </a:xfrm>
              <a:custGeom>
                <a:avLst/>
                <a:gdLst>
                  <a:gd name="T0" fmla="*/ 1236373 w 649"/>
                  <a:gd name="T1" fmla="*/ 0 h 694"/>
                  <a:gd name="T2" fmla="*/ 1236373 w 649"/>
                  <a:gd name="T3" fmla="*/ 444033 h 694"/>
                  <a:gd name="T4" fmla="*/ 0 w 649"/>
                  <a:gd name="T5" fmla="*/ 939508 h 694"/>
                  <a:gd name="T6" fmla="*/ 0 w 649"/>
                  <a:gd name="T7" fmla="*/ 495475 h 694"/>
                  <a:gd name="T8" fmla="*/ 1236373 w 649"/>
                  <a:gd name="T9" fmla="*/ 0 h 69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sv-SE" dirty="0">
                  <a:latin typeface="+mj-lt"/>
                </a:endParaRPr>
              </a:p>
            </p:txBody>
          </p:sp>
        </p:grpSp>
        <p:grpSp>
          <p:nvGrpSpPr>
            <p:cNvPr id="17" name="Grupp 39">
              <a:extLst>
                <a:ext uri="{FF2B5EF4-FFF2-40B4-BE49-F238E27FC236}">
                  <a16:creationId xmlns:a16="http://schemas.microsoft.com/office/drawing/2014/main" id="{DBAE3F99-4416-43BB-802B-06B8C3273C01}"/>
                </a:ext>
              </a:extLst>
            </p:cNvPr>
            <p:cNvGrpSpPr>
              <a:grpSpLocks/>
            </p:cNvGrpSpPr>
            <p:nvPr/>
          </p:nvGrpSpPr>
          <p:grpSpPr bwMode="auto">
            <a:xfrm>
              <a:off x="8439940" y="3145110"/>
              <a:ext cx="2335304" cy="1306106"/>
              <a:chOff x="4808051" y="5135743"/>
              <a:chExt cx="2369874" cy="1405200"/>
            </a:xfrm>
          </p:grpSpPr>
          <p:sp>
            <p:nvSpPr>
              <p:cNvPr id="18" name="Frihandsfigur 5">
                <a:extLst>
                  <a:ext uri="{FF2B5EF4-FFF2-40B4-BE49-F238E27FC236}">
                    <a16:creationId xmlns:a16="http://schemas.microsoft.com/office/drawing/2014/main" id="{86042750-61FD-40FA-B325-3248D0B0BC20}"/>
                  </a:ext>
                </a:extLst>
              </p:cNvPr>
              <p:cNvSpPr>
                <a:spLocks/>
              </p:cNvSpPr>
              <p:nvPr/>
            </p:nvSpPr>
            <p:spPr bwMode="auto">
              <a:xfrm>
                <a:off x="4808051" y="5632723"/>
                <a:ext cx="1134109" cy="908220"/>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eaLnBrk="1" fontAlgn="auto" hangingPunct="1">
                  <a:spcBef>
                    <a:spcPts val="0"/>
                  </a:spcBef>
                  <a:spcAft>
                    <a:spcPts val="0"/>
                  </a:spcAft>
                  <a:defRPr/>
                </a:pPr>
                <a:endParaRPr lang="sv-SE" dirty="0">
                  <a:latin typeface="+mn-lt"/>
                </a:endParaRPr>
              </a:p>
            </p:txBody>
          </p:sp>
          <p:sp>
            <p:nvSpPr>
              <p:cNvPr id="19" name="Frihandsfigur 6">
                <a:extLst>
                  <a:ext uri="{FF2B5EF4-FFF2-40B4-BE49-F238E27FC236}">
                    <a16:creationId xmlns:a16="http://schemas.microsoft.com/office/drawing/2014/main" id="{D2485B1E-22DE-4313-87F3-58173AEACC7F}"/>
                  </a:ext>
                </a:extLst>
              </p:cNvPr>
              <p:cNvSpPr>
                <a:spLocks/>
              </p:cNvSpPr>
              <p:nvPr/>
            </p:nvSpPr>
            <p:spPr bwMode="auto">
              <a:xfrm>
                <a:off x="4808051" y="5135743"/>
                <a:ext cx="2369874" cy="960617"/>
              </a:xfrm>
              <a:custGeom>
                <a:avLst/>
                <a:gdLst>
                  <a:gd name="T0" fmla="*/ 595 w 1244"/>
                  <a:gd name="T1" fmla="*/ 710 h 710"/>
                  <a:gd name="T2" fmla="*/ 0 w 1244"/>
                  <a:gd name="T3" fmla="*/ 367 h 710"/>
                  <a:gd name="T4" fmla="*/ 649 w 1244"/>
                  <a:gd name="T5" fmla="*/ 0 h 710"/>
                  <a:gd name="T6" fmla="*/ 1244 w 1244"/>
                  <a:gd name="T7" fmla="*/ 344 h 710"/>
                  <a:gd name="T8" fmla="*/ 595 w 1244"/>
                  <a:gd name="T9" fmla="*/ 710 h 710"/>
                </a:gdLst>
                <a:ahLst/>
                <a:cxnLst>
                  <a:cxn ang="0">
                    <a:pos x="T0" y="T1"/>
                  </a:cxn>
                  <a:cxn ang="0">
                    <a:pos x="T2" y="T3"/>
                  </a:cxn>
                  <a:cxn ang="0">
                    <a:pos x="T4" y="T5"/>
                  </a:cxn>
                  <a:cxn ang="0">
                    <a:pos x="T6" y="T7"/>
                  </a:cxn>
                  <a:cxn ang="0">
                    <a:pos x="T8" y="T9"/>
                  </a:cxn>
                </a:cxnLst>
                <a:rect l="0" t="0" r="r" b="b"/>
                <a:pathLst>
                  <a:path w="1244" h="710">
                    <a:moveTo>
                      <a:pt x="595" y="710"/>
                    </a:moveTo>
                    <a:lnTo>
                      <a:pt x="0" y="367"/>
                    </a:lnTo>
                    <a:lnTo>
                      <a:pt x="649" y="0"/>
                    </a:lnTo>
                    <a:lnTo>
                      <a:pt x="1244" y="344"/>
                    </a:lnTo>
                    <a:lnTo>
                      <a:pt x="595" y="71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eaLnBrk="1" fontAlgn="auto" hangingPunct="1">
                  <a:spcBef>
                    <a:spcPts val="0"/>
                  </a:spcBef>
                  <a:spcAft>
                    <a:spcPts val="0"/>
                  </a:spcAft>
                  <a:defRPr/>
                </a:pPr>
                <a:endParaRPr lang="sv-SE" dirty="0">
                  <a:latin typeface="+mn-lt"/>
                </a:endParaRPr>
              </a:p>
            </p:txBody>
          </p:sp>
          <p:sp>
            <p:nvSpPr>
              <p:cNvPr id="20" name="Frihandsfigur 7">
                <a:extLst>
                  <a:ext uri="{FF2B5EF4-FFF2-40B4-BE49-F238E27FC236}">
                    <a16:creationId xmlns:a16="http://schemas.microsoft.com/office/drawing/2014/main" id="{6D372190-F03C-4E10-9BB3-D0799862DE58}"/>
                  </a:ext>
                </a:extLst>
              </p:cNvPr>
              <p:cNvSpPr>
                <a:spLocks/>
              </p:cNvSpPr>
              <p:nvPr/>
            </p:nvSpPr>
            <p:spPr bwMode="auto">
              <a:xfrm>
                <a:off x="5942160" y="5600967"/>
                <a:ext cx="1235765" cy="939976"/>
              </a:xfrm>
              <a:custGeom>
                <a:avLst/>
                <a:gdLst>
                  <a:gd name="T0" fmla="*/ 649 w 649"/>
                  <a:gd name="T1" fmla="*/ 0 h 694"/>
                  <a:gd name="T2" fmla="*/ 649 w 649"/>
                  <a:gd name="T3" fmla="*/ 328 h 694"/>
                  <a:gd name="T4" fmla="*/ 0 w 649"/>
                  <a:gd name="T5" fmla="*/ 694 h 694"/>
                  <a:gd name="T6" fmla="*/ 0 w 649"/>
                  <a:gd name="T7" fmla="*/ 366 h 694"/>
                  <a:gd name="T8" fmla="*/ 649 w 649"/>
                  <a:gd name="T9" fmla="*/ 0 h 694"/>
                </a:gdLst>
                <a:ahLst/>
                <a:cxnLst>
                  <a:cxn ang="0">
                    <a:pos x="T0" y="T1"/>
                  </a:cxn>
                  <a:cxn ang="0">
                    <a:pos x="T2" y="T3"/>
                  </a:cxn>
                  <a:cxn ang="0">
                    <a:pos x="T4" y="T5"/>
                  </a:cxn>
                  <a:cxn ang="0">
                    <a:pos x="T6" y="T7"/>
                  </a:cxn>
                  <a:cxn ang="0">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eaLnBrk="1" fontAlgn="auto" hangingPunct="1">
                  <a:spcBef>
                    <a:spcPts val="0"/>
                  </a:spcBef>
                  <a:spcAft>
                    <a:spcPts val="0"/>
                  </a:spcAft>
                  <a:defRPr/>
                </a:pPr>
                <a:endParaRPr lang="sv-SE" dirty="0">
                  <a:latin typeface="+mn-lt"/>
                </a:endParaRPr>
              </a:p>
            </p:txBody>
          </p:sp>
        </p:grpSp>
        <p:grpSp>
          <p:nvGrpSpPr>
            <p:cNvPr id="21" name="Grupp 31">
              <a:extLst>
                <a:ext uri="{FF2B5EF4-FFF2-40B4-BE49-F238E27FC236}">
                  <a16:creationId xmlns:a16="http://schemas.microsoft.com/office/drawing/2014/main" id="{AAF307FC-5513-426F-BB40-B722D6DF2E3C}"/>
                </a:ext>
              </a:extLst>
            </p:cNvPr>
            <p:cNvGrpSpPr>
              <a:grpSpLocks/>
            </p:cNvGrpSpPr>
            <p:nvPr/>
          </p:nvGrpSpPr>
          <p:grpSpPr bwMode="auto">
            <a:xfrm>
              <a:off x="9278897" y="2438188"/>
              <a:ext cx="2336869" cy="1304631"/>
              <a:chOff x="4808051" y="3515295"/>
              <a:chExt cx="2369874" cy="1403847"/>
            </a:xfrm>
          </p:grpSpPr>
          <p:sp>
            <p:nvSpPr>
              <p:cNvPr id="22" name="Frihandsfigur 11">
                <a:extLst>
                  <a:ext uri="{FF2B5EF4-FFF2-40B4-BE49-F238E27FC236}">
                    <a16:creationId xmlns:a16="http://schemas.microsoft.com/office/drawing/2014/main" id="{74A81D7B-94A3-42C9-80AC-62D5D0110B73}"/>
                  </a:ext>
                </a:extLst>
              </p:cNvPr>
              <p:cNvSpPr>
                <a:spLocks/>
              </p:cNvSpPr>
              <p:nvPr/>
            </p:nvSpPr>
            <p:spPr bwMode="auto">
              <a:xfrm>
                <a:off x="4808051" y="4010770"/>
                <a:ext cx="1133349" cy="908372"/>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eaLnBrk="1" fontAlgn="auto" hangingPunct="1">
                  <a:spcBef>
                    <a:spcPts val="0"/>
                  </a:spcBef>
                  <a:spcAft>
                    <a:spcPts val="0"/>
                  </a:spcAft>
                  <a:defRPr/>
                </a:pPr>
                <a:endParaRPr lang="sv-SE" dirty="0">
                  <a:latin typeface="+mn-lt"/>
                </a:endParaRPr>
              </a:p>
            </p:txBody>
          </p:sp>
          <p:sp>
            <p:nvSpPr>
              <p:cNvPr id="23" name="Frihandsfigur 12">
                <a:extLst>
                  <a:ext uri="{FF2B5EF4-FFF2-40B4-BE49-F238E27FC236}">
                    <a16:creationId xmlns:a16="http://schemas.microsoft.com/office/drawing/2014/main" id="{C157D7EE-659C-409B-A1E6-7D05687D7FBD}"/>
                  </a:ext>
                </a:extLst>
              </p:cNvPr>
              <p:cNvSpPr>
                <a:spLocks/>
              </p:cNvSpPr>
              <p:nvPr/>
            </p:nvSpPr>
            <p:spPr bwMode="auto">
              <a:xfrm>
                <a:off x="4808051" y="3515295"/>
                <a:ext cx="2369874" cy="959190"/>
              </a:xfrm>
              <a:custGeom>
                <a:avLst/>
                <a:gdLst>
                  <a:gd name="T0" fmla="*/ 595 w 1244"/>
                  <a:gd name="T1" fmla="*/ 709 h 709"/>
                  <a:gd name="T2" fmla="*/ 0 w 1244"/>
                  <a:gd name="T3" fmla="*/ 366 h 709"/>
                  <a:gd name="T4" fmla="*/ 649 w 1244"/>
                  <a:gd name="T5" fmla="*/ 0 h 709"/>
                  <a:gd name="T6" fmla="*/ 1244 w 1244"/>
                  <a:gd name="T7" fmla="*/ 343 h 709"/>
                  <a:gd name="T8" fmla="*/ 595 w 1244"/>
                  <a:gd name="T9" fmla="*/ 709 h 709"/>
                </a:gdLst>
                <a:ahLst/>
                <a:cxnLst>
                  <a:cxn ang="0">
                    <a:pos x="T0" y="T1"/>
                  </a:cxn>
                  <a:cxn ang="0">
                    <a:pos x="T2" y="T3"/>
                  </a:cxn>
                  <a:cxn ang="0">
                    <a:pos x="T4" y="T5"/>
                  </a:cxn>
                  <a:cxn ang="0">
                    <a:pos x="T6" y="T7"/>
                  </a:cxn>
                  <a:cxn ang="0">
                    <a:pos x="T8" y="T9"/>
                  </a:cxn>
                </a:cxnLst>
                <a:rect l="0" t="0" r="r" b="b"/>
                <a:pathLst>
                  <a:path w="1244" h="709">
                    <a:moveTo>
                      <a:pt x="595" y="709"/>
                    </a:moveTo>
                    <a:lnTo>
                      <a:pt x="0" y="366"/>
                    </a:lnTo>
                    <a:lnTo>
                      <a:pt x="649" y="0"/>
                    </a:lnTo>
                    <a:lnTo>
                      <a:pt x="1244" y="343"/>
                    </a:lnTo>
                    <a:lnTo>
                      <a:pt x="595" y="70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eaLnBrk="1" fontAlgn="auto" hangingPunct="1">
                  <a:spcBef>
                    <a:spcPts val="0"/>
                  </a:spcBef>
                  <a:spcAft>
                    <a:spcPts val="0"/>
                  </a:spcAft>
                  <a:defRPr/>
                </a:pPr>
                <a:endParaRPr lang="sv-SE" dirty="0">
                  <a:latin typeface="+mn-lt"/>
                </a:endParaRPr>
              </a:p>
            </p:txBody>
          </p:sp>
          <p:sp>
            <p:nvSpPr>
              <p:cNvPr id="24" name="Frihandsfigur 13">
                <a:extLst>
                  <a:ext uri="{FF2B5EF4-FFF2-40B4-BE49-F238E27FC236}">
                    <a16:creationId xmlns:a16="http://schemas.microsoft.com/office/drawing/2014/main" id="{0F6A3B05-53B7-4EA3-88B4-ED578C58E4EC}"/>
                  </a:ext>
                </a:extLst>
              </p:cNvPr>
              <p:cNvSpPr>
                <a:spLocks/>
              </p:cNvSpPr>
              <p:nvPr/>
            </p:nvSpPr>
            <p:spPr bwMode="auto">
              <a:xfrm>
                <a:off x="5941400" y="3976396"/>
                <a:ext cx="1236525" cy="940133"/>
              </a:xfrm>
              <a:custGeom>
                <a:avLst/>
                <a:gdLst>
                  <a:gd name="T0" fmla="*/ 649 w 649"/>
                  <a:gd name="T1" fmla="*/ 0 h 694"/>
                  <a:gd name="T2" fmla="*/ 649 w 649"/>
                  <a:gd name="T3" fmla="*/ 328 h 694"/>
                  <a:gd name="T4" fmla="*/ 0 w 649"/>
                  <a:gd name="T5" fmla="*/ 694 h 694"/>
                  <a:gd name="T6" fmla="*/ 0 w 649"/>
                  <a:gd name="T7" fmla="*/ 366 h 694"/>
                  <a:gd name="T8" fmla="*/ 649 w 649"/>
                  <a:gd name="T9" fmla="*/ 0 h 694"/>
                </a:gdLst>
                <a:ahLst/>
                <a:cxnLst>
                  <a:cxn ang="0">
                    <a:pos x="T0" y="T1"/>
                  </a:cxn>
                  <a:cxn ang="0">
                    <a:pos x="T2" y="T3"/>
                  </a:cxn>
                  <a:cxn ang="0">
                    <a:pos x="T4" y="T5"/>
                  </a:cxn>
                  <a:cxn ang="0">
                    <a:pos x="T6" y="T7"/>
                  </a:cxn>
                  <a:cxn ang="0">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eaLnBrk="1" fontAlgn="auto" hangingPunct="1">
                  <a:spcBef>
                    <a:spcPts val="0"/>
                  </a:spcBef>
                  <a:spcAft>
                    <a:spcPts val="0"/>
                  </a:spcAft>
                  <a:defRPr/>
                </a:pPr>
                <a:endParaRPr lang="sv-SE" dirty="0">
                  <a:latin typeface="+mn-lt"/>
                </a:endParaRPr>
              </a:p>
            </p:txBody>
          </p:sp>
        </p:grpSp>
        <p:grpSp>
          <p:nvGrpSpPr>
            <p:cNvPr id="4" name="Grupp 3">
              <a:extLst>
                <a:ext uri="{FF2B5EF4-FFF2-40B4-BE49-F238E27FC236}">
                  <a16:creationId xmlns:a16="http://schemas.microsoft.com/office/drawing/2014/main" id="{BC384F39-BE7C-4DC7-9463-38206393DEC4}"/>
                </a:ext>
              </a:extLst>
            </p:cNvPr>
            <p:cNvGrpSpPr/>
            <p:nvPr/>
          </p:nvGrpSpPr>
          <p:grpSpPr>
            <a:xfrm>
              <a:off x="7668115" y="3549446"/>
              <a:ext cx="529043" cy="396000"/>
              <a:chOff x="7687796" y="3553060"/>
              <a:chExt cx="529043" cy="396000"/>
            </a:xfrm>
          </p:grpSpPr>
          <p:sp>
            <p:nvSpPr>
              <p:cNvPr id="26" name="Tår 25">
                <a:extLst>
                  <a:ext uri="{FF2B5EF4-FFF2-40B4-BE49-F238E27FC236}">
                    <a16:creationId xmlns:a16="http://schemas.microsoft.com/office/drawing/2014/main" id="{E668D9BC-775F-4484-A481-0A547E2A5D3E}"/>
                  </a:ext>
                </a:extLst>
              </p:cNvPr>
              <p:cNvSpPr/>
              <p:nvPr/>
            </p:nvSpPr>
            <p:spPr>
              <a:xfrm rot="7994273">
                <a:off x="7750851" y="3553060"/>
                <a:ext cx="396000" cy="396000"/>
              </a:xfrm>
              <a:prstGeom prst="teardrop">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eaLnBrk="1" fontAlgn="auto" hangingPunct="1">
                  <a:spcBef>
                    <a:spcPts val="0"/>
                  </a:spcBef>
                  <a:spcAft>
                    <a:spcPts val="0"/>
                  </a:spcAft>
                  <a:defRPr/>
                </a:pPr>
                <a:endParaRPr lang="sv-SE" sz="3200" dirty="0">
                  <a:latin typeface="+mj-lt"/>
                </a:endParaRPr>
              </a:p>
            </p:txBody>
          </p:sp>
          <p:sp>
            <p:nvSpPr>
              <p:cNvPr id="27" name="Ellips 26">
                <a:extLst>
                  <a:ext uri="{FF2B5EF4-FFF2-40B4-BE49-F238E27FC236}">
                    <a16:creationId xmlns:a16="http://schemas.microsoft.com/office/drawing/2014/main" id="{FC18C2F6-BC37-4856-9C97-AB28F5F35F30}"/>
                  </a:ext>
                </a:extLst>
              </p:cNvPr>
              <p:cNvSpPr/>
              <p:nvPr/>
            </p:nvSpPr>
            <p:spPr>
              <a:xfrm>
                <a:off x="7800745" y="3600615"/>
                <a:ext cx="301007" cy="283816"/>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eaLnBrk="1" fontAlgn="auto" hangingPunct="1">
                  <a:spcBef>
                    <a:spcPts val="0"/>
                  </a:spcBef>
                  <a:spcAft>
                    <a:spcPts val="0"/>
                  </a:spcAft>
                  <a:defRPr/>
                </a:pPr>
                <a:endParaRPr lang="sv-SE" sz="3200" dirty="0">
                  <a:latin typeface="+mj-lt"/>
                </a:endParaRPr>
              </a:p>
            </p:txBody>
          </p:sp>
          <p:sp>
            <p:nvSpPr>
              <p:cNvPr id="38" name="Textruta 37">
                <a:extLst>
                  <a:ext uri="{FF2B5EF4-FFF2-40B4-BE49-F238E27FC236}">
                    <a16:creationId xmlns:a16="http://schemas.microsoft.com/office/drawing/2014/main" id="{DCF68FA9-42C6-4204-B804-635DC098A56A}"/>
                  </a:ext>
                </a:extLst>
              </p:cNvPr>
              <p:cNvSpPr txBox="1">
                <a:spLocks noChangeArrowheads="1"/>
              </p:cNvSpPr>
              <p:nvPr/>
            </p:nvSpPr>
            <p:spPr bwMode="auto">
              <a:xfrm>
                <a:off x="7687796" y="3587891"/>
                <a:ext cx="529043" cy="30777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rtlCol="0">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rtl="0" eaLnBrk="1" hangingPunct="1"/>
                <a:r>
                  <a:rPr lang="sv-SE" sz="1400" b="1" dirty="0">
                    <a:latin typeface="+mj-lt"/>
                  </a:rPr>
                  <a:t>2</a:t>
                </a:r>
              </a:p>
            </p:txBody>
          </p:sp>
        </p:grpSp>
        <p:grpSp>
          <p:nvGrpSpPr>
            <p:cNvPr id="5" name="Grupp 4">
              <a:extLst>
                <a:ext uri="{FF2B5EF4-FFF2-40B4-BE49-F238E27FC236}">
                  <a16:creationId xmlns:a16="http://schemas.microsoft.com/office/drawing/2014/main" id="{93A0B2E9-CE29-4F7C-AFC9-679B8873B095}"/>
                </a:ext>
              </a:extLst>
            </p:cNvPr>
            <p:cNvGrpSpPr/>
            <p:nvPr/>
          </p:nvGrpSpPr>
          <p:grpSpPr>
            <a:xfrm>
              <a:off x="6694640" y="4272888"/>
              <a:ext cx="527478" cy="396000"/>
              <a:chOff x="6694640" y="4272888"/>
              <a:chExt cx="527478" cy="396000"/>
            </a:xfrm>
          </p:grpSpPr>
          <p:sp>
            <p:nvSpPr>
              <p:cNvPr id="29" name="Tår 28">
                <a:extLst>
                  <a:ext uri="{FF2B5EF4-FFF2-40B4-BE49-F238E27FC236}">
                    <a16:creationId xmlns:a16="http://schemas.microsoft.com/office/drawing/2014/main" id="{714DA6B9-3503-4743-B96D-C0387E3433EB}"/>
                  </a:ext>
                </a:extLst>
              </p:cNvPr>
              <p:cNvSpPr/>
              <p:nvPr/>
            </p:nvSpPr>
            <p:spPr>
              <a:xfrm rot="7994273">
                <a:off x="6757610" y="4272888"/>
                <a:ext cx="396000" cy="396000"/>
              </a:xfrm>
              <a:prstGeom prst="teardrop">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eaLnBrk="1" fontAlgn="auto" hangingPunct="1">
                  <a:spcBef>
                    <a:spcPts val="0"/>
                  </a:spcBef>
                  <a:spcAft>
                    <a:spcPts val="0"/>
                  </a:spcAft>
                  <a:defRPr/>
                </a:pPr>
                <a:endParaRPr lang="sv-SE" sz="3200" dirty="0">
                  <a:latin typeface="+mj-lt"/>
                </a:endParaRPr>
              </a:p>
            </p:txBody>
          </p:sp>
          <p:sp>
            <p:nvSpPr>
              <p:cNvPr id="30" name="Ellips 29">
                <a:extLst>
                  <a:ext uri="{FF2B5EF4-FFF2-40B4-BE49-F238E27FC236}">
                    <a16:creationId xmlns:a16="http://schemas.microsoft.com/office/drawing/2014/main" id="{0538BF2D-7205-429C-9920-69C767E77FD5}"/>
                  </a:ext>
                </a:extLst>
              </p:cNvPr>
              <p:cNvSpPr/>
              <p:nvPr/>
            </p:nvSpPr>
            <p:spPr>
              <a:xfrm>
                <a:off x="6807876" y="4320739"/>
                <a:ext cx="301007" cy="283816"/>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eaLnBrk="1" fontAlgn="auto" hangingPunct="1">
                  <a:spcBef>
                    <a:spcPts val="0"/>
                  </a:spcBef>
                  <a:spcAft>
                    <a:spcPts val="0"/>
                  </a:spcAft>
                  <a:defRPr/>
                </a:pPr>
                <a:endParaRPr lang="sv-SE" sz="3200" dirty="0">
                  <a:latin typeface="+mj-lt"/>
                </a:endParaRPr>
              </a:p>
            </p:txBody>
          </p:sp>
          <p:sp>
            <p:nvSpPr>
              <p:cNvPr id="37" name="Textruta 36">
                <a:extLst>
                  <a:ext uri="{FF2B5EF4-FFF2-40B4-BE49-F238E27FC236}">
                    <a16:creationId xmlns:a16="http://schemas.microsoft.com/office/drawing/2014/main" id="{9CCC179C-E666-4CBA-8225-E9AE8F63B9C3}"/>
                  </a:ext>
                </a:extLst>
              </p:cNvPr>
              <p:cNvSpPr txBox="1">
                <a:spLocks noChangeArrowheads="1"/>
              </p:cNvSpPr>
              <p:nvPr/>
            </p:nvSpPr>
            <p:spPr bwMode="auto">
              <a:xfrm>
                <a:off x="6694640" y="4304252"/>
                <a:ext cx="527478" cy="307777"/>
              </a:xfrm>
              <a:prstGeom prst="rect">
                <a:avLst/>
              </a:prstGeom>
              <a:noFill/>
              <a:ln w="9525">
                <a:noFill/>
                <a:miter lim="800000"/>
                <a:headEnd/>
                <a:tailEnd/>
              </a:ln>
            </p:spPr>
            <p:txBody>
              <a:bodyPr rtlCol="0">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rtl="0" eaLnBrk="1" hangingPunct="1"/>
                <a:r>
                  <a:rPr lang="sv-SE" sz="1400" b="1" dirty="0">
                    <a:latin typeface="+mj-lt"/>
                  </a:rPr>
                  <a:t>1</a:t>
                </a:r>
              </a:p>
            </p:txBody>
          </p:sp>
        </p:grpSp>
        <p:grpSp>
          <p:nvGrpSpPr>
            <p:cNvPr id="3" name="Grupp 2">
              <a:extLst>
                <a:ext uri="{FF2B5EF4-FFF2-40B4-BE49-F238E27FC236}">
                  <a16:creationId xmlns:a16="http://schemas.microsoft.com/office/drawing/2014/main" id="{1F76D10B-6ACE-4638-AB7A-1EF3942918AD}"/>
                </a:ext>
              </a:extLst>
            </p:cNvPr>
            <p:cNvGrpSpPr/>
            <p:nvPr/>
          </p:nvGrpSpPr>
          <p:grpSpPr>
            <a:xfrm>
              <a:off x="8607357" y="2825895"/>
              <a:ext cx="529043" cy="396000"/>
              <a:chOff x="8505184" y="2844945"/>
              <a:chExt cx="529043" cy="396000"/>
            </a:xfrm>
          </p:grpSpPr>
          <p:sp>
            <p:nvSpPr>
              <p:cNvPr id="66" name="Ellips 65">
                <a:extLst>
                  <a:ext uri="{FF2B5EF4-FFF2-40B4-BE49-F238E27FC236}">
                    <a16:creationId xmlns:a16="http://schemas.microsoft.com/office/drawing/2014/main" id="{E0767904-B09B-41EB-A4C9-DA5D7C8E09E8}"/>
                  </a:ext>
                </a:extLst>
              </p:cNvPr>
              <p:cNvSpPr/>
              <p:nvPr/>
            </p:nvSpPr>
            <p:spPr>
              <a:xfrm>
                <a:off x="8618133" y="2898296"/>
                <a:ext cx="301007" cy="283816"/>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eaLnBrk="1" fontAlgn="auto" hangingPunct="1">
                  <a:spcBef>
                    <a:spcPts val="0"/>
                  </a:spcBef>
                  <a:spcAft>
                    <a:spcPts val="0"/>
                  </a:spcAft>
                  <a:defRPr/>
                </a:pPr>
                <a:endParaRPr lang="sv-SE" sz="3200" dirty="0">
                  <a:latin typeface="+mj-lt"/>
                </a:endParaRPr>
              </a:p>
            </p:txBody>
          </p:sp>
          <p:sp>
            <p:nvSpPr>
              <p:cNvPr id="67" name="Textruta 66">
                <a:extLst>
                  <a:ext uri="{FF2B5EF4-FFF2-40B4-BE49-F238E27FC236}">
                    <a16:creationId xmlns:a16="http://schemas.microsoft.com/office/drawing/2014/main" id="{4736825B-C1D7-48B5-B010-D3116A534D48}"/>
                  </a:ext>
                </a:extLst>
              </p:cNvPr>
              <p:cNvSpPr txBox="1">
                <a:spLocks noChangeArrowheads="1"/>
              </p:cNvSpPr>
              <p:nvPr/>
            </p:nvSpPr>
            <p:spPr bwMode="auto">
              <a:xfrm>
                <a:off x="8505184" y="2872872"/>
                <a:ext cx="529043" cy="30777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rtlCol="0">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rtl="0" eaLnBrk="1" hangingPunct="1"/>
                <a:r>
                  <a:rPr lang="sv-SE" sz="1400" b="1" dirty="0">
                    <a:latin typeface="+mj-lt"/>
                  </a:rPr>
                  <a:t>3</a:t>
                </a:r>
              </a:p>
            </p:txBody>
          </p:sp>
          <p:sp>
            <p:nvSpPr>
              <p:cNvPr id="68" name="Tår 67">
                <a:extLst>
                  <a:ext uri="{FF2B5EF4-FFF2-40B4-BE49-F238E27FC236}">
                    <a16:creationId xmlns:a16="http://schemas.microsoft.com/office/drawing/2014/main" id="{6A511322-FCB6-4287-85D1-8002AF8690E8}"/>
                  </a:ext>
                </a:extLst>
              </p:cNvPr>
              <p:cNvSpPr/>
              <p:nvPr/>
            </p:nvSpPr>
            <p:spPr>
              <a:xfrm rot="7994273">
                <a:off x="8570636" y="2844945"/>
                <a:ext cx="396000" cy="396000"/>
              </a:xfrm>
              <a:prstGeom prst="teardrop">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eaLnBrk="1" fontAlgn="auto" hangingPunct="1">
                  <a:spcBef>
                    <a:spcPts val="0"/>
                  </a:spcBef>
                  <a:spcAft>
                    <a:spcPts val="0"/>
                  </a:spcAft>
                  <a:defRPr/>
                </a:pPr>
                <a:endParaRPr lang="sv-SE" sz="3200" dirty="0">
                  <a:latin typeface="+mj-lt"/>
                </a:endParaRPr>
              </a:p>
            </p:txBody>
          </p:sp>
        </p:grpSp>
        <p:grpSp>
          <p:nvGrpSpPr>
            <p:cNvPr id="8" name="Grupp 7">
              <a:extLst>
                <a:ext uri="{FF2B5EF4-FFF2-40B4-BE49-F238E27FC236}">
                  <a16:creationId xmlns:a16="http://schemas.microsoft.com/office/drawing/2014/main" id="{1363545A-9938-4AE2-BE9F-9DD50FC1DC56}"/>
                </a:ext>
              </a:extLst>
            </p:cNvPr>
            <p:cNvGrpSpPr/>
            <p:nvPr/>
          </p:nvGrpSpPr>
          <p:grpSpPr>
            <a:xfrm>
              <a:off x="9564497" y="2076324"/>
              <a:ext cx="529043" cy="396000"/>
              <a:chOff x="9564497" y="2089024"/>
              <a:chExt cx="529043" cy="396000"/>
            </a:xfrm>
          </p:grpSpPr>
          <p:grpSp>
            <p:nvGrpSpPr>
              <p:cNvPr id="6" name="Grupp 5">
                <a:extLst>
                  <a:ext uri="{FF2B5EF4-FFF2-40B4-BE49-F238E27FC236}">
                    <a16:creationId xmlns:a16="http://schemas.microsoft.com/office/drawing/2014/main" id="{6D2B501A-72D7-40B8-9802-DE6E8019ADB1}"/>
                  </a:ext>
                </a:extLst>
              </p:cNvPr>
              <p:cNvGrpSpPr/>
              <p:nvPr/>
            </p:nvGrpSpPr>
            <p:grpSpPr>
              <a:xfrm>
                <a:off x="9564497" y="2116951"/>
                <a:ext cx="529043" cy="309240"/>
                <a:chOff x="9564497" y="2116951"/>
                <a:chExt cx="529043" cy="309240"/>
              </a:xfrm>
            </p:grpSpPr>
            <p:sp>
              <p:nvSpPr>
                <p:cNvPr id="69" name="Ellips 68">
                  <a:extLst>
                    <a:ext uri="{FF2B5EF4-FFF2-40B4-BE49-F238E27FC236}">
                      <a16:creationId xmlns:a16="http://schemas.microsoft.com/office/drawing/2014/main" id="{A1A0480E-9E12-4EA2-BCCF-0C55EF3201CC}"/>
                    </a:ext>
                  </a:extLst>
                </p:cNvPr>
                <p:cNvSpPr/>
                <p:nvPr/>
              </p:nvSpPr>
              <p:spPr>
                <a:xfrm>
                  <a:off x="9683796" y="2142375"/>
                  <a:ext cx="301007" cy="283816"/>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eaLnBrk="1" fontAlgn="auto" hangingPunct="1">
                    <a:spcBef>
                      <a:spcPts val="0"/>
                    </a:spcBef>
                    <a:spcAft>
                      <a:spcPts val="0"/>
                    </a:spcAft>
                    <a:defRPr/>
                  </a:pPr>
                  <a:endParaRPr lang="sv-SE" sz="3200" dirty="0">
                    <a:latin typeface="+mj-lt"/>
                  </a:endParaRPr>
                </a:p>
              </p:txBody>
            </p:sp>
            <p:sp>
              <p:nvSpPr>
                <p:cNvPr id="70" name="Textruta 69">
                  <a:extLst>
                    <a:ext uri="{FF2B5EF4-FFF2-40B4-BE49-F238E27FC236}">
                      <a16:creationId xmlns:a16="http://schemas.microsoft.com/office/drawing/2014/main" id="{C5B3665F-4DAC-41AB-8260-BF53DC23963F}"/>
                    </a:ext>
                  </a:extLst>
                </p:cNvPr>
                <p:cNvSpPr txBox="1">
                  <a:spLocks noChangeArrowheads="1"/>
                </p:cNvSpPr>
                <p:nvPr/>
              </p:nvSpPr>
              <p:spPr bwMode="auto">
                <a:xfrm>
                  <a:off x="9564497" y="2116951"/>
                  <a:ext cx="529043" cy="30777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rtlCol="0">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rtl="0" eaLnBrk="1" hangingPunct="1"/>
                  <a:r>
                    <a:rPr lang="sv-SE" sz="1400" b="1" dirty="0">
                      <a:latin typeface="+mj-lt"/>
                    </a:rPr>
                    <a:t>4</a:t>
                  </a:r>
                </a:p>
              </p:txBody>
            </p:sp>
          </p:grpSp>
          <p:sp>
            <p:nvSpPr>
              <p:cNvPr id="71" name="Tår 70">
                <a:extLst>
                  <a:ext uri="{FF2B5EF4-FFF2-40B4-BE49-F238E27FC236}">
                    <a16:creationId xmlns:a16="http://schemas.microsoft.com/office/drawing/2014/main" id="{8FD8D4C2-2B0C-4395-B822-9A684D330211}"/>
                  </a:ext>
                </a:extLst>
              </p:cNvPr>
              <p:cNvSpPr/>
              <p:nvPr/>
            </p:nvSpPr>
            <p:spPr>
              <a:xfrm rot="7994273">
                <a:off x="9636299" y="2089024"/>
                <a:ext cx="396000" cy="396000"/>
              </a:xfrm>
              <a:prstGeom prst="teardrop">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eaLnBrk="1" fontAlgn="auto" hangingPunct="1">
                  <a:spcBef>
                    <a:spcPts val="0"/>
                  </a:spcBef>
                  <a:spcAft>
                    <a:spcPts val="0"/>
                  </a:spcAft>
                  <a:defRPr/>
                </a:pPr>
                <a:endParaRPr lang="sv-SE" sz="3200" dirty="0">
                  <a:latin typeface="+mj-lt"/>
                </a:endParaRPr>
              </a:p>
            </p:txBody>
          </p:sp>
        </p:grpSp>
      </p:grpSp>
      <p:sp>
        <p:nvSpPr>
          <p:cNvPr id="33" name="Platshållare för datum 32">
            <a:extLst>
              <a:ext uri="{FF2B5EF4-FFF2-40B4-BE49-F238E27FC236}">
                <a16:creationId xmlns:a16="http://schemas.microsoft.com/office/drawing/2014/main" id="{A773E908-E05C-A087-B332-9A8B016B6008}"/>
              </a:ext>
            </a:extLst>
          </p:cNvPr>
          <p:cNvSpPr>
            <a:spLocks noGrp="1"/>
          </p:cNvSpPr>
          <p:nvPr>
            <p:ph type="dt" sz="half" idx="10"/>
          </p:nvPr>
        </p:nvSpPr>
        <p:spPr/>
        <p:txBody>
          <a:bodyPr/>
          <a:lstStyle/>
          <a:p>
            <a:pPr rtl="0"/>
            <a:r>
              <a:rPr lang="sv-SE" noProof="0"/>
              <a:t>Erik Unevik 2025-04-07</a:t>
            </a:r>
          </a:p>
        </p:txBody>
      </p:sp>
    </p:spTree>
    <p:extLst>
      <p:ext uri="{BB962C8B-B14F-4D97-AF65-F5344CB8AC3E}">
        <p14:creationId xmlns:p14="http://schemas.microsoft.com/office/powerpoint/2010/main" val="4089456227"/>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61209706_TF67421116_Win32" id="{24F22963-7DAF-485E-A9FC-1D7FAAE785A7}" vid="{2F7B5004-9699-4D5A-AAE7-B7454DC44126}"/>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Reflektion kring lärande </Template>
  <TotalTime>92</TotalTime>
  <Words>1124</Words>
  <Application>Microsoft Office PowerPoint</Application>
  <PresentationFormat>Bredbild</PresentationFormat>
  <Paragraphs>134</Paragraphs>
  <Slides>10</Slides>
  <Notes>10</Notes>
  <HiddenSlides>0</HiddenSlides>
  <MMClips>0</MMClips>
  <ScaleCrop>false</ScaleCrop>
  <HeadingPairs>
    <vt:vector size="6" baseType="variant">
      <vt:variant>
        <vt:lpstr>Använt teckensnitt</vt:lpstr>
      </vt:variant>
      <vt:variant>
        <vt:i4>4</vt:i4>
      </vt:variant>
      <vt:variant>
        <vt:lpstr>Tema</vt:lpstr>
      </vt:variant>
      <vt:variant>
        <vt:i4>1</vt:i4>
      </vt:variant>
      <vt:variant>
        <vt:lpstr>Bildrubriker</vt:lpstr>
      </vt:variant>
      <vt:variant>
        <vt:i4>10</vt:i4>
      </vt:variant>
    </vt:vector>
  </HeadingPairs>
  <TitlesOfParts>
    <vt:vector size="15" baseType="lpstr">
      <vt:lpstr>Arial</vt:lpstr>
      <vt:lpstr>Calibri</vt:lpstr>
      <vt:lpstr>Segoe UI</vt:lpstr>
      <vt:lpstr>Trebuchet MS</vt:lpstr>
      <vt:lpstr>Berlin</vt:lpstr>
      <vt:lpstr>Presetation av ny databas</vt:lpstr>
      <vt:lpstr>Databasen innehåller</vt:lpstr>
      <vt:lpstr>Det första konceptuella diagramet över databasen</vt:lpstr>
      <vt:lpstr>Den logiska modellen </vt:lpstr>
      <vt:lpstr>Den fysiska modellen</vt:lpstr>
      <vt:lpstr>Syfte</vt:lpstr>
      <vt:lpstr>Vad var din process?</vt:lpstr>
      <vt:lpstr>Prioritet </vt:lpstr>
      <vt:lpstr>Vad är ditt nästa steg?</vt:lpstr>
      <vt:lpstr>Anpassa denna mall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Erik Unevik</dc:creator>
  <cp:lastModifiedBy>Erik Unevik</cp:lastModifiedBy>
  <cp:revision>2</cp:revision>
  <dcterms:created xsi:type="dcterms:W3CDTF">2025-04-07T18:04:25Z</dcterms:created>
  <dcterms:modified xsi:type="dcterms:W3CDTF">2025-04-07T19:36:47Z</dcterms:modified>
</cp:coreProperties>
</file>