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335" r:id="rId5"/>
    <p:sldId id="2856" r:id="rId6"/>
    <p:sldId id="2851" r:id="rId7"/>
    <p:sldId id="2855" r:id="rId8"/>
    <p:sldId id="2812" r:id="rId9"/>
    <p:sldId id="2854" r:id="rId10"/>
    <p:sldId id="2817" r:id="rId11"/>
    <p:sldId id="2832" r:id="rId12"/>
    <p:sldId id="2826" r:id="rId13"/>
    <p:sldId id="2850" r:id="rId14"/>
    <p:sldId id="2828" r:id="rId15"/>
    <p:sldId id="2831" r:id="rId16"/>
    <p:sldId id="2830" r:id="rId17"/>
    <p:sldId id="2829" r:id="rId18"/>
    <p:sldId id="2815" r:id="rId19"/>
    <p:sldId id="2827" r:id="rId20"/>
    <p:sldId id="2814" r:id="rId21"/>
    <p:sldId id="2813" r:id="rId22"/>
    <p:sldId id="2843" r:id="rId23"/>
    <p:sldId id="2844" r:id="rId24"/>
    <p:sldId id="2839" r:id="rId25"/>
    <p:sldId id="2840" r:id="rId26"/>
    <p:sldId id="2841" r:id="rId27"/>
    <p:sldId id="2842" r:id="rId28"/>
    <p:sldId id="2849" r:id="rId29"/>
    <p:sldId id="2845" r:id="rId30"/>
    <p:sldId id="2847" r:id="rId31"/>
    <p:sldId id="2848" r:id="rId32"/>
    <p:sldId id="2852" r:id="rId33"/>
    <p:sldId id="285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%20Data%20Inputs/QCEWAutoEmploym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,%20CAR%20Data%20Inputs,%2010%20Category%20Supply%20Chain%20Framework/CAR_Part%20D_Auto%20Production%20and%20Sales%20Forecas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,%20CAR%20Data%20Inputs,%2010%20Category%20Supply%20Chain%20Framework/CAR_Part%20D_Auto%20Production%20and%20Sales%20Forecast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%20Data%20Inputs/QCEWAutoEmploymen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%20Data%20Inputs/QCEWAutoEmploymen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Presentations/2025-09-12%20Charts%20for%20Data%20Working%20Group%20Updat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%20Data%20Inputs/QCEWAutoEmploymen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,%20CAR%20Data%20Inputs,%2010%20Category%20Supply%20Chain%20Framework/CAR_Part%20D_Auto%20Production%20and%20Sales%20Forecas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,%20CAR%20Data%20Inputs,%2010%20Category%20Supply%20Chain%20Framework/CAR_Part%20D_Auto%20Production%20and%20Sales%20Forecas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,%20CAR%20Data%20Inputs,%2010%20Category%20Supply%20Chain%20Framework/CAR_Part%20D_Auto%20Production%20and%20Sales%20Forecas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,%20CAR%20Data%20Inputs,%2010%20Category%20Supply%20Chain%20Framework/CAR_Part%20D_Auto%20Production%20and%20Sales%20Forecas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,%20CAR%20Data%20Inputs,%2010%20Category%20Supply%20Chain%20Framework/CAR_Part%20D_Auto%20Production%20and%20Sales%20Forecas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upjohn.sharepoint.com/sites/ElectricVehicles/Shared%20Documents/_EV%20Workforce%20Hub/MCDA,%20CAR%20Data%20Inputs,%2010%20Category%20Supply%20Chain%20Framework/CAR_Part%20D_Auto%20Production%20and%20Sales%20Forecas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US Vehicle Sales vs. Domestic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AutoEmployment!$D$50:$E$50</c:f>
              <c:strCache>
                <c:ptCount val="2"/>
                <c:pt idx="0">
                  <c:v>Year</c:v>
                </c:pt>
                <c:pt idx="1">
                  <c:v>Domestic Auto Production (DAUPSA), thousands of units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accent3"/>
              </a:solidFill>
            </a:ln>
            <a:effectLst/>
          </c:spPr>
          <c:invertIfNegative val="0"/>
          <c:cat>
            <c:numRef>
              <c:f>AutoEmployment!$G$49:$KX$49</c:f>
              <c:numCache>
                <c:formatCode>General</c:formatCode>
                <c:ptCount val="304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2001</c:v>
                </c:pt>
                <c:pt idx="12">
                  <c:v>2001</c:v>
                </c:pt>
                <c:pt idx="13">
                  <c:v>2001</c:v>
                </c:pt>
                <c:pt idx="14">
                  <c:v>2001</c:v>
                </c:pt>
                <c:pt idx="15">
                  <c:v>2001</c:v>
                </c:pt>
                <c:pt idx="16">
                  <c:v>2001</c:v>
                </c:pt>
                <c:pt idx="17">
                  <c:v>2001</c:v>
                </c:pt>
                <c:pt idx="18">
                  <c:v>2001</c:v>
                </c:pt>
                <c:pt idx="19">
                  <c:v>2001</c:v>
                </c:pt>
                <c:pt idx="20">
                  <c:v>2001</c:v>
                </c:pt>
                <c:pt idx="21">
                  <c:v>2001</c:v>
                </c:pt>
                <c:pt idx="22">
                  <c:v>2001</c:v>
                </c:pt>
                <c:pt idx="23">
                  <c:v>2002</c:v>
                </c:pt>
                <c:pt idx="24">
                  <c:v>2002</c:v>
                </c:pt>
                <c:pt idx="25">
                  <c:v>2002</c:v>
                </c:pt>
                <c:pt idx="26">
                  <c:v>2002</c:v>
                </c:pt>
                <c:pt idx="27">
                  <c:v>2002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2002</c:v>
                </c:pt>
                <c:pt idx="33">
                  <c:v>2002</c:v>
                </c:pt>
                <c:pt idx="34">
                  <c:v>2002</c:v>
                </c:pt>
                <c:pt idx="35">
                  <c:v>2003</c:v>
                </c:pt>
                <c:pt idx="36">
                  <c:v>2003</c:v>
                </c:pt>
                <c:pt idx="37">
                  <c:v>2003</c:v>
                </c:pt>
                <c:pt idx="38">
                  <c:v>2003</c:v>
                </c:pt>
                <c:pt idx="39">
                  <c:v>2003</c:v>
                </c:pt>
                <c:pt idx="40">
                  <c:v>2003</c:v>
                </c:pt>
                <c:pt idx="41">
                  <c:v>2003</c:v>
                </c:pt>
                <c:pt idx="42">
                  <c:v>2003</c:v>
                </c:pt>
                <c:pt idx="43">
                  <c:v>2003</c:v>
                </c:pt>
                <c:pt idx="44">
                  <c:v>2003</c:v>
                </c:pt>
                <c:pt idx="45">
                  <c:v>2003</c:v>
                </c:pt>
                <c:pt idx="46">
                  <c:v>2003</c:v>
                </c:pt>
                <c:pt idx="47">
                  <c:v>2004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2004</c:v>
                </c:pt>
                <c:pt idx="52">
                  <c:v>2004</c:v>
                </c:pt>
                <c:pt idx="53">
                  <c:v>2004</c:v>
                </c:pt>
                <c:pt idx="54">
                  <c:v>2004</c:v>
                </c:pt>
                <c:pt idx="55">
                  <c:v>2004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2005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2005</c:v>
                </c:pt>
                <c:pt idx="65">
                  <c:v>2005</c:v>
                </c:pt>
                <c:pt idx="66">
                  <c:v>2005</c:v>
                </c:pt>
                <c:pt idx="67">
                  <c:v>2005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2006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2007</c:v>
                </c:pt>
                <c:pt idx="84">
                  <c:v>2007</c:v>
                </c:pt>
                <c:pt idx="85">
                  <c:v>2007</c:v>
                </c:pt>
                <c:pt idx="86">
                  <c:v>2007</c:v>
                </c:pt>
                <c:pt idx="87">
                  <c:v>2007</c:v>
                </c:pt>
                <c:pt idx="88">
                  <c:v>2007</c:v>
                </c:pt>
                <c:pt idx="89">
                  <c:v>2007</c:v>
                </c:pt>
                <c:pt idx="90">
                  <c:v>2007</c:v>
                </c:pt>
                <c:pt idx="91">
                  <c:v>2007</c:v>
                </c:pt>
                <c:pt idx="92">
                  <c:v>2007</c:v>
                </c:pt>
                <c:pt idx="93">
                  <c:v>2007</c:v>
                </c:pt>
                <c:pt idx="94">
                  <c:v>2007</c:v>
                </c:pt>
                <c:pt idx="95">
                  <c:v>2008</c:v>
                </c:pt>
                <c:pt idx="96">
                  <c:v>2008</c:v>
                </c:pt>
                <c:pt idx="97">
                  <c:v>2008</c:v>
                </c:pt>
                <c:pt idx="98">
                  <c:v>2008</c:v>
                </c:pt>
                <c:pt idx="99">
                  <c:v>2008</c:v>
                </c:pt>
                <c:pt idx="100">
                  <c:v>2008</c:v>
                </c:pt>
                <c:pt idx="101">
                  <c:v>2008</c:v>
                </c:pt>
                <c:pt idx="102">
                  <c:v>2008</c:v>
                </c:pt>
                <c:pt idx="103">
                  <c:v>2008</c:v>
                </c:pt>
                <c:pt idx="104">
                  <c:v>2008</c:v>
                </c:pt>
                <c:pt idx="105">
                  <c:v>2008</c:v>
                </c:pt>
                <c:pt idx="106">
                  <c:v>2008</c:v>
                </c:pt>
                <c:pt idx="107">
                  <c:v>2009</c:v>
                </c:pt>
                <c:pt idx="108">
                  <c:v>2009</c:v>
                </c:pt>
                <c:pt idx="109">
                  <c:v>2009</c:v>
                </c:pt>
                <c:pt idx="110">
                  <c:v>2009</c:v>
                </c:pt>
                <c:pt idx="111">
                  <c:v>2009</c:v>
                </c:pt>
                <c:pt idx="112">
                  <c:v>2009</c:v>
                </c:pt>
                <c:pt idx="113">
                  <c:v>2009</c:v>
                </c:pt>
                <c:pt idx="114">
                  <c:v>2009</c:v>
                </c:pt>
                <c:pt idx="115">
                  <c:v>2009</c:v>
                </c:pt>
                <c:pt idx="116">
                  <c:v>2009</c:v>
                </c:pt>
                <c:pt idx="117">
                  <c:v>2009</c:v>
                </c:pt>
                <c:pt idx="118">
                  <c:v>2009</c:v>
                </c:pt>
                <c:pt idx="119">
                  <c:v>2010</c:v>
                </c:pt>
                <c:pt idx="120">
                  <c:v>2010</c:v>
                </c:pt>
                <c:pt idx="121">
                  <c:v>2010</c:v>
                </c:pt>
                <c:pt idx="122">
                  <c:v>2010</c:v>
                </c:pt>
                <c:pt idx="123">
                  <c:v>2010</c:v>
                </c:pt>
                <c:pt idx="124">
                  <c:v>2010</c:v>
                </c:pt>
                <c:pt idx="125">
                  <c:v>2010</c:v>
                </c:pt>
                <c:pt idx="126">
                  <c:v>2010</c:v>
                </c:pt>
                <c:pt idx="127">
                  <c:v>2010</c:v>
                </c:pt>
                <c:pt idx="128">
                  <c:v>2010</c:v>
                </c:pt>
                <c:pt idx="129">
                  <c:v>2010</c:v>
                </c:pt>
                <c:pt idx="130">
                  <c:v>2010</c:v>
                </c:pt>
                <c:pt idx="131">
                  <c:v>2011</c:v>
                </c:pt>
                <c:pt idx="132">
                  <c:v>2011</c:v>
                </c:pt>
                <c:pt idx="133">
                  <c:v>2011</c:v>
                </c:pt>
                <c:pt idx="134">
                  <c:v>2011</c:v>
                </c:pt>
                <c:pt idx="135">
                  <c:v>2011</c:v>
                </c:pt>
                <c:pt idx="136">
                  <c:v>2011</c:v>
                </c:pt>
                <c:pt idx="137">
                  <c:v>2011</c:v>
                </c:pt>
                <c:pt idx="138">
                  <c:v>2011</c:v>
                </c:pt>
                <c:pt idx="139">
                  <c:v>2011</c:v>
                </c:pt>
                <c:pt idx="140">
                  <c:v>2011</c:v>
                </c:pt>
                <c:pt idx="141">
                  <c:v>2011</c:v>
                </c:pt>
                <c:pt idx="142">
                  <c:v>2011</c:v>
                </c:pt>
                <c:pt idx="143">
                  <c:v>2012</c:v>
                </c:pt>
                <c:pt idx="144">
                  <c:v>2012</c:v>
                </c:pt>
                <c:pt idx="145">
                  <c:v>2012</c:v>
                </c:pt>
                <c:pt idx="146">
                  <c:v>2012</c:v>
                </c:pt>
                <c:pt idx="147">
                  <c:v>2012</c:v>
                </c:pt>
                <c:pt idx="148">
                  <c:v>2012</c:v>
                </c:pt>
                <c:pt idx="149">
                  <c:v>2012</c:v>
                </c:pt>
                <c:pt idx="150">
                  <c:v>2012</c:v>
                </c:pt>
                <c:pt idx="151">
                  <c:v>2012</c:v>
                </c:pt>
                <c:pt idx="152">
                  <c:v>2012</c:v>
                </c:pt>
                <c:pt idx="153">
                  <c:v>2012</c:v>
                </c:pt>
                <c:pt idx="154">
                  <c:v>2012</c:v>
                </c:pt>
                <c:pt idx="155">
                  <c:v>2013</c:v>
                </c:pt>
                <c:pt idx="156">
                  <c:v>2013</c:v>
                </c:pt>
                <c:pt idx="157">
                  <c:v>2013</c:v>
                </c:pt>
                <c:pt idx="158">
                  <c:v>2013</c:v>
                </c:pt>
                <c:pt idx="159">
                  <c:v>2013</c:v>
                </c:pt>
                <c:pt idx="160">
                  <c:v>2013</c:v>
                </c:pt>
                <c:pt idx="161">
                  <c:v>2013</c:v>
                </c:pt>
                <c:pt idx="162">
                  <c:v>2013</c:v>
                </c:pt>
                <c:pt idx="163">
                  <c:v>2013</c:v>
                </c:pt>
                <c:pt idx="164">
                  <c:v>2013</c:v>
                </c:pt>
                <c:pt idx="165">
                  <c:v>2013</c:v>
                </c:pt>
                <c:pt idx="166">
                  <c:v>2013</c:v>
                </c:pt>
                <c:pt idx="167">
                  <c:v>2014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2015</c:v>
                </c:pt>
                <c:pt idx="180">
                  <c:v>2015</c:v>
                </c:pt>
                <c:pt idx="181">
                  <c:v>2015</c:v>
                </c:pt>
                <c:pt idx="182">
                  <c:v>2015</c:v>
                </c:pt>
                <c:pt idx="183">
                  <c:v>2015</c:v>
                </c:pt>
                <c:pt idx="184">
                  <c:v>2015</c:v>
                </c:pt>
                <c:pt idx="185">
                  <c:v>2015</c:v>
                </c:pt>
                <c:pt idx="186">
                  <c:v>2015</c:v>
                </c:pt>
                <c:pt idx="187">
                  <c:v>2015</c:v>
                </c:pt>
                <c:pt idx="188">
                  <c:v>2015</c:v>
                </c:pt>
                <c:pt idx="189">
                  <c:v>2015</c:v>
                </c:pt>
                <c:pt idx="190">
                  <c:v>2015</c:v>
                </c:pt>
                <c:pt idx="191">
                  <c:v>2016</c:v>
                </c:pt>
                <c:pt idx="192">
                  <c:v>2016</c:v>
                </c:pt>
                <c:pt idx="193">
                  <c:v>2016</c:v>
                </c:pt>
                <c:pt idx="194">
                  <c:v>2016</c:v>
                </c:pt>
                <c:pt idx="195">
                  <c:v>2016</c:v>
                </c:pt>
                <c:pt idx="196">
                  <c:v>2016</c:v>
                </c:pt>
                <c:pt idx="197">
                  <c:v>2016</c:v>
                </c:pt>
                <c:pt idx="198">
                  <c:v>2016</c:v>
                </c:pt>
                <c:pt idx="199">
                  <c:v>2016</c:v>
                </c:pt>
                <c:pt idx="200">
                  <c:v>2016</c:v>
                </c:pt>
                <c:pt idx="201">
                  <c:v>2016</c:v>
                </c:pt>
                <c:pt idx="202">
                  <c:v>2016</c:v>
                </c:pt>
                <c:pt idx="203">
                  <c:v>2017</c:v>
                </c:pt>
                <c:pt idx="204">
                  <c:v>2017</c:v>
                </c:pt>
                <c:pt idx="205">
                  <c:v>2017</c:v>
                </c:pt>
                <c:pt idx="206">
                  <c:v>2017</c:v>
                </c:pt>
                <c:pt idx="207">
                  <c:v>2017</c:v>
                </c:pt>
                <c:pt idx="208">
                  <c:v>2017</c:v>
                </c:pt>
                <c:pt idx="209">
                  <c:v>2017</c:v>
                </c:pt>
                <c:pt idx="210">
                  <c:v>2017</c:v>
                </c:pt>
                <c:pt idx="211">
                  <c:v>2017</c:v>
                </c:pt>
                <c:pt idx="212">
                  <c:v>2017</c:v>
                </c:pt>
                <c:pt idx="213">
                  <c:v>2017</c:v>
                </c:pt>
                <c:pt idx="214">
                  <c:v>2017</c:v>
                </c:pt>
                <c:pt idx="215">
                  <c:v>2018</c:v>
                </c:pt>
                <c:pt idx="216">
                  <c:v>2018</c:v>
                </c:pt>
                <c:pt idx="217">
                  <c:v>2018</c:v>
                </c:pt>
                <c:pt idx="218">
                  <c:v>2018</c:v>
                </c:pt>
                <c:pt idx="219">
                  <c:v>2018</c:v>
                </c:pt>
                <c:pt idx="220">
                  <c:v>2018</c:v>
                </c:pt>
                <c:pt idx="221">
                  <c:v>2018</c:v>
                </c:pt>
                <c:pt idx="222">
                  <c:v>2018</c:v>
                </c:pt>
                <c:pt idx="223">
                  <c:v>2018</c:v>
                </c:pt>
                <c:pt idx="224">
                  <c:v>2018</c:v>
                </c:pt>
                <c:pt idx="225">
                  <c:v>2018</c:v>
                </c:pt>
                <c:pt idx="226">
                  <c:v>2018</c:v>
                </c:pt>
                <c:pt idx="227">
                  <c:v>2019</c:v>
                </c:pt>
                <c:pt idx="228">
                  <c:v>2019</c:v>
                </c:pt>
                <c:pt idx="229">
                  <c:v>2019</c:v>
                </c:pt>
                <c:pt idx="230">
                  <c:v>2019</c:v>
                </c:pt>
                <c:pt idx="231">
                  <c:v>2019</c:v>
                </c:pt>
                <c:pt idx="232">
                  <c:v>2019</c:v>
                </c:pt>
                <c:pt idx="233">
                  <c:v>2019</c:v>
                </c:pt>
                <c:pt idx="234">
                  <c:v>2019</c:v>
                </c:pt>
                <c:pt idx="235">
                  <c:v>2019</c:v>
                </c:pt>
                <c:pt idx="236">
                  <c:v>2019</c:v>
                </c:pt>
                <c:pt idx="237">
                  <c:v>2019</c:v>
                </c:pt>
                <c:pt idx="238">
                  <c:v>2019</c:v>
                </c:pt>
                <c:pt idx="239">
                  <c:v>2020</c:v>
                </c:pt>
                <c:pt idx="240">
                  <c:v>2020</c:v>
                </c:pt>
                <c:pt idx="241">
                  <c:v>2020</c:v>
                </c:pt>
                <c:pt idx="242">
                  <c:v>2020</c:v>
                </c:pt>
                <c:pt idx="243">
                  <c:v>2020</c:v>
                </c:pt>
                <c:pt idx="244">
                  <c:v>2020</c:v>
                </c:pt>
                <c:pt idx="245">
                  <c:v>2020</c:v>
                </c:pt>
                <c:pt idx="246">
                  <c:v>2020</c:v>
                </c:pt>
                <c:pt idx="247">
                  <c:v>2020</c:v>
                </c:pt>
                <c:pt idx="248">
                  <c:v>2020</c:v>
                </c:pt>
                <c:pt idx="249">
                  <c:v>2020</c:v>
                </c:pt>
                <c:pt idx="250">
                  <c:v>2020</c:v>
                </c:pt>
                <c:pt idx="251">
                  <c:v>2021</c:v>
                </c:pt>
                <c:pt idx="252">
                  <c:v>2021</c:v>
                </c:pt>
                <c:pt idx="253">
                  <c:v>2021</c:v>
                </c:pt>
                <c:pt idx="254">
                  <c:v>2021</c:v>
                </c:pt>
                <c:pt idx="255">
                  <c:v>2021</c:v>
                </c:pt>
                <c:pt idx="256">
                  <c:v>2021</c:v>
                </c:pt>
                <c:pt idx="257">
                  <c:v>2021</c:v>
                </c:pt>
                <c:pt idx="258">
                  <c:v>2021</c:v>
                </c:pt>
                <c:pt idx="259">
                  <c:v>2021</c:v>
                </c:pt>
                <c:pt idx="260">
                  <c:v>2021</c:v>
                </c:pt>
                <c:pt idx="261">
                  <c:v>2021</c:v>
                </c:pt>
                <c:pt idx="262">
                  <c:v>2021</c:v>
                </c:pt>
                <c:pt idx="263">
                  <c:v>2022</c:v>
                </c:pt>
                <c:pt idx="264">
                  <c:v>2022</c:v>
                </c:pt>
                <c:pt idx="265">
                  <c:v>2022</c:v>
                </c:pt>
                <c:pt idx="266">
                  <c:v>2022</c:v>
                </c:pt>
                <c:pt idx="267">
                  <c:v>2022</c:v>
                </c:pt>
                <c:pt idx="268">
                  <c:v>2022</c:v>
                </c:pt>
                <c:pt idx="269">
                  <c:v>2022</c:v>
                </c:pt>
                <c:pt idx="270">
                  <c:v>2022</c:v>
                </c:pt>
                <c:pt idx="271">
                  <c:v>2022</c:v>
                </c:pt>
                <c:pt idx="272">
                  <c:v>2022</c:v>
                </c:pt>
                <c:pt idx="273">
                  <c:v>2022</c:v>
                </c:pt>
                <c:pt idx="274">
                  <c:v>2022</c:v>
                </c:pt>
                <c:pt idx="275">
                  <c:v>2023</c:v>
                </c:pt>
                <c:pt idx="276">
                  <c:v>2023</c:v>
                </c:pt>
                <c:pt idx="277">
                  <c:v>2023</c:v>
                </c:pt>
                <c:pt idx="278">
                  <c:v>2023</c:v>
                </c:pt>
                <c:pt idx="279">
                  <c:v>2023</c:v>
                </c:pt>
                <c:pt idx="280">
                  <c:v>2023</c:v>
                </c:pt>
                <c:pt idx="281">
                  <c:v>2023</c:v>
                </c:pt>
                <c:pt idx="282">
                  <c:v>2023</c:v>
                </c:pt>
                <c:pt idx="283">
                  <c:v>2023</c:v>
                </c:pt>
                <c:pt idx="284">
                  <c:v>2023</c:v>
                </c:pt>
                <c:pt idx="285">
                  <c:v>2023</c:v>
                </c:pt>
                <c:pt idx="286">
                  <c:v>2023</c:v>
                </c:pt>
                <c:pt idx="287">
                  <c:v>2024</c:v>
                </c:pt>
                <c:pt idx="288">
                  <c:v>2024</c:v>
                </c:pt>
                <c:pt idx="289">
                  <c:v>2024</c:v>
                </c:pt>
                <c:pt idx="290">
                  <c:v>2024</c:v>
                </c:pt>
                <c:pt idx="291">
                  <c:v>2024</c:v>
                </c:pt>
                <c:pt idx="292">
                  <c:v>2024</c:v>
                </c:pt>
                <c:pt idx="293">
                  <c:v>2024</c:v>
                </c:pt>
                <c:pt idx="294">
                  <c:v>2024</c:v>
                </c:pt>
                <c:pt idx="295">
                  <c:v>2024</c:v>
                </c:pt>
                <c:pt idx="296">
                  <c:v>2024</c:v>
                </c:pt>
                <c:pt idx="297">
                  <c:v>2024</c:v>
                </c:pt>
                <c:pt idx="298">
                  <c:v>2024</c:v>
                </c:pt>
                <c:pt idx="299">
                  <c:v>2025</c:v>
                </c:pt>
                <c:pt idx="300">
                  <c:v>2025</c:v>
                </c:pt>
                <c:pt idx="301">
                  <c:v>2025</c:v>
                </c:pt>
                <c:pt idx="302">
                  <c:v>2025</c:v>
                </c:pt>
                <c:pt idx="303">
                  <c:v>2025</c:v>
                </c:pt>
              </c:numCache>
            </c:numRef>
          </c:cat>
          <c:val>
            <c:numRef>
              <c:f>AutoEmployment!$I$50:$KX$50</c:f>
              <c:numCache>
                <c:formatCode>0.0</c:formatCode>
                <c:ptCount val="302"/>
                <c:pt idx="0">
                  <c:v>475.4</c:v>
                </c:pt>
                <c:pt idx="1">
                  <c:v>481.2</c:v>
                </c:pt>
                <c:pt idx="2">
                  <c:v>464</c:v>
                </c:pt>
                <c:pt idx="3">
                  <c:v>455.3</c:v>
                </c:pt>
                <c:pt idx="4">
                  <c:v>466.3</c:v>
                </c:pt>
                <c:pt idx="5">
                  <c:v>464.1</c:v>
                </c:pt>
                <c:pt idx="6">
                  <c:v>445.8</c:v>
                </c:pt>
                <c:pt idx="7">
                  <c:v>413.1</c:v>
                </c:pt>
                <c:pt idx="8">
                  <c:v>393.2</c:v>
                </c:pt>
                <c:pt idx="9">
                  <c:v>405.9</c:v>
                </c:pt>
                <c:pt idx="10">
                  <c:v>387.5</c:v>
                </c:pt>
                <c:pt idx="11">
                  <c:v>416</c:v>
                </c:pt>
                <c:pt idx="12">
                  <c:v>416</c:v>
                </c:pt>
                <c:pt idx="13">
                  <c:v>427.2</c:v>
                </c:pt>
                <c:pt idx="14">
                  <c:v>415.9</c:v>
                </c:pt>
                <c:pt idx="15">
                  <c:v>384.7</c:v>
                </c:pt>
                <c:pt idx="16">
                  <c:v>387.8</c:v>
                </c:pt>
                <c:pt idx="17">
                  <c:v>382.7</c:v>
                </c:pt>
                <c:pt idx="18">
                  <c:v>371.9</c:v>
                </c:pt>
                <c:pt idx="19">
                  <c:v>395.3</c:v>
                </c:pt>
                <c:pt idx="20">
                  <c:v>417.9</c:v>
                </c:pt>
                <c:pt idx="21">
                  <c:v>410.9</c:v>
                </c:pt>
                <c:pt idx="22">
                  <c:v>436.3</c:v>
                </c:pt>
                <c:pt idx="23">
                  <c:v>428.4</c:v>
                </c:pt>
                <c:pt idx="24">
                  <c:v>434</c:v>
                </c:pt>
                <c:pt idx="25">
                  <c:v>429</c:v>
                </c:pt>
                <c:pt idx="26">
                  <c:v>435.7</c:v>
                </c:pt>
                <c:pt idx="27">
                  <c:v>451.6</c:v>
                </c:pt>
                <c:pt idx="28">
                  <c:v>409.2</c:v>
                </c:pt>
                <c:pt idx="29">
                  <c:v>393.9</c:v>
                </c:pt>
                <c:pt idx="30">
                  <c:v>394.1</c:v>
                </c:pt>
                <c:pt idx="31">
                  <c:v>419.4</c:v>
                </c:pt>
                <c:pt idx="32">
                  <c:v>381.3</c:v>
                </c:pt>
                <c:pt idx="33">
                  <c:v>420.4</c:v>
                </c:pt>
                <c:pt idx="34">
                  <c:v>367.3</c:v>
                </c:pt>
                <c:pt idx="35">
                  <c:v>363.1</c:v>
                </c:pt>
                <c:pt idx="36">
                  <c:v>362.3</c:v>
                </c:pt>
                <c:pt idx="37">
                  <c:v>373.8</c:v>
                </c:pt>
                <c:pt idx="38">
                  <c:v>376.4</c:v>
                </c:pt>
                <c:pt idx="39">
                  <c:v>378.8</c:v>
                </c:pt>
                <c:pt idx="40">
                  <c:v>351.4</c:v>
                </c:pt>
                <c:pt idx="41">
                  <c:v>383</c:v>
                </c:pt>
                <c:pt idx="42">
                  <c:v>370.6</c:v>
                </c:pt>
                <c:pt idx="43">
                  <c:v>370.2</c:v>
                </c:pt>
                <c:pt idx="44">
                  <c:v>350.6</c:v>
                </c:pt>
                <c:pt idx="45">
                  <c:v>348.1</c:v>
                </c:pt>
                <c:pt idx="46">
                  <c:v>367</c:v>
                </c:pt>
                <c:pt idx="47">
                  <c:v>359.4</c:v>
                </c:pt>
                <c:pt idx="48">
                  <c:v>368.3</c:v>
                </c:pt>
                <c:pt idx="49">
                  <c:v>350.2</c:v>
                </c:pt>
                <c:pt idx="50">
                  <c:v>333.5</c:v>
                </c:pt>
                <c:pt idx="51">
                  <c:v>347</c:v>
                </c:pt>
                <c:pt idx="52">
                  <c:v>349.2</c:v>
                </c:pt>
                <c:pt idx="53">
                  <c:v>345.4</c:v>
                </c:pt>
                <c:pt idx="54">
                  <c:v>328.2</c:v>
                </c:pt>
                <c:pt idx="55">
                  <c:v>324.10000000000002</c:v>
                </c:pt>
                <c:pt idx="56">
                  <c:v>345.3</c:v>
                </c:pt>
                <c:pt idx="57">
                  <c:v>348.5</c:v>
                </c:pt>
                <c:pt idx="58">
                  <c:v>370.8</c:v>
                </c:pt>
                <c:pt idx="59">
                  <c:v>354.8</c:v>
                </c:pt>
                <c:pt idx="60">
                  <c:v>351.5</c:v>
                </c:pt>
                <c:pt idx="61">
                  <c:v>350.8</c:v>
                </c:pt>
                <c:pt idx="62">
                  <c:v>365.9</c:v>
                </c:pt>
                <c:pt idx="63">
                  <c:v>346.5</c:v>
                </c:pt>
                <c:pt idx="64">
                  <c:v>354.8</c:v>
                </c:pt>
                <c:pt idx="65">
                  <c:v>350.4</c:v>
                </c:pt>
                <c:pt idx="66">
                  <c:v>349.3</c:v>
                </c:pt>
                <c:pt idx="67">
                  <c:v>364.8</c:v>
                </c:pt>
                <c:pt idx="68">
                  <c:v>348.3</c:v>
                </c:pt>
                <c:pt idx="69">
                  <c:v>374.5</c:v>
                </c:pt>
                <c:pt idx="70">
                  <c:v>366.4</c:v>
                </c:pt>
                <c:pt idx="71">
                  <c:v>377.7</c:v>
                </c:pt>
                <c:pt idx="72">
                  <c:v>381.7</c:v>
                </c:pt>
                <c:pt idx="73">
                  <c:v>366.1</c:v>
                </c:pt>
                <c:pt idx="74">
                  <c:v>348.9</c:v>
                </c:pt>
                <c:pt idx="75">
                  <c:v>330.8</c:v>
                </c:pt>
                <c:pt idx="76">
                  <c:v>350.4</c:v>
                </c:pt>
                <c:pt idx="77">
                  <c:v>354.7</c:v>
                </c:pt>
                <c:pt idx="78">
                  <c:v>349.4</c:v>
                </c:pt>
                <c:pt idx="79">
                  <c:v>339.3</c:v>
                </c:pt>
                <c:pt idx="80">
                  <c:v>354.6</c:v>
                </c:pt>
                <c:pt idx="81">
                  <c:v>340.5</c:v>
                </c:pt>
                <c:pt idx="82">
                  <c:v>324.3</c:v>
                </c:pt>
                <c:pt idx="83">
                  <c:v>313.60000000000002</c:v>
                </c:pt>
                <c:pt idx="84">
                  <c:v>323.8</c:v>
                </c:pt>
                <c:pt idx="85">
                  <c:v>313.10000000000002</c:v>
                </c:pt>
                <c:pt idx="86">
                  <c:v>336.7</c:v>
                </c:pt>
                <c:pt idx="87">
                  <c:v>346</c:v>
                </c:pt>
                <c:pt idx="88">
                  <c:v>312.60000000000002</c:v>
                </c:pt>
                <c:pt idx="89">
                  <c:v>293.60000000000002</c:v>
                </c:pt>
                <c:pt idx="90">
                  <c:v>310.2</c:v>
                </c:pt>
                <c:pt idx="91">
                  <c:v>317.7</c:v>
                </c:pt>
                <c:pt idx="92">
                  <c:v>333.3</c:v>
                </c:pt>
                <c:pt idx="93">
                  <c:v>328.6</c:v>
                </c:pt>
                <c:pt idx="94">
                  <c:v>320.60000000000002</c:v>
                </c:pt>
                <c:pt idx="95">
                  <c:v>327.5</c:v>
                </c:pt>
                <c:pt idx="96">
                  <c:v>295.39999999999998</c:v>
                </c:pt>
                <c:pt idx="97">
                  <c:v>295.2</c:v>
                </c:pt>
                <c:pt idx="98">
                  <c:v>312.39999999999998</c:v>
                </c:pt>
                <c:pt idx="99">
                  <c:v>375.4</c:v>
                </c:pt>
                <c:pt idx="100">
                  <c:v>330.8</c:v>
                </c:pt>
                <c:pt idx="101">
                  <c:v>320.60000000000002</c:v>
                </c:pt>
                <c:pt idx="102">
                  <c:v>305.2</c:v>
                </c:pt>
                <c:pt idx="103">
                  <c:v>270.89999999999998</c:v>
                </c:pt>
                <c:pt idx="104">
                  <c:v>239.2</c:v>
                </c:pt>
                <c:pt idx="105">
                  <c:v>107.5</c:v>
                </c:pt>
                <c:pt idx="106">
                  <c:v>135.4</c:v>
                </c:pt>
                <c:pt idx="107">
                  <c:v>154</c:v>
                </c:pt>
                <c:pt idx="108">
                  <c:v>152.80000000000001</c:v>
                </c:pt>
                <c:pt idx="109">
                  <c:v>148.6</c:v>
                </c:pt>
                <c:pt idx="110">
                  <c:v>148.30000000000001</c:v>
                </c:pt>
                <c:pt idx="111">
                  <c:v>188.6</c:v>
                </c:pt>
                <c:pt idx="112">
                  <c:v>210.7</c:v>
                </c:pt>
                <c:pt idx="113">
                  <c:v>239.8</c:v>
                </c:pt>
                <c:pt idx="114">
                  <c:v>243.8</c:v>
                </c:pt>
                <c:pt idx="115">
                  <c:v>228.7</c:v>
                </c:pt>
                <c:pt idx="116">
                  <c:v>236.1</c:v>
                </c:pt>
                <c:pt idx="117">
                  <c:v>231.5</c:v>
                </c:pt>
                <c:pt idx="118">
                  <c:v>232.1</c:v>
                </c:pt>
                <c:pt idx="119">
                  <c:v>224</c:v>
                </c:pt>
                <c:pt idx="120">
                  <c:v>224.4</c:v>
                </c:pt>
                <c:pt idx="121">
                  <c:v>251</c:v>
                </c:pt>
                <c:pt idx="122">
                  <c:v>230.3</c:v>
                </c:pt>
                <c:pt idx="123">
                  <c:v>234.5</c:v>
                </c:pt>
                <c:pt idx="124">
                  <c:v>223.9</c:v>
                </c:pt>
                <c:pt idx="125">
                  <c:v>222</c:v>
                </c:pt>
                <c:pt idx="126">
                  <c:v>219</c:v>
                </c:pt>
                <c:pt idx="127">
                  <c:v>221.7</c:v>
                </c:pt>
                <c:pt idx="128">
                  <c:v>203.9</c:v>
                </c:pt>
                <c:pt idx="129">
                  <c:v>198.9</c:v>
                </c:pt>
                <c:pt idx="130">
                  <c:v>229.3</c:v>
                </c:pt>
                <c:pt idx="131">
                  <c:v>240.3</c:v>
                </c:pt>
                <c:pt idx="132">
                  <c:v>217.1</c:v>
                </c:pt>
                <c:pt idx="133">
                  <c:v>230.2</c:v>
                </c:pt>
                <c:pt idx="134">
                  <c:v>224.7</c:v>
                </c:pt>
                <c:pt idx="135">
                  <c:v>227.9</c:v>
                </c:pt>
                <c:pt idx="136">
                  <c:v>257.7</c:v>
                </c:pt>
                <c:pt idx="137">
                  <c:v>246.5</c:v>
                </c:pt>
                <c:pt idx="138">
                  <c:v>283.60000000000002</c:v>
                </c:pt>
                <c:pt idx="139">
                  <c:v>284.2</c:v>
                </c:pt>
                <c:pt idx="140">
                  <c:v>306.3</c:v>
                </c:pt>
                <c:pt idx="141">
                  <c:v>327.10000000000002</c:v>
                </c:pt>
                <c:pt idx="142">
                  <c:v>328.3</c:v>
                </c:pt>
                <c:pt idx="143">
                  <c:v>324.3</c:v>
                </c:pt>
                <c:pt idx="144">
                  <c:v>345.2</c:v>
                </c:pt>
                <c:pt idx="145">
                  <c:v>343.1</c:v>
                </c:pt>
                <c:pt idx="146">
                  <c:v>343</c:v>
                </c:pt>
                <c:pt idx="147">
                  <c:v>361.4</c:v>
                </c:pt>
                <c:pt idx="148">
                  <c:v>340.3</c:v>
                </c:pt>
                <c:pt idx="149">
                  <c:v>343.8</c:v>
                </c:pt>
                <c:pt idx="150">
                  <c:v>344.6</c:v>
                </c:pt>
                <c:pt idx="151">
                  <c:v>353.5</c:v>
                </c:pt>
                <c:pt idx="152">
                  <c:v>342.6</c:v>
                </c:pt>
                <c:pt idx="153">
                  <c:v>365.2</c:v>
                </c:pt>
                <c:pt idx="154">
                  <c:v>364.6</c:v>
                </c:pt>
                <c:pt idx="155">
                  <c:v>379.7</c:v>
                </c:pt>
                <c:pt idx="156">
                  <c:v>363.1</c:v>
                </c:pt>
                <c:pt idx="157">
                  <c:v>365.7</c:v>
                </c:pt>
                <c:pt idx="158">
                  <c:v>375.2</c:v>
                </c:pt>
                <c:pt idx="159">
                  <c:v>312.60000000000002</c:v>
                </c:pt>
                <c:pt idx="160">
                  <c:v>357</c:v>
                </c:pt>
                <c:pt idx="161">
                  <c:v>372.3</c:v>
                </c:pt>
                <c:pt idx="162">
                  <c:v>361.6</c:v>
                </c:pt>
                <c:pt idx="163">
                  <c:v>367</c:v>
                </c:pt>
                <c:pt idx="164">
                  <c:v>368.9</c:v>
                </c:pt>
                <c:pt idx="165">
                  <c:v>352.3</c:v>
                </c:pt>
                <c:pt idx="166">
                  <c:v>359.6</c:v>
                </c:pt>
                <c:pt idx="167">
                  <c:v>347.3</c:v>
                </c:pt>
                <c:pt idx="168">
                  <c:v>332.2</c:v>
                </c:pt>
                <c:pt idx="169">
                  <c:v>331.6</c:v>
                </c:pt>
                <c:pt idx="170">
                  <c:v>366.5</c:v>
                </c:pt>
                <c:pt idx="171">
                  <c:v>382.3</c:v>
                </c:pt>
                <c:pt idx="172">
                  <c:v>355.6</c:v>
                </c:pt>
                <c:pt idx="173">
                  <c:v>354.1</c:v>
                </c:pt>
                <c:pt idx="174">
                  <c:v>336.9</c:v>
                </c:pt>
                <c:pt idx="175">
                  <c:v>367.8</c:v>
                </c:pt>
                <c:pt idx="176">
                  <c:v>370.3</c:v>
                </c:pt>
                <c:pt idx="177">
                  <c:v>355.9</c:v>
                </c:pt>
                <c:pt idx="178">
                  <c:v>320.60000000000002</c:v>
                </c:pt>
                <c:pt idx="179">
                  <c:v>353.9</c:v>
                </c:pt>
                <c:pt idx="180">
                  <c:v>353.9</c:v>
                </c:pt>
                <c:pt idx="181">
                  <c:v>374</c:v>
                </c:pt>
                <c:pt idx="182">
                  <c:v>340.5</c:v>
                </c:pt>
                <c:pt idx="183">
                  <c:v>395.1</c:v>
                </c:pt>
                <c:pt idx="184">
                  <c:v>348.1</c:v>
                </c:pt>
                <c:pt idx="185">
                  <c:v>343.8</c:v>
                </c:pt>
                <c:pt idx="186">
                  <c:v>339.4</c:v>
                </c:pt>
                <c:pt idx="187">
                  <c:v>318.10000000000002</c:v>
                </c:pt>
                <c:pt idx="188">
                  <c:v>318.60000000000002</c:v>
                </c:pt>
                <c:pt idx="189">
                  <c:v>333.9</c:v>
                </c:pt>
                <c:pt idx="190">
                  <c:v>330.4</c:v>
                </c:pt>
                <c:pt idx="191">
                  <c:v>328</c:v>
                </c:pt>
                <c:pt idx="192">
                  <c:v>321.60000000000002</c:v>
                </c:pt>
                <c:pt idx="193">
                  <c:v>311.5</c:v>
                </c:pt>
                <c:pt idx="194">
                  <c:v>346.1</c:v>
                </c:pt>
                <c:pt idx="195">
                  <c:v>329.5</c:v>
                </c:pt>
                <c:pt idx="196">
                  <c:v>332.4</c:v>
                </c:pt>
                <c:pt idx="197">
                  <c:v>327.3</c:v>
                </c:pt>
                <c:pt idx="198">
                  <c:v>314.39999999999998</c:v>
                </c:pt>
                <c:pt idx="199">
                  <c:v>312.7</c:v>
                </c:pt>
                <c:pt idx="200">
                  <c:v>297.8</c:v>
                </c:pt>
                <c:pt idx="201">
                  <c:v>279.3</c:v>
                </c:pt>
                <c:pt idx="202">
                  <c:v>278.10000000000002</c:v>
                </c:pt>
                <c:pt idx="203">
                  <c:v>264.10000000000002</c:v>
                </c:pt>
                <c:pt idx="204">
                  <c:v>287.89999999999998</c:v>
                </c:pt>
                <c:pt idx="205">
                  <c:v>283.7</c:v>
                </c:pt>
                <c:pt idx="206">
                  <c:v>257.2</c:v>
                </c:pt>
                <c:pt idx="207">
                  <c:v>212.1</c:v>
                </c:pt>
                <c:pt idx="208">
                  <c:v>252.9</c:v>
                </c:pt>
                <c:pt idx="209">
                  <c:v>225.1</c:v>
                </c:pt>
                <c:pt idx="210">
                  <c:v>225.8</c:v>
                </c:pt>
                <c:pt idx="211">
                  <c:v>222.1</c:v>
                </c:pt>
                <c:pt idx="212">
                  <c:v>219.9</c:v>
                </c:pt>
                <c:pt idx="213">
                  <c:v>217.8</c:v>
                </c:pt>
                <c:pt idx="214">
                  <c:v>246.3</c:v>
                </c:pt>
                <c:pt idx="215">
                  <c:v>259.3</c:v>
                </c:pt>
                <c:pt idx="216">
                  <c:v>249.4</c:v>
                </c:pt>
                <c:pt idx="217">
                  <c:v>233.1</c:v>
                </c:pt>
                <c:pt idx="218">
                  <c:v>226.1</c:v>
                </c:pt>
                <c:pt idx="219">
                  <c:v>195</c:v>
                </c:pt>
                <c:pt idx="220">
                  <c:v>212.2</c:v>
                </c:pt>
                <c:pt idx="221">
                  <c:v>226.9</c:v>
                </c:pt>
                <c:pt idx="222">
                  <c:v>232.9</c:v>
                </c:pt>
                <c:pt idx="223">
                  <c:v>233</c:v>
                </c:pt>
                <c:pt idx="224">
                  <c:v>253</c:v>
                </c:pt>
                <c:pt idx="225">
                  <c:v>231.1</c:v>
                </c:pt>
                <c:pt idx="226">
                  <c:v>218.6</c:v>
                </c:pt>
                <c:pt idx="227">
                  <c:v>208.3</c:v>
                </c:pt>
                <c:pt idx="228">
                  <c:v>204.1</c:v>
                </c:pt>
                <c:pt idx="229">
                  <c:v>213.8</c:v>
                </c:pt>
                <c:pt idx="230">
                  <c:v>212.1</c:v>
                </c:pt>
                <c:pt idx="231">
                  <c:v>207.3</c:v>
                </c:pt>
                <c:pt idx="232">
                  <c:v>211</c:v>
                </c:pt>
                <c:pt idx="233">
                  <c:v>197.8</c:v>
                </c:pt>
                <c:pt idx="234">
                  <c:v>181.1</c:v>
                </c:pt>
                <c:pt idx="235">
                  <c:v>213.1</c:v>
                </c:pt>
                <c:pt idx="236">
                  <c:v>207.8</c:v>
                </c:pt>
                <c:pt idx="237">
                  <c:v>215.3</c:v>
                </c:pt>
                <c:pt idx="238">
                  <c:v>220.6</c:v>
                </c:pt>
                <c:pt idx="239">
                  <c:v>140.19999999999999</c:v>
                </c:pt>
                <c:pt idx="240">
                  <c:v>1.7</c:v>
                </c:pt>
                <c:pt idx="241">
                  <c:v>48.4</c:v>
                </c:pt>
                <c:pt idx="242">
                  <c:v>141.1</c:v>
                </c:pt>
                <c:pt idx="243">
                  <c:v>215.1</c:v>
                </c:pt>
                <c:pt idx="244">
                  <c:v>192.1</c:v>
                </c:pt>
                <c:pt idx="245">
                  <c:v>189.3</c:v>
                </c:pt>
                <c:pt idx="246">
                  <c:v>182</c:v>
                </c:pt>
                <c:pt idx="247">
                  <c:v>178.9</c:v>
                </c:pt>
                <c:pt idx="248">
                  <c:v>176.2</c:v>
                </c:pt>
                <c:pt idx="249">
                  <c:v>179.5</c:v>
                </c:pt>
                <c:pt idx="250">
                  <c:v>143.69999999999999</c:v>
                </c:pt>
                <c:pt idx="251">
                  <c:v>122.2</c:v>
                </c:pt>
                <c:pt idx="252">
                  <c:v>134.5</c:v>
                </c:pt>
                <c:pt idx="253">
                  <c:v>130.5</c:v>
                </c:pt>
                <c:pt idx="254">
                  <c:v>123.4</c:v>
                </c:pt>
                <c:pt idx="255">
                  <c:v>140.30000000000001</c:v>
                </c:pt>
                <c:pt idx="256">
                  <c:v>119.9</c:v>
                </c:pt>
                <c:pt idx="257">
                  <c:v>83.3</c:v>
                </c:pt>
                <c:pt idx="258">
                  <c:v>123.8</c:v>
                </c:pt>
                <c:pt idx="259">
                  <c:v>132.19999999999999</c:v>
                </c:pt>
                <c:pt idx="260">
                  <c:v>144.1</c:v>
                </c:pt>
                <c:pt idx="261">
                  <c:v>130.6</c:v>
                </c:pt>
                <c:pt idx="262">
                  <c:v>127.5</c:v>
                </c:pt>
                <c:pt idx="263">
                  <c:v>131.9</c:v>
                </c:pt>
                <c:pt idx="264">
                  <c:v>144.1</c:v>
                </c:pt>
                <c:pt idx="265">
                  <c:v>140.1</c:v>
                </c:pt>
                <c:pt idx="266">
                  <c:v>142.69999999999999</c:v>
                </c:pt>
                <c:pt idx="267">
                  <c:v>145.9</c:v>
                </c:pt>
                <c:pt idx="268">
                  <c:v>152</c:v>
                </c:pt>
                <c:pt idx="269">
                  <c:v>150.4</c:v>
                </c:pt>
                <c:pt idx="270">
                  <c:v>148.4</c:v>
                </c:pt>
                <c:pt idx="271">
                  <c:v>139.5</c:v>
                </c:pt>
                <c:pt idx="272">
                  <c:v>139.4</c:v>
                </c:pt>
                <c:pt idx="273">
                  <c:v>141.19999999999999</c:v>
                </c:pt>
                <c:pt idx="274">
                  <c:v>145.69999999999999</c:v>
                </c:pt>
                <c:pt idx="275">
                  <c:v>146.4</c:v>
                </c:pt>
                <c:pt idx="276">
                  <c:v>155</c:v>
                </c:pt>
                <c:pt idx="277">
                  <c:v>147.1</c:v>
                </c:pt>
                <c:pt idx="278">
                  <c:v>143.4</c:v>
                </c:pt>
                <c:pt idx="279">
                  <c:v>151.6</c:v>
                </c:pt>
                <c:pt idx="280">
                  <c:v>150</c:v>
                </c:pt>
                <c:pt idx="281">
                  <c:v>142.69999999999999</c:v>
                </c:pt>
                <c:pt idx="282">
                  <c:v>133.69999999999999</c:v>
                </c:pt>
                <c:pt idx="283">
                  <c:v>143.9</c:v>
                </c:pt>
                <c:pt idx="284">
                  <c:v>147.30000000000001</c:v>
                </c:pt>
                <c:pt idx="285">
                  <c:v>122.4</c:v>
                </c:pt>
                <c:pt idx="286">
                  <c:v>130.5</c:v>
                </c:pt>
                <c:pt idx="287">
                  <c:v>134.30000000000001</c:v>
                </c:pt>
                <c:pt idx="288">
                  <c:v>113.1</c:v>
                </c:pt>
                <c:pt idx="289">
                  <c:v>120.5</c:v>
                </c:pt>
                <c:pt idx="290">
                  <c:v>122.3</c:v>
                </c:pt>
                <c:pt idx="291">
                  <c:v>111.4</c:v>
                </c:pt>
                <c:pt idx="292">
                  <c:v>116.9</c:v>
                </c:pt>
                <c:pt idx="293">
                  <c:v>117.7</c:v>
                </c:pt>
                <c:pt idx="294">
                  <c:v>118.1</c:v>
                </c:pt>
                <c:pt idx="295">
                  <c:v>115.6</c:v>
                </c:pt>
                <c:pt idx="296">
                  <c:v>100.4</c:v>
                </c:pt>
                <c:pt idx="297">
                  <c:v>96.6</c:v>
                </c:pt>
                <c:pt idx="298">
                  <c:v>104.5</c:v>
                </c:pt>
                <c:pt idx="299">
                  <c:v>114.6</c:v>
                </c:pt>
                <c:pt idx="300">
                  <c:v>115.6</c:v>
                </c:pt>
                <c:pt idx="301">
                  <c:v>114.2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20E-4FE8-BF28-4FA74BED8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53507360"/>
        <c:axId val="1653508320"/>
      </c:barChart>
      <c:lineChart>
        <c:grouping val="standard"/>
        <c:varyColors val="0"/>
        <c:ser>
          <c:idx val="2"/>
          <c:order val="1"/>
          <c:tx>
            <c:strRef>
              <c:f>AutoEmployment!$D$51:$E$51</c:f>
              <c:strCache>
                <c:ptCount val="2"/>
                <c:pt idx="0">
                  <c:v>Year</c:v>
                </c:pt>
                <c:pt idx="1">
                  <c:v>Total Vehicle Sales (TOTALSA), millions of units</c:v>
                </c:pt>
              </c:strCache>
            </c:strRef>
          </c:tx>
          <c:spPr>
            <a:ln w="28575" cap="rnd">
              <a:solidFill>
                <a:srgbClr val="2B9CB4"/>
              </a:solidFill>
              <a:round/>
            </a:ln>
            <a:effectLst/>
          </c:spPr>
          <c:marker>
            <c:symbol val="none"/>
          </c:marker>
          <c:cat>
            <c:numRef>
              <c:f>AutoEmployment!$G$49:$KX$49</c:f>
              <c:numCache>
                <c:formatCode>General</c:formatCode>
                <c:ptCount val="304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2001</c:v>
                </c:pt>
                <c:pt idx="12">
                  <c:v>2001</c:v>
                </c:pt>
                <c:pt idx="13">
                  <c:v>2001</c:v>
                </c:pt>
                <c:pt idx="14">
                  <c:v>2001</c:v>
                </c:pt>
                <c:pt idx="15">
                  <c:v>2001</c:v>
                </c:pt>
                <c:pt idx="16">
                  <c:v>2001</c:v>
                </c:pt>
                <c:pt idx="17">
                  <c:v>2001</c:v>
                </c:pt>
                <c:pt idx="18">
                  <c:v>2001</c:v>
                </c:pt>
                <c:pt idx="19">
                  <c:v>2001</c:v>
                </c:pt>
                <c:pt idx="20">
                  <c:v>2001</c:v>
                </c:pt>
                <c:pt idx="21">
                  <c:v>2001</c:v>
                </c:pt>
                <c:pt idx="22">
                  <c:v>2001</c:v>
                </c:pt>
                <c:pt idx="23">
                  <c:v>2002</c:v>
                </c:pt>
                <c:pt idx="24">
                  <c:v>2002</c:v>
                </c:pt>
                <c:pt idx="25">
                  <c:v>2002</c:v>
                </c:pt>
                <c:pt idx="26">
                  <c:v>2002</c:v>
                </c:pt>
                <c:pt idx="27">
                  <c:v>2002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2002</c:v>
                </c:pt>
                <c:pt idx="33">
                  <c:v>2002</c:v>
                </c:pt>
                <c:pt idx="34">
                  <c:v>2002</c:v>
                </c:pt>
                <c:pt idx="35">
                  <c:v>2003</c:v>
                </c:pt>
                <c:pt idx="36">
                  <c:v>2003</c:v>
                </c:pt>
                <c:pt idx="37">
                  <c:v>2003</c:v>
                </c:pt>
                <c:pt idx="38">
                  <c:v>2003</c:v>
                </c:pt>
                <c:pt idx="39">
                  <c:v>2003</c:v>
                </c:pt>
                <c:pt idx="40">
                  <c:v>2003</c:v>
                </c:pt>
                <c:pt idx="41">
                  <c:v>2003</c:v>
                </c:pt>
                <c:pt idx="42">
                  <c:v>2003</c:v>
                </c:pt>
                <c:pt idx="43">
                  <c:v>2003</c:v>
                </c:pt>
                <c:pt idx="44">
                  <c:v>2003</c:v>
                </c:pt>
                <c:pt idx="45">
                  <c:v>2003</c:v>
                </c:pt>
                <c:pt idx="46">
                  <c:v>2003</c:v>
                </c:pt>
                <c:pt idx="47">
                  <c:v>2004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2004</c:v>
                </c:pt>
                <c:pt idx="52">
                  <c:v>2004</c:v>
                </c:pt>
                <c:pt idx="53">
                  <c:v>2004</c:v>
                </c:pt>
                <c:pt idx="54">
                  <c:v>2004</c:v>
                </c:pt>
                <c:pt idx="55">
                  <c:v>2004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2005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2005</c:v>
                </c:pt>
                <c:pt idx="65">
                  <c:v>2005</c:v>
                </c:pt>
                <c:pt idx="66">
                  <c:v>2005</c:v>
                </c:pt>
                <c:pt idx="67">
                  <c:v>2005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2006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2007</c:v>
                </c:pt>
                <c:pt idx="84">
                  <c:v>2007</c:v>
                </c:pt>
                <c:pt idx="85">
                  <c:v>2007</c:v>
                </c:pt>
                <c:pt idx="86">
                  <c:v>2007</c:v>
                </c:pt>
                <c:pt idx="87">
                  <c:v>2007</c:v>
                </c:pt>
                <c:pt idx="88">
                  <c:v>2007</c:v>
                </c:pt>
                <c:pt idx="89">
                  <c:v>2007</c:v>
                </c:pt>
                <c:pt idx="90">
                  <c:v>2007</c:v>
                </c:pt>
                <c:pt idx="91">
                  <c:v>2007</c:v>
                </c:pt>
                <c:pt idx="92">
                  <c:v>2007</c:v>
                </c:pt>
                <c:pt idx="93">
                  <c:v>2007</c:v>
                </c:pt>
                <c:pt idx="94">
                  <c:v>2007</c:v>
                </c:pt>
                <c:pt idx="95">
                  <c:v>2008</c:v>
                </c:pt>
                <c:pt idx="96">
                  <c:v>2008</c:v>
                </c:pt>
                <c:pt idx="97">
                  <c:v>2008</c:v>
                </c:pt>
                <c:pt idx="98">
                  <c:v>2008</c:v>
                </c:pt>
                <c:pt idx="99">
                  <c:v>2008</c:v>
                </c:pt>
                <c:pt idx="100">
                  <c:v>2008</c:v>
                </c:pt>
                <c:pt idx="101">
                  <c:v>2008</c:v>
                </c:pt>
                <c:pt idx="102">
                  <c:v>2008</c:v>
                </c:pt>
                <c:pt idx="103">
                  <c:v>2008</c:v>
                </c:pt>
                <c:pt idx="104">
                  <c:v>2008</c:v>
                </c:pt>
                <c:pt idx="105">
                  <c:v>2008</c:v>
                </c:pt>
                <c:pt idx="106">
                  <c:v>2008</c:v>
                </c:pt>
                <c:pt idx="107">
                  <c:v>2009</c:v>
                </c:pt>
                <c:pt idx="108">
                  <c:v>2009</c:v>
                </c:pt>
                <c:pt idx="109">
                  <c:v>2009</c:v>
                </c:pt>
                <c:pt idx="110">
                  <c:v>2009</c:v>
                </c:pt>
                <c:pt idx="111">
                  <c:v>2009</c:v>
                </c:pt>
                <c:pt idx="112">
                  <c:v>2009</c:v>
                </c:pt>
                <c:pt idx="113">
                  <c:v>2009</c:v>
                </c:pt>
                <c:pt idx="114">
                  <c:v>2009</c:v>
                </c:pt>
                <c:pt idx="115">
                  <c:v>2009</c:v>
                </c:pt>
                <c:pt idx="116">
                  <c:v>2009</c:v>
                </c:pt>
                <c:pt idx="117">
                  <c:v>2009</c:v>
                </c:pt>
                <c:pt idx="118">
                  <c:v>2009</c:v>
                </c:pt>
                <c:pt idx="119">
                  <c:v>2010</c:v>
                </c:pt>
                <c:pt idx="120">
                  <c:v>2010</c:v>
                </c:pt>
                <c:pt idx="121">
                  <c:v>2010</c:v>
                </c:pt>
                <c:pt idx="122">
                  <c:v>2010</c:v>
                </c:pt>
                <c:pt idx="123">
                  <c:v>2010</c:v>
                </c:pt>
                <c:pt idx="124">
                  <c:v>2010</c:v>
                </c:pt>
                <c:pt idx="125">
                  <c:v>2010</c:v>
                </c:pt>
                <c:pt idx="126">
                  <c:v>2010</c:v>
                </c:pt>
                <c:pt idx="127">
                  <c:v>2010</c:v>
                </c:pt>
                <c:pt idx="128">
                  <c:v>2010</c:v>
                </c:pt>
                <c:pt idx="129">
                  <c:v>2010</c:v>
                </c:pt>
                <c:pt idx="130">
                  <c:v>2010</c:v>
                </c:pt>
                <c:pt idx="131">
                  <c:v>2011</c:v>
                </c:pt>
                <c:pt idx="132">
                  <c:v>2011</c:v>
                </c:pt>
                <c:pt idx="133">
                  <c:v>2011</c:v>
                </c:pt>
                <c:pt idx="134">
                  <c:v>2011</c:v>
                </c:pt>
                <c:pt idx="135">
                  <c:v>2011</c:v>
                </c:pt>
                <c:pt idx="136">
                  <c:v>2011</c:v>
                </c:pt>
                <c:pt idx="137">
                  <c:v>2011</c:v>
                </c:pt>
                <c:pt idx="138">
                  <c:v>2011</c:v>
                </c:pt>
                <c:pt idx="139">
                  <c:v>2011</c:v>
                </c:pt>
                <c:pt idx="140">
                  <c:v>2011</c:v>
                </c:pt>
                <c:pt idx="141">
                  <c:v>2011</c:v>
                </c:pt>
                <c:pt idx="142">
                  <c:v>2011</c:v>
                </c:pt>
                <c:pt idx="143">
                  <c:v>2012</c:v>
                </c:pt>
                <c:pt idx="144">
                  <c:v>2012</c:v>
                </c:pt>
                <c:pt idx="145">
                  <c:v>2012</c:v>
                </c:pt>
                <c:pt idx="146">
                  <c:v>2012</c:v>
                </c:pt>
                <c:pt idx="147">
                  <c:v>2012</c:v>
                </c:pt>
                <c:pt idx="148">
                  <c:v>2012</c:v>
                </c:pt>
                <c:pt idx="149">
                  <c:v>2012</c:v>
                </c:pt>
                <c:pt idx="150">
                  <c:v>2012</c:v>
                </c:pt>
                <c:pt idx="151">
                  <c:v>2012</c:v>
                </c:pt>
                <c:pt idx="152">
                  <c:v>2012</c:v>
                </c:pt>
                <c:pt idx="153">
                  <c:v>2012</c:v>
                </c:pt>
                <c:pt idx="154">
                  <c:v>2012</c:v>
                </c:pt>
                <c:pt idx="155">
                  <c:v>2013</c:v>
                </c:pt>
                <c:pt idx="156">
                  <c:v>2013</c:v>
                </c:pt>
                <c:pt idx="157">
                  <c:v>2013</c:v>
                </c:pt>
                <c:pt idx="158">
                  <c:v>2013</c:v>
                </c:pt>
                <c:pt idx="159">
                  <c:v>2013</c:v>
                </c:pt>
                <c:pt idx="160">
                  <c:v>2013</c:v>
                </c:pt>
                <c:pt idx="161">
                  <c:v>2013</c:v>
                </c:pt>
                <c:pt idx="162">
                  <c:v>2013</c:v>
                </c:pt>
                <c:pt idx="163">
                  <c:v>2013</c:v>
                </c:pt>
                <c:pt idx="164">
                  <c:v>2013</c:v>
                </c:pt>
                <c:pt idx="165">
                  <c:v>2013</c:v>
                </c:pt>
                <c:pt idx="166">
                  <c:v>2013</c:v>
                </c:pt>
                <c:pt idx="167">
                  <c:v>2014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2015</c:v>
                </c:pt>
                <c:pt idx="180">
                  <c:v>2015</c:v>
                </c:pt>
                <c:pt idx="181">
                  <c:v>2015</c:v>
                </c:pt>
                <c:pt idx="182">
                  <c:v>2015</c:v>
                </c:pt>
                <c:pt idx="183">
                  <c:v>2015</c:v>
                </c:pt>
                <c:pt idx="184">
                  <c:v>2015</c:v>
                </c:pt>
                <c:pt idx="185">
                  <c:v>2015</c:v>
                </c:pt>
                <c:pt idx="186">
                  <c:v>2015</c:v>
                </c:pt>
                <c:pt idx="187">
                  <c:v>2015</c:v>
                </c:pt>
                <c:pt idx="188">
                  <c:v>2015</c:v>
                </c:pt>
                <c:pt idx="189">
                  <c:v>2015</c:v>
                </c:pt>
                <c:pt idx="190">
                  <c:v>2015</c:v>
                </c:pt>
                <c:pt idx="191">
                  <c:v>2016</c:v>
                </c:pt>
                <c:pt idx="192">
                  <c:v>2016</c:v>
                </c:pt>
                <c:pt idx="193">
                  <c:v>2016</c:v>
                </c:pt>
                <c:pt idx="194">
                  <c:v>2016</c:v>
                </c:pt>
                <c:pt idx="195">
                  <c:v>2016</c:v>
                </c:pt>
                <c:pt idx="196">
                  <c:v>2016</c:v>
                </c:pt>
                <c:pt idx="197">
                  <c:v>2016</c:v>
                </c:pt>
                <c:pt idx="198">
                  <c:v>2016</c:v>
                </c:pt>
                <c:pt idx="199">
                  <c:v>2016</c:v>
                </c:pt>
                <c:pt idx="200">
                  <c:v>2016</c:v>
                </c:pt>
                <c:pt idx="201">
                  <c:v>2016</c:v>
                </c:pt>
                <c:pt idx="202">
                  <c:v>2016</c:v>
                </c:pt>
                <c:pt idx="203">
                  <c:v>2017</c:v>
                </c:pt>
                <c:pt idx="204">
                  <c:v>2017</c:v>
                </c:pt>
                <c:pt idx="205">
                  <c:v>2017</c:v>
                </c:pt>
                <c:pt idx="206">
                  <c:v>2017</c:v>
                </c:pt>
                <c:pt idx="207">
                  <c:v>2017</c:v>
                </c:pt>
                <c:pt idx="208">
                  <c:v>2017</c:v>
                </c:pt>
                <c:pt idx="209">
                  <c:v>2017</c:v>
                </c:pt>
                <c:pt idx="210">
                  <c:v>2017</c:v>
                </c:pt>
                <c:pt idx="211">
                  <c:v>2017</c:v>
                </c:pt>
                <c:pt idx="212">
                  <c:v>2017</c:v>
                </c:pt>
                <c:pt idx="213">
                  <c:v>2017</c:v>
                </c:pt>
                <c:pt idx="214">
                  <c:v>2017</c:v>
                </c:pt>
                <c:pt idx="215">
                  <c:v>2018</c:v>
                </c:pt>
                <c:pt idx="216">
                  <c:v>2018</c:v>
                </c:pt>
                <c:pt idx="217">
                  <c:v>2018</c:v>
                </c:pt>
                <c:pt idx="218">
                  <c:v>2018</c:v>
                </c:pt>
                <c:pt idx="219">
                  <c:v>2018</c:v>
                </c:pt>
                <c:pt idx="220">
                  <c:v>2018</c:v>
                </c:pt>
                <c:pt idx="221">
                  <c:v>2018</c:v>
                </c:pt>
                <c:pt idx="222">
                  <c:v>2018</c:v>
                </c:pt>
                <c:pt idx="223">
                  <c:v>2018</c:v>
                </c:pt>
                <c:pt idx="224">
                  <c:v>2018</c:v>
                </c:pt>
                <c:pt idx="225">
                  <c:v>2018</c:v>
                </c:pt>
                <c:pt idx="226">
                  <c:v>2018</c:v>
                </c:pt>
                <c:pt idx="227">
                  <c:v>2019</c:v>
                </c:pt>
                <c:pt idx="228">
                  <c:v>2019</c:v>
                </c:pt>
                <c:pt idx="229">
                  <c:v>2019</c:v>
                </c:pt>
                <c:pt idx="230">
                  <c:v>2019</c:v>
                </c:pt>
                <c:pt idx="231">
                  <c:v>2019</c:v>
                </c:pt>
                <c:pt idx="232">
                  <c:v>2019</c:v>
                </c:pt>
                <c:pt idx="233">
                  <c:v>2019</c:v>
                </c:pt>
                <c:pt idx="234">
                  <c:v>2019</c:v>
                </c:pt>
                <c:pt idx="235">
                  <c:v>2019</c:v>
                </c:pt>
                <c:pt idx="236">
                  <c:v>2019</c:v>
                </c:pt>
                <c:pt idx="237">
                  <c:v>2019</c:v>
                </c:pt>
                <c:pt idx="238">
                  <c:v>2019</c:v>
                </c:pt>
                <c:pt idx="239">
                  <c:v>2020</c:v>
                </c:pt>
                <c:pt idx="240">
                  <c:v>2020</c:v>
                </c:pt>
                <c:pt idx="241">
                  <c:v>2020</c:v>
                </c:pt>
                <c:pt idx="242">
                  <c:v>2020</c:v>
                </c:pt>
                <c:pt idx="243">
                  <c:v>2020</c:v>
                </c:pt>
                <c:pt idx="244">
                  <c:v>2020</c:v>
                </c:pt>
                <c:pt idx="245">
                  <c:v>2020</c:v>
                </c:pt>
                <c:pt idx="246">
                  <c:v>2020</c:v>
                </c:pt>
                <c:pt idx="247">
                  <c:v>2020</c:v>
                </c:pt>
                <c:pt idx="248">
                  <c:v>2020</c:v>
                </c:pt>
                <c:pt idx="249">
                  <c:v>2020</c:v>
                </c:pt>
                <c:pt idx="250">
                  <c:v>2020</c:v>
                </c:pt>
                <c:pt idx="251">
                  <c:v>2021</c:v>
                </c:pt>
                <c:pt idx="252">
                  <c:v>2021</c:v>
                </c:pt>
                <c:pt idx="253">
                  <c:v>2021</c:v>
                </c:pt>
                <c:pt idx="254">
                  <c:v>2021</c:v>
                </c:pt>
                <c:pt idx="255">
                  <c:v>2021</c:v>
                </c:pt>
                <c:pt idx="256">
                  <c:v>2021</c:v>
                </c:pt>
                <c:pt idx="257">
                  <c:v>2021</c:v>
                </c:pt>
                <c:pt idx="258">
                  <c:v>2021</c:v>
                </c:pt>
                <c:pt idx="259">
                  <c:v>2021</c:v>
                </c:pt>
                <c:pt idx="260">
                  <c:v>2021</c:v>
                </c:pt>
                <c:pt idx="261">
                  <c:v>2021</c:v>
                </c:pt>
                <c:pt idx="262">
                  <c:v>2021</c:v>
                </c:pt>
                <c:pt idx="263">
                  <c:v>2022</c:v>
                </c:pt>
                <c:pt idx="264">
                  <c:v>2022</c:v>
                </c:pt>
                <c:pt idx="265">
                  <c:v>2022</c:v>
                </c:pt>
                <c:pt idx="266">
                  <c:v>2022</c:v>
                </c:pt>
                <c:pt idx="267">
                  <c:v>2022</c:v>
                </c:pt>
                <c:pt idx="268">
                  <c:v>2022</c:v>
                </c:pt>
                <c:pt idx="269">
                  <c:v>2022</c:v>
                </c:pt>
                <c:pt idx="270">
                  <c:v>2022</c:v>
                </c:pt>
                <c:pt idx="271">
                  <c:v>2022</c:v>
                </c:pt>
                <c:pt idx="272">
                  <c:v>2022</c:v>
                </c:pt>
                <c:pt idx="273">
                  <c:v>2022</c:v>
                </c:pt>
                <c:pt idx="274">
                  <c:v>2022</c:v>
                </c:pt>
                <c:pt idx="275">
                  <c:v>2023</c:v>
                </c:pt>
                <c:pt idx="276">
                  <c:v>2023</c:v>
                </c:pt>
                <c:pt idx="277">
                  <c:v>2023</c:v>
                </c:pt>
                <c:pt idx="278">
                  <c:v>2023</c:v>
                </c:pt>
                <c:pt idx="279">
                  <c:v>2023</c:v>
                </c:pt>
                <c:pt idx="280">
                  <c:v>2023</c:v>
                </c:pt>
                <c:pt idx="281">
                  <c:v>2023</c:v>
                </c:pt>
                <c:pt idx="282">
                  <c:v>2023</c:v>
                </c:pt>
                <c:pt idx="283">
                  <c:v>2023</c:v>
                </c:pt>
                <c:pt idx="284">
                  <c:v>2023</c:v>
                </c:pt>
                <c:pt idx="285">
                  <c:v>2023</c:v>
                </c:pt>
                <c:pt idx="286">
                  <c:v>2023</c:v>
                </c:pt>
                <c:pt idx="287">
                  <c:v>2024</c:v>
                </c:pt>
                <c:pt idx="288">
                  <c:v>2024</c:v>
                </c:pt>
                <c:pt idx="289">
                  <c:v>2024</c:v>
                </c:pt>
                <c:pt idx="290">
                  <c:v>2024</c:v>
                </c:pt>
                <c:pt idx="291">
                  <c:v>2024</c:v>
                </c:pt>
                <c:pt idx="292">
                  <c:v>2024</c:v>
                </c:pt>
                <c:pt idx="293">
                  <c:v>2024</c:v>
                </c:pt>
                <c:pt idx="294">
                  <c:v>2024</c:v>
                </c:pt>
                <c:pt idx="295">
                  <c:v>2024</c:v>
                </c:pt>
                <c:pt idx="296">
                  <c:v>2024</c:v>
                </c:pt>
                <c:pt idx="297">
                  <c:v>2024</c:v>
                </c:pt>
                <c:pt idx="298">
                  <c:v>2024</c:v>
                </c:pt>
                <c:pt idx="299">
                  <c:v>2025</c:v>
                </c:pt>
                <c:pt idx="300">
                  <c:v>2025</c:v>
                </c:pt>
                <c:pt idx="301">
                  <c:v>2025</c:v>
                </c:pt>
                <c:pt idx="302">
                  <c:v>2025</c:v>
                </c:pt>
                <c:pt idx="303">
                  <c:v>2025</c:v>
                </c:pt>
              </c:numCache>
            </c:numRef>
          </c:cat>
          <c:val>
            <c:numRef>
              <c:f>AutoEmployment!$I$51:$KX$51</c:f>
              <c:numCache>
                <c:formatCode>0.000</c:formatCode>
                <c:ptCount val="302"/>
                <c:pt idx="0">
                  <c:v>17.939</c:v>
                </c:pt>
                <c:pt idx="1">
                  <c:v>17.943000000000001</c:v>
                </c:pt>
                <c:pt idx="2">
                  <c:v>17.596</c:v>
                </c:pt>
                <c:pt idx="3">
                  <c:v>17.315999999999999</c:v>
                </c:pt>
                <c:pt idx="4">
                  <c:v>17.530999999999999</c:v>
                </c:pt>
                <c:pt idx="5">
                  <c:v>18.654</c:v>
                </c:pt>
                <c:pt idx="6">
                  <c:v>17.513999999999999</c:v>
                </c:pt>
                <c:pt idx="7">
                  <c:v>16.634</c:v>
                </c:pt>
                <c:pt idx="8">
                  <c:v>16.222000000000001</c:v>
                </c:pt>
                <c:pt idx="9">
                  <c:v>17.652000000000001</c:v>
                </c:pt>
                <c:pt idx="10">
                  <c:v>17.826000000000001</c:v>
                </c:pt>
                <c:pt idx="11">
                  <c:v>17.248000000000001</c:v>
                </c:pt>
                <c:pt idx="12">
                  <c:v>16.872</c:v>
                </c:pt>
                <c:pt idx="13">
                  <c:v>16.876000000000001</c:v>
                </c:pt>
                <c:pt idx="14">
                  <c:v>17.463999999999999</c:v>
                </c:pt>
                <c:pt idx="15">
                  <c:v>16.463000000000001</c:v>
                </c:pt>
                <c:pt idx="16">
                  <c:v>16.347999999999999</c:v>
                </c:pt>
                <c:pt idx="17">
                  <c:v>16.364999999999998</c:v>
                </c:pt>
                <c:pt idx="18">
                  <c:v>22.055</c:v>
                </c:pt>
                <c:pt idx="19">
                  <c:v>18.030999999999999</c:v>
                </c:pt>
                <c:pt idx="20">
                  <c:v>16.465</c:v>
                </c:pt>
                <c:pt idx="21">
                  <c:v>16.523</c:v>
                </c:pt>
                <c:pt idx="22">
                  <c:v>17.303999999999998</c:v>
                </c:pt>
                <c:pt idx="23">
                  <c:v>17.106999999999999</c:v>
                </c:pt>
                <c:pt idx="24">
                  <c:v>17.667999999999999</c:v>
                </c:pt>
                <c:pt idx="25">
                  <c:v>16.196999999999999</c:v>
                </c:pt>
                <c:pt idx="26">
                  <c:v>16.952999999999999</c:v>
                </c:pt>
                <c:pt idx="27">
                  <c:v>18.146999999999998</c:v>
                </c:pt>
                <c:pt idx="28">
                  <c:v>18.449000000000002</c:v>
                </c:pt>
                <c:pt idx="29">
                  <c:v>16.664999999999999</c:v>
                </c:pt>
                <c:pt idx="30">
                  <c:v>16.259</c:v>
                </c:pt>
                <c:pt idx="31">
                  <c:v>16.52</c:v>
                </c:pt>
                <c:pt idx="32">
                  <c:v>17.866</c:v>
                </c:pt>
                <c:pt idx="33">
                  <c:v>16.707999999999998</c:v>
                </c:pt>
                <c:pt idx="34">
                  <c:v>16.114000000000001</c:v>
                </c:pt>
                <c:pt idx="35">
                  <c:v>16.466999999999999</c:v>
                </c:pt>
                <c:pt idx="36">
                  <c:v>16.751000000000001</c:v>
                </c:pt>
                <c:pt idx="37">
                  <c:v>16.47</c:v>
                </c:pt>
                <c:pt idx="38">
                  <c:v>17.013000000000002</c:v>
                </c:pt>
                <c:pt idx="39">
                  <c:v>17.117000000000001</c:v>
                </c:pt>
                <c:pt idx="40">
                  <c:v>18.262</c:v>
                </c:pt>
                <c:pt idx="41">
                  <c:v>17.286000000000001</c:v>
                </c:pt>
                <c:pt idx="42">
                  <c:v>16.489000000000001</c:v>
                </c:pt>
                <c:pt idx="43">
                  <c:v>17.562999999999999</c:v>
                </c:pt>
                <c:pt idx="44">
                  <c:v>17.356999999999999</c:v>
                </c:pt>
                <c:pt idx="45">
                  <c:v>16.695</c:v>
                </c:pt>
                <c:pt idx="46">
                  <c:v>17.032</c:v>
                </c:pt>
                <c:pt idx="47">
                  <c:v>17.247</c:v>
                </c:pt>
                <c:pt idx="48">
                  <c:v>16.898</c:v>
                </c:pt>
                <c:pt idx="49">
                  <c:v>18.186</c:v>
                </c:pt>
                <c:pt idx="50">
                  <c:v>16.172999999999998</c:v>
                </c:pt>
                <c:pt idx="51">
                  <c:v>17.309000000000001</c:v>
                </c:pt>
                <c:pt idx="52">
                  <c:v>17.157</c:v>
                </c:pt>
                <c:pt idx="53">
                  <c:v>17.875</c:v>
                </c:pt>
                <c:pt idx="54">
                  <c:v>17.513999999999999</c:v>
                </c:pt>
                <c:pt idx="55">
                  <c:v>17.361999999999998</c:v>
                </c:pt>
                <c:pt idx="56">
                  <c:v>18.102</c:v>
                </c:pt>
                <c:pt idx="57">
                  <c:v>16.888999999999999</c:v>
                </c:pt>
                <c:pt idx="58">
                  <c:v>16.885999999999999</c:v>
                </c:pt>
                <c:pt idx="59">
                  <c:v>17.413</c:v>
                </c:pt>
                <c:pt idx="60">
                  <c:v>17.756</c:v>
                </c:pt>
                <c:pt idx="61">
                  <c:v>17.414000000000001</c:v>
                </c:pt>
                <c:pt idx="62">
                  <c:v>18.481999999999999</c:v>
                </c:pt>
                <c:pt idx="63">
                  <c:v>21.135000000000002</c:v>
                </c:pt>
                <c:pt idx="64">
                  <c:v>17.417999999999999</c:v>
                </c:pt>
                <c:pt idx="65">
                  <c:v>16.927</c:v>
                </c:pt>
                <c:pt idx="66">
                  <c:v>15.336</c:v>
                </c:pt>
                <c:pt idx="67">
                  <c:v>16.524000000000001</c:v>
                </c:pt>
                <c:pt idx="68">
                  <c:v>17.173999999999999</c:v>
                </c:pt>
                <c:pt idx="69">
                  <c:v>18.081</c:v>
                </c:pt>
                <c:pt idx="70">
                  <c:v>17.071000000000002</c:v>
                </c:pt>
                <c:pt idx="71">
                  <c:v>16.96</c:v>
                </c:pt>
                <c:pt idx="72">
                  <c:v>17.126999999999999</c:v>
                </c:pt>
                <c:pt idx="73">
                  <c:v>16.728999999999999</c:v>
                </c:pt>
                <c:pt idx="74">
                  <c:v>16.899999999999999</c:v>
                </c:pt>
                <c:pt idx="75">
                  <c:v>17.661999999999999</c:v>
                </c:pt>
                <c:pt idx="76">
                  <c:v>16.457999999999998</c:v>
                </c:pt>
                <c:pt idx="77">
                  <c:v>16.974</c:v>
                </c:pt>
                <c:pt idx="78">
                  <c:v>16.864999999999998</c:v>
                </c:pt>
                <c:pt idx="79">
                  <c:v>16.657</c:v>
                </c:pt>
                <c:pt idx="80">
                  <c:v>17.106999999999999</c:v>
                </c:pt>
                <c:pt idx="81">
                  <c:v>16.896000000000001</c:v>
                </c:pt>
                <c:pt idx="82">
                  <c:v>17.169</c:v>
                </c:pt>
                <c:pt idx="83">
                  <c:v>16.437999999999999</c:v>
                </c:pt>
                <c:pt idx="84">
                  <c:v>16.614999999999998</c:v>
                </c:pt>
                <c:pt idx="85">
                  <c:v>16.661000000000001</c:v>
                </c:pt>
                <c:pt idx="86">
                  <c:v>16.178999999999998</c:v>
                </c:pt>
                <c:pt idx="87">
                  <c:v>15.837</c:v>
                </c:pt>
                <c:pt idx="88">
                  <c:v>16.379000000000001</c:v>
                </c:pt>
                <c:pt idx="89">
                  <c:v>16.532</c:v>
                </c:pt>
                <c:pt idx="90">
                  <c:v>16.454999999999998</c:v>
                </c:pt>
                <c:pt idx="91">
                  <c:v>16.353999999999999</c:v>
                </c:pt>
                <c:pt idx="92">
                  <c:v>16.03</c:v>
                </c:pt>
                <c:pt idx="93">
                  <c:v>15.705</c:v>
                </c:pt>
                <c:pt idx="94">
                  <c:v>15.491</c:v>
                </c:pt>
                <c:pt idx="95">
                  <c:v>15.114000000000001</c:v>
                </c:pt>
                <c:pt idx="96">
                  <c:v>14.605</c:v>
                </c:pt>
                <c:pt idx="97">
                  <c:v>14.696999999999999</c:v>
                </c:pt>
                <c:pt idx="98">
                  <c:v>14.377000000000001</c:v>
                </c:pt>
                <c:pt idx="99">
                  <c:v>13.006</c:v>
                </c:pt>
                <c:pt idx="100">
                  <c:v>14.119</c:v>
                </c:pt>
                <c:pt idx="101">
                  <c:v>12.961</c:v>
                </c:pt>
                <c:pt idx="102">
                  <c:v>10.933</c:v>
                </c:pt>
                <c:pt idx="103">
                  <c:v>10.526</c:v>
                </c:pt>
                <c:pt idx="104">
                  <c:v>10.382999999999999</c:v>
                </c:pt>
                <c:pt idx="105">
                  <c:v>9.7859999999999996</c:v>
                </c:pt>
                <c:pt idx="106">
                  <c:v>9.2230000000000008</c:v>
                </c:pt>
                <c:pt idx="107">
                  <c:v>9.7479999999999993</c:v>
                </c:pt>
                <c:pt idx="108">
                  <c:v>9.3789999999999996</c:v>
                </c:pt>
                <c:pt idx="109">
                  <c:v>10.176</c:v>
                </c:pt>
                <c:pt idx="110">
                  <c:v>10.148999999999999</c:v>
                </c:pt>
                <c:pt idx="111">
                  <c:v>11.566000000000001</c:v>
                </c:pt>
                <c:pt idx="112">
                  <c:v>14.754</c:v>
                </c:pt>
                <c:pt idx="113">
                  <c:v>9.5350000000000001</c:v>
                </c:pt>
                <c:pt idx="114">
                  <c:v>10.576000000000001</c:v>
                </c:pt>
                <c:pt idx="115">
                  <c:v>11.041</c:v>
                </c:pt>
                <c:pt idx="116">
                  <c:v>11.284000000000001</c:v>
                </c:pt>
                <c:pt idx="117">
                  <c:v>10.893000000000001</c:v>
                </c:pt>
                <c:pt idx="118">
                  <c:v>10.315</c:v>
                </c:pt>
                <c:pt idx="119">
                  <c:v>11.772</c:v>
                </c:pt>
                <c:pt idx="120">
                  <c:v>11.454000000000001</c:v>
                </c:pt>
                <c:pt idx="121">
                  <c:v>12.03</c:v>
                </c:pt>
                <c:pt idx="122">
                  <c:v>11.598000000000001</c:v>
                </c:pt>
                <c:pt idx="123">
                  <c:v>11.948</c:v>
                </c:pt>
                <c:pt idx="124">
                  <c:v>12.013999999999999</c:v>
                </c:pt>
                <c:pt idx="125">
                  <c:v>11.922000000000001</c:v>
                </c:pt>
                <c:pt idx="126">
                  <c:v>12.414</c:v>
                </c:pt>
                <c:pt idx="127">
                  <c:v>12.3</c:v>
                </c:pt>
                <c:pt idx="128">
                  <c:v>12.605</c:v>
                </c:pt>
                <c:pt idx="129">
                  <c:v>12.805999999999999</c:v>
                </c:pt>
                <c:pt idx="130">
                  <c:v>13.081</c:v>
                </c:pt>
                <c:pt idx="131">
                  <c:v>13.259</c:v>
                </c:pt>
                <c:pt idx="132">
                  <c:v>13.326000000000001</c:v>
                </c:pt>
                <c:pt idx="133">
                  <c:v>12.28</c:v>
                </c:pt>
                <c:pt idx="134">
                  <c:v>11.885999999999999</c:v>
                </c:pt>
                <c:pt idx="135">
                  <c:v>12.72</c:v>
                </c:pt>
                <c:pt idx="136">
                  <c:v>12.603999999999999</c:v>
                </c:pt>
                <c:pt idx="137">
                  <c:v>13.356</c:v>
                </c:pt>
                <c:pt idx="138">
                  <c:v>13.73</c:v>
                </c:pt>
                <c:pt idx="139">
                  <c:v>13.743</c:v>
                </c:pt>
                <c:pt idx="140">
                  <c:v>13.798</c:v>
                </c:pt>
                <c:pt idx="141">
                  <c:v>14.395</c:v>
                </c:pt>
                <c:pt idx="142">
                  <c:v>14.975</c:v>
                </c:pt>
                <c:pt idx="143">
                  <c:v>14.593999999999999</c:v>
                </c:pt>
                <c:pt idx="144">
                  <c:v>14.769</c:v>
                </c:pt>
                <c:pt idx="145">
                  <c:v>14.496</c:v>
                </c:pt>
                <c:pt idx="146">
                  <c:v>14.467000000000001</c:v>
                </c:pt>
                <c:pt idx="147">
                  <c:v>14.38</c:v>
                </c:pt>
                <c:pt idx="148">
                  <c:v>14.444000000000001</c:v>
                </c:pt>
                <c:pt idx="149">
                  <c:v>15.099</c:v>
                </c:pt>
                <c:pt idx="150">
                  <c:v>14.83</c:v>
                </c:pt>
                <c:pt idx="151">
                  <c:v>15.456</c:v>
                </c:pt>
                <c:pt idx="152">
                  <c:v>15.462</c:v>
                </c:pt>
                <c:pt idx="153">
                  <c:v>15.813000000000001</c:v>
                </c:pt>
                <c:pt idx="154">
                  <c:v>15.861000000000001</c:v>
                </c:pt>
                <c:pt idx="155">
                  <c:v>15.721</c:v>
                </c:pt>
                <c:pt idx="156">
                  <c:v>15.811</c:v>
                </c:pt>
                <c:pt idx="157">
                  <c:v>15.884</c:v>
                </c:pt>
                <c:pt idx="158">
                  <c:v>16.149000000000001</c:v>
                </c:pt>
                <c:pt idx="159">
                  <c:v>16.021000000000001</c:v>
                </c:pt>
                <c:pt idx="160">
                  <c:v>15.827</c:v>
                </c:pt>
                <c:pt idx="161">
                  <c:v>15.856999999999999</c:v>
                </c:pt>
                <c:pt idx="162">
                  <c:v>15.727</c:v>
                </c:pt>
                <c:pt idx="163">
                  <c:v>16.079000000000001</c:v>
                </c:pt>
                <c:pt idx="164">
                  <c:v>15.835000000000001</c:v>
                </c:pt>
                <c:pt idx="165">
                  <c:v>15.614000000000001</c:v>
                </c:pt>
                <c:pt idx="166">
                  <c:v>15.993</c:v>
                </c:pt>
                <c:pt idx="167">
                  <c:v>16.984999999999999</c:v>
                </c:pt>
                <c:pt idx="168">
                  <c:v>16.695</c:v>
                </c:pt>
                <c:pt idx="169">
                  <c:v>17.137</c:v>
                </c:pt>
                <c:pt idx="170">
                  <c:v>17.515999999999998</c:v>
                </c:pt>
                <c:pt idx="171">
                  <c:v>17.277000000000001</c:v>
                </c:pt>
                <c:pt idx="172">
                  <c:v>17.239000000000001</c:v>
                </c:pt>
                <c:pt idx="173">
                  <c:v>16.959</c:v>
                </c:pt>
                <c:pt idx="174">
                  <c:v>16.756</c:v>
                </c:pt>
                <c:pt idx="175">
                  <c:v>16.949000000000002</c:v>
                </c:pt>
                <c:pt idx="176">
                  <c:v>17.178000000000001</c:v>
                </c:pt>
                <c:pt idx="177">
                  <c:v>16.91</c:v>
                </c:pt>
                <c:pt idx="178">
                  <c:v>16.890999999999998</c:v>
                </c:pt>
                <c:pt idx="179">
                  <c:v>17.896000000000001</c:v>
                </c:pt>
                <c:pt idx="180">
                  <c:v>17.693000000000001</c:v>
                </c:pt>
                <c:pt idx="181">
                  <c:v>17.928999999999998</c:v>
                </c:pt>
                <c:pt idx="182">
                  <c:v>17.888999999999999</c:v>
                </c:pt>
                <c:pt idx="183">
                  <c:v>18.318000000000001</c:v>
                </c:pt>
                <c:pt idx="184">
                  <c:v>18.390999999999998</c:v>
                </c:pt>
                <c:pt idx="185">
                  <c:v>18.280999999999999</c:v>
                </c:pt>
                <c:pt idx="186">
                  <c:v>18.27</c:v>
                </c:pt>
                <c:pt idx="187">
                  <c:v>18.314</c:v>
                </c:pt>
                <c:pt idx="188">
                  <c:v>17.503</c:v>
                </c:pt>
                <c:pt idx="189">
                  <c:v>18.053999999999998</c:v>
                </c:pt>
                <c:pt idx="190">
                  <c:v>18.096</c:v>
                </c:pt>
                <c:pt idx="191">
                  <c:v>17.291</c:v>
                </c:pt>
                <c:pt idx="192">
                  <c:v>17.669</c:v>
                </c:pt>
                <c:pt idx="193">
                  <c:v>17.695</c:v>
                </c:pt>
                <c:pt idx="194">
                  <c:v>17.734999999999999</c:v>
                </c:pt>
                <c:pt idx="195">
                  <c:v>18.109000000000002</c:v>
                </c:pt>
                <c:pt idx="196">
                  <c:v>17.927</c:v>
                </c:pt>
                <c:pt idx="197">
                  <c:v>17.956</c:v>
                </c:pt>
                <c:pt idx="198">
                  <c:v>17.954000000000001</c:v>
                </c:pt>
                <c:pt idx="199">
                  <c:v>17.792000000000002</c:v>
                </c:pt>
                <c:pt idx="200">
                  <c:v>18.277000000000001</c:v>
                </c:pt>
                <c:pt idx="201">
                  <c:v>17.652000000000001</c:v>
                </c:pt>
                <c:pt idx="202">
                  <c:v>17.699000000000002</c:v>
                </c:pt>
                <c:pt idx="203">
                  <c:v>17.061</c:v>
                </c:pt>
                <c:pt idx="204">
                  <c:v>17.166</c:v>
                </c:pt>
                <c:pt idx="205">
                  <c:v>17.081</c:v>
                </c:pt>
                <c:pt idx="206">
                  <c:v>17.13</c:v>
                </c:pt>
                <c:pt idx="207">
                  <c:v>17.236999999999998</c:v>
                </c:pt>
                <c:pt idx="208">
                  <c:v>17.050999999999998</c:v>
                </c:pt>
                <c:pt idx="209">
                  <c:v>18.312999999999999</c:v>
                </c:pt>
                <c:pt idx="210">
                  <c:v>18.481999999999999</c:v>
                </c:pt>
                <c:pt idx="211">
                  <c:v>18.003</c:v>
                </c:pt>
                <c:pt idx="212">
                  <c:v>17.887</c:v>
                </c:pt>
                <c:pt idx="213">
                  <c:v>17.175999999999998</c:v>
                </c:pt>
                <c:pt idx="214">
                  <c:v>17.446999999999999</c:v>
                </c:pt>
                <c:pt idx="215">
                  <c:v>17.661999999999999</c:v>
                </c:pt>
                <c:pt idx="216">
                  <c:v>17.584</c:v>
                </c:pt>
                <c:pt idx="217">
                  <c:v>17.829000000000001</c:v>
                </c:pt>
                <c:pt idx="218">
                  <c:v>17.742999999999999</c:v>
                </c:pt>
                <c:pt idx="219">
                  <c:v>17.629000000000001</c:v>
                </c:pt>
                <c:pt idx="220">
                  <c:v>17.564</c:v>
                </c:pt>
                <c:pt idx="221">
                  <c:v>17.776</c:v>
                </c:pt>
                <c:pt idx="222">
                  <c:v>17.991</c:v>
                </c:pt>
                <c:pt idx="223">
                  <c:v>18.061</c:v>
                </c:pt>
                <c:pt idx="224">
                  <c:v>18.077000000000002</c:v>
                </c:pt>
                <c:pt idx="225">
                  <c:v>16.97</c:v>
                </c:pt>
                <c:pt idx="226">
                  <c:v>16.962</c:v>
                </c:pt>
                <c:pt idx="227">
                  <c:v>17.841999999999999</c:v>
                </c:pt>
                <c:pt idx="228">
                  <c:v>16.968</c:v>
                </c:pt>
                <c:pt idx="229">
                  <c:v>17.966999999999999</c:v>
                </c:pt>
                <c:pt idx="230">
                  <c:v>17.780999999999999</c:v>
                </c:pt>
                <c:pt idx="231">
                  <c:v>17.681999999999999</c:v>
                </c:pt>
                <c:pt idx="232">
                  <c:v>17.882000000000001</c:v>
                </c:pt>
                <c:pt idx="233">
                  <c:v>17.72</c:v>
                </c:pt>
                <c:pt idx="234">
                  <c:v>17.048999999999999</c:v>
                </c:pt>
                <c:pt idx="235">
                  <c:v>17.548999999999999</c:v>
                </c:pt>
                <c:pt idx="236">
                  <c:v>17.491</c:v>
                </c:pt>
                <c:pt idx="237">
                  <c:v>16.893000000000001</c:v>
                </c:pt>
                <c:pt idx="238">
                  <c:v>17.088000000000001</c:v>
                </c:pt>
                <c:pt idx="239">
                  <c:v>11.836</c:v>
                </c:pt>
                <c:pt idx="240">
                  <c:v>8.9440000000000008</c:v>
                </c:pt>
                <c:pt idx="241">
                  <c:v>12.507999999999999</c:v>
                </c:pt>
                <c:pt idx="242">
                  <c:v>13.47</c:v>
                </c:pt>
                <c:pt idx="243">
                  <c:v>15.225</c:v>
                </c:pt>
                <c:pt idx="244">
                  <c:v>15.932</c:v>
                </c:pt>
                <c:pt idx="245">
                  <c:v>16.739000000000001</c:v>
                </c:pt>
                <c:pt idx="246">
                  <c:v>16.613</c:v>
                </c:pt>
                <c:pt idx="247">
                  <c:v>16.352</c:v>
                </c:pt>
                <c:pt idx="248">
                  <c:v>16.972000000000001</c:v>
                </c:pt>
                <c:pt idx="249">
                  <c:v>16.696999999999999</c:v>
                </c:pt>
                <c:pt idx="250">
                  <c:v>16.123999999999999</c:v>
                </c:pt>
                <c:pt idx="251">
                  <c:v>18.495999999999999</c:v>
                </c:pt>
                <c:pt idx="252">
                  <c:v>18.696999999999999</c:v>
                </c:pt>
                <c:pt idx="253">
                  <c:v>17.466000000000001</c:v>
                </c:pt>
                <c:pt idx="254">
                  <c:v>15.903</c:v>
                </c:pt>
                <c:pt idx="255">
                  <c:v>15.207000000000001</c:v>
                </c:pt>
                <c:pt idx="256">
                  <c:v>13.765000000000001</c:v>
                </c:pt>
                <c:pt idx="257">
                  <c:v>12.722</c:v>
                </c:pt>
                <c:pt idx="258">
                  <c:v>13.180999999999999</c:v>
                </c:pt>
                <c:pt idx="259">
                  <c:v>13.484</c:v>
                </c:pt>
                <c:pt idx="260">
                  <c:v>13.166</c:v>
                </c:pt>
                <c:pt idx="261">
                  <c:v>14.866</c:v>
                </c:pt>
                <c:pt idx="262">
                  <c:v>14.167999999999999</c:v>
                </c:pt>
                <c:pt idx="263">
                  <c:v>14.253</c:v>
                </c:pt>
                <c:pt idx="264">
                  <c:v>14.680999999999999</c:v>
                </c:pt>
                <c:pt idx="265">
                  <c:v>13.286</c:v>
                </c:pt>
                <c:pt idx="266">
                  <c:v>13.669</c:v>
                </c:pt>
                <c:pt idx="267">
                  <c:v>13.867000000000001</c:v>
                </c:pt>
                <c:pt idx="268">
                  <c:v>14.064</c:v>
                </c:pt>
                <c:pt idx="269">
                  <c:v>14.135999999999999</c:v>
                </c:pt>
                <c:pt idx="270">
                  <c:v>15.090999999999999</c:v>
                </c:pt>
                <c:pt idx="271">
                  <c:v>14.733000000000001</c:v>
                </c:pt>
                <c:pt idx="272">
                  <c:v>13.935</c:v>
                </c:pt>
                <c:pt idx="273">
                  <c:v>15.664999999999999</c:v>
                </c:pt>
                <c:pt idx="274">
                  <c:v>15.433999999999999</c:v>
                </c:pt>
                <c:pt idx="275">
                  <c:v>15.667999999999999</c:v>
                </c:pt>
                <c:pt idx="276">
                  <c:v>16.446000000000002</c:v>
                </c:pt>
                <c:pt idx="277">
                  <c:v>15.948</c:v>
                </c:pt>
                <c:pt idx="278">
                  <c:v>16.428000000000001</c:v>
                </c:pt>
                <c:pt idx="279">
                  <c:v>16.302</c:v>
                </c:pt>
                <c:pt idx="280">
                  <c:v>15.909000000000001</c:v>
                </c:pt>
                <c:pt idx="281">
                  <c:v>16.193000000000001</c:v>
                </c:pt>
                <c:pt idx="282">
                  <c:v>15.805</c:v>
                </c:pt>
                <c:pt idx="283">
                  <c:v>15.939</c:v>
                </c:pt>
                <c:pt idx="284">
                  <c:v>16.385000000000002</c:v>
                </c:pt>
                <c:pt idx="285">
                  <c:v>15.536</c:v>
                </c:pt>
                <c:pt idx="286">
                  <c:v>16.177</c:v>
                </c:pt>
                <c:pt idx="287">
                  <c:v>16.135999999999999</c:v>
                </c:pt>
                <c:pt idx="288">
                  <c:v>16.529</c:v>
                </c:pt>
                <c:pt idx="289">
                  <c:v>16.309000000000001</c:v>
                </c:pt>
                <c:pt idx="290">
                  <c:v>15.433</c:v>
                </c:pt>
                <c:pt idx="291">
                  <c:v>16.347000000000001</c:v>
                </c:pt>
                <c:pt idx="292">
                  <c:v>15.638</c:v>
                </c:pt>
                <c:pt idx="293">
                  <c:v>16.274999999999999</c:v>
                </c:pt>
                <c:pt idx="294">
                  <c:v>16.581</c:v>
                </c:pt>
                <c:pt idx="295">
                  <c:v>17.149999999999999</c:v>
                </c:pt>
                <c:pt idx="296">
                  <c:v>17.323</c:v>
                </c:pt>
                <c:pt idx="297">
                  <c:v>16.026</c:v>
                </c:pt>
                <c:pt idx="298">
                  <c:v>16.396999999999998</c:v>
                </c:pt>
                <c:pt idx="299">
                  <c:v>18.280999999999999</c:v>
                </c:pt>
                <c:pt idx="300">
                  <c:v>17.741</c:v>
                </c:pt>
                <c:pt idx="301">
                  <c:v>16.052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1-D20E-4FE8-BF28-4FA74BED8F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27326896"/>
        <c:axId val="1927326416"/>
      </c:lineChart>
      <c:catAx>
        <c:axId val="165350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508320"/>
        <c:crosses val="autoZero"/>
        <c:auto val="1"/>
        <c:lblAlgn val="ctr"/>
        <c:lblOffset val="100"/>
        <c:tickLblSkip val="12"/>
        <c:noMultiLvlLbl val="0"/>
      </c:catAx>
      <c:valAx>
        <c:axId val="165350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3507360"/>
        <c:crosses val="autoZero"/>
        <c:crossBetween val="between"/>
      </c:valAx>
      <c:valAx>
        <c:axId val="1927326416"/>
        <c:scaling>
          <c:orientation val="minMax"/>
        </c:scaling>
        <c:delete val="0"/>
        <c:axPos val="r"/>
        <c:numFmt formatCode="0.0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7326896"/>
        <c:crosses val="max"/>
        <c:crossBetween val="between"/>
      </c:valAx>
      <c:catAx>
        <c:axId val="1927326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273264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Michigan Transmission Production, 2024-2030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'MI Transmission Production'!$B$1</c:f>
              <c:strCache>
                <c:ptCount val="1"/>
                <c:pt idx="0">
                  <c:v>Electric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'MI Transmission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Transmission Production'!$B$2:$B$8</c:f>
              <c:numCache>
                <c:formatCode>#,##0</c:formatCode>
                <c:ptCount val="7"/>
                <c:pt idx="0">
                  <c:v>54000</c:v>
                </c:pt>
                <c:pt idx="1">
                  <c:v>56000</c:v>
                </c:pt>
                <c:pt idx="2">
                  <c:v>99000</c:v>
                </c:pt>
                <c:pt idx="3">
                  <c:v>185000</c:v>
                </c:pt>
                <c:pt idx="4">
                  <c:v>316000</c:v>
                </c:pt>
                <c:pt idx="5">
                  <c:v>418000</c:v>
                </c:pt>
                <c:pt idx="6">
                  <c:v>493000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45-4E94-A613-F227E99DF626}"/>
            </c:ext>
          </c:extLst>
        </c:ser>
        <c:ser>
          <c:idx val="1"/>
          <c:order val="1"/>
          <c:tx>
            <c:strRef>
              <c:f>'MI Transmission Production'!$C$1</c:f>
              <c:strCache>
                <c:ptCount val="1"/>
                <c:pt idx="0">
                  <c:v>DHT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'MI Transmission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Transmission Production'!$C$2:$C$8</c:f>
              <c:numCache>
                <c:formatCode>#,##0</c:formatCode>
                <c:ptCount val="7"/>
                <c:pt idx="0">
                  <c:v>221000</c:v>
                </c:pt>
                <c:pt idx="1">
                  <c:v>251000</c:v>
                </c:pt>
                <c:pt idx="2">
                  <c:v>307000</c:v>
                </c:pt>
                <c:pt idx="3">
                  <c:v>305000</c:v>
                </c:pt>
                <c:pt idx="4">
                  <c:v>316000</c:v>
                </c:pt>
                <c:pt idx="5">
                  <c:v>312000</c:v>
                </c:pt>
                <c:pt idx="6">
                  <c:v>291000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045-4E94-A613-F227E99DF626}"/>
            </c:ext>
          </c:extLst>
        </c:ser>
        <c:ser>
          <c:idx val="2"/>
          <c:order val="2"/>
          <c:tx>
            <c:strRef>
              <c:f>'MI Transmission Production'!$D$1</c:f>
              <c:strCache>
                <c:ptCount val="1"/>
                <c:pt idx="0">
                  <c:v>Automatic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'MI Transmission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Transmission Production'!$D$2:$D$8</c:f>
              <c:numCache>
                <c:formatCode>#,##0</c:formatCode>
                <c:ptCount val="7"/>
                <c:pt idx="0">
                  <c:v>2583000</c:v>
                </c:pt>
                <c:pt idx="1">
                  <c:v>2459000</c:v>
                </c:pt>
                <c:pt idx="2">
                  <c:v>2353000</c:v>
                </c:pt>
                <c:pt idx="3">
                  <c:v>2216000</c:v>
                </c:pt>
                <c:pt idx="4">
                  <c:v>2003000</c:v>
                </c:pt>
                <c:pt idx="5">
                  <c:v>2003000</c:v>
                </c:pt>
                <c:pt idx="6">
                  <c:v>1842000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045-4E94-A613-F227E99DF626}"/>
            </c:ext>
          </c:extLst>
        </c:ser>
        <c:ser>
          <c:idx val="3"/>
          <c:order val="3"/>
          <c:tx>
            <c:strRef>
              <c:f>'MI Transmission Production'!$E$1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Transmission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Transmission Production'!$E$2:$E$8</c:f>
              <c:numCache>
                <c:formatCode>#,##0</c:formatCode>
                <c:ptCount val="7"/>
                <c:pt idx="0">
                  <c:v>2858000</c:v>
                </c:pt>
                <c:pt idx="1">
                  <c:v>2766000</c:v>
                </c:pt>
                <c:pt idx="2">
                  <c:v>2759000</c:v>
                </c:pt>
                <c:pt idx="3">
                  <c:v>2706000</c:v>
                </c:pt>
                <c:pt idx="4">
                  <c:v>2635000</c:v>
                </c:pt>
                <c:pt idx="5">
                  <c:v>2733000</c:v>
                </c:pt>
                <c:pt idx="6">
                  <c:v>2626000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045-4E94-A613-F227E99DF62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03580639"/>
        <c:axId val="603579679"/>
      </c:lineChart>
      <c:catAx>
        <c:axId val="603580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579679"/>
        <c:crosses val="autoZero"/>
        <c:auto val="1"/>
        <c:lblAlgn val="ctr"/>
        <c:lblOffset val="100"/>
        <c:noMultiLvlLbl val="0"/>
      </c:catAx>
      <c:valAx>
        <c:axId val="603579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5806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Shares of Michigan Transmission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'MI Transmission Production'!$I$1</c:f>
              <c:strCache>
                <c:ptCount val="1"/>
                <c:pt idx="0">
                  <c:v>Electric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4"/>
              <c:layout>
                <c:manualLayout>
                  <c:x val="-2.0855519692455746E-3"/>
                  <c:y val="-3.742454814613213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710-4956-847A-719F6B7322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Transmission Production'!$H$2:$H$8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Transmission Production'!$I$2:$I$8</c:f>
              <c:numCache>
                <c:formatCode>0%</c:formatCode>
                <c:ptCount val="7"/>
                <c:pt idx="0">
                  <c:v>1.8894331700489854E-2</c:v>
                </c:pt>
                <c:pt idx="1">
                  <c:v>2.0245842371655821E-2</c:v>
                </c:pt>
                <c:pt idx="2">
                  <c:v>3.5882566147154765E-2</c:v>
                </c:pt>
                <c:pt idx="3">
                  <c:v>6.8366592756836653E-2</c:v>
                </c:pt>
                <c:pt idx="4">
                  <c:v>0.11992409867172675</c:v>
                </c:pt>
                <c:pt idx="5">
                  <c:v>0.15294548115623857</c:v>
                </c:pt>
                <c:pt idx="6">
                  <c:v>0.18773800456968773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10-4956-847A-719F6B7322BC}"/>
            </c:ext>
          </c:extLst>
        </c:ser>
        <c:ser>
          <c:idx val="1"/>
          <c:order val="1"/>
          <c:tx>
            <c:strRef>
              <c:f>'MI Transmission Production'!$J$1</c:f>
              <c:strCache>
                <c:ptCount val="1"/>
                <c:pt idx="0">
                  <c:v>DHT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Transmission Production'!$H$2:$H$8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Transmission Production'!$J$2:$J$8</c:f>
              <c:numCache>
                <c:formatCode>0%</c:formatCode>
                <c:ptCount val="7"/>
                <c:pt idx="0">
                  <c:v>7.7326801959412175E-2</c:v>
                </c:pt>
                <c:pt idx="1">
                  <c:v>9.0744757772957332E-2</c:v>
                </c:pt>
                <c:pt idx="2">
                  <c:v>0.11127220007249003</c:v>
                </c:pt>
                <c:pt idx="3">
                  <c:v>0.11271249076127125</c:v>
                </c:pt>
                <c:pt idx="4">
                  <c:v>0.11992409867172675</c:v>
                </c:pt>
                <c:pt idx="5">
                  <c:v>0.11416026344676181</c:v>
                </c:pt>
                <c:pt idx="6">
                  <c:v>0.11081492764661081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10-4956-847A-719F6B7322BC}"/>
            </c:ext>
          </c:extLst>
        </c:ser>
        <c:ser>
          <c:idx val="2"/>
          <c:order val="2"/>
          <c:tx>
            <c:strRef>
              <c:f>'MI Transmission Production'!$K$1</c:f>
              <c:strCache>
                <c:ptCount val="1"/>
                <c:pt idx="0">
                  <c:v>Automatic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Transmission Production'!$H$2:$H$8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Transmission Production'!$K$2:$K$8</c:f>
              <c:numCache>
                <c:formatCode>0%</c:formatCode>
                <c:ptCount val="7"/>
                <c:pt idx="0">
                  <c:v>0.90377886634009796</c:v>
                </c:pt>
                <c:pt idx="1">
                  <c:v>0.88900939985538685</c:v>
                </c:pt>
                <c:pt idx="2">
                  <c:v>0.85284523378035515</c:v>
                </c:pt>
                <c:pt idx="3">
                  <c:v>0.81892091648189214</c:v>
                </c:pt>
                <c:pt idx="4">
                  <c:v>0.76015180265654647</c:v>
                </c:pt>
                <c:pt idx="5">
                  <c:v>0.73289425539699959</c:v>
                </c:pt>
                <c:pt idx="6">
                  <c:v>0.70144706778370147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10-4956-847A-719F6B7322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75694751"/>
        <c:axId val="775695231"/>
      </c:barChart>
      <c:catAx>
        <c:axId val="77569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695231"/>
        <c:crosses val="autoZero"/>
        <c:auto val="1"/>
        <c:lblAlgn val="ctr"/>
        <c:lblOffset val="100"/>
        <c:noMultiLvlLbl val="0"/>
      </c:catAx>
      <c:valAx>
        <c:axId val="77569523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775694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'Employment Shares, with Charts'!$B$2</c:f>
              <c:strCache>
                <c:ptCount val="1"/>
                <c:pt idx="0">
                  <c:v>Mobility Share of Michigan Employment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'Employment Shares, with Charts'!$C$1:$KP$1</c:f>
              <c:numCache>
                <c:formatCode>General</c:formatCode>
                <c:ptCount val="30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2000</c:v>
                </c:pt>
                <c:pt idx="12">
                  <c:v>2001</c:v>
                </c:pt>
                <c:pt idx="13">
                  <c:v>2001</c:v>
                </c:pt>
                <c:pt idx="14">
                  <c:v>2001</c:v>
                </c:pt>
                <c:pt idx="15">
                  <c:v>2001</c:v>
                </c:pt>
                <c:pt idx="16">
                  <c:v>2001</c:v>
                </c:pt>
                <c:pt idx="17">
                  <c:v>2001</c:v>
                </c:pt>
                <c:pt idx="18">
                  <c:v>2001</c:v>
                </c:pt>
                <c:pt idx="19">
                  <c:v>2001</c:v>
                </c:pt>
                <c:pt idx="20">
                  <c:v>2001</c:v>
                </c:pt>
                <c:pt idx="21">
                  <c:v>2001</c:v>
                </c:pt>
                <c:pt idx="22">
                  <c:v>2001</c:v>
                </c:pt>
                <c:pt idx="23">
                  <c:v>2001</c:v>
                </c:pt>
                <c:pt idx="24">
                  <c:v>2002</c:v>
                </c:pt>
                <c:pt idx="25">
                  <c:v>2002</c:v>
                </c:pt>
                <c:pt idx="26">
                  <c:v>2002</c:v>
                </c:pt>
                <c:pt idx="27">
                  <c:v>2002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2002</c:v>
                </c:pt>
                <c:pt idx="33">
                  <c:v>2002</c:v>
                </c:pt>
                <c:pt idx="34">
                  <c:v>2002</c:v>
                </c:pt>
                <c:pt idx="35">
                  <c:v>2002</c:v>
                </c:pt>
                <c:pt idx="36">
                  <c:v>2003</c:v>
                </c:pt>
                <c:pt idx="37">
                  <c:v>2003</c:v>
                </c:pt>
                <c:pt idx="38">
                  <c:v>2003</c:v>
                </c:pt>
                <c:pt idx="39">
                  <c:v>2003</c:v>
                </c:pt>
                <c:pt idx="40">
                  <c:v>2003</c:v>
                </c:pt>
                <c:pt idx="41">
                  <c:v>2003</c:v>
                </c:pt>
                <c:pt idx="42">
                  <c:v>2003</c:v>
                </c:pt>
                <c:pt idx="43">
                  <c:v>2003</c:v>
                </c:pt>
                <c:pt idx="44">
                  <c:v>2003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2004</c:v>
                </c:pt>
                <c:pt idx="52">
                  <c:v>2004</c:v>
                </c:pt>
                <c:pt idx="53">
                  <c:v>2004</c:v>
                </c:pt>
                <c:pt idx="54">
                  <c:v>2004</c:v>
                </c:pt>
                <c:pt idx="55">
                  <c:v>2004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2005</c:v>
                </c:pt>
                <c:pt idx="65">
                  <c:v>2005</c:v>
                </c:pt>
                <c:pt idx="66">
                  <c:v>2005</c:v>
                </c:pt>
                <c:pt idx="67">
                  <c:v>2005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2005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2006</c:v>
                </c:pt>
                <c:pt idx="84">
                  <c:v>2007</c:v>
                </c:pt>
                <c:pt idx="85">
                  <c:v>2007</c:v>
                </c:pt>
                <c:pt idx="86">
                  <c:v>2007</c:v>
                </c:pt>
                <c:pt idx="87">
                  <c:v>2007</c:v>
                </c:pt>
                <c:pt idx="88">
                  <c:v>2007</c:v>
                </c:pt>
                <c:pt idx="89">
                  <c:v>2007</c:v>
                </c:pt>
                <c:pt idx="90">
                  <c:v>2007</c:v>
                </c:pt>
                <c:pt idx="91">
                  <c:v>2007</c:v>
                </c:pt>
                <c:pt idx="92">
                  <c:v>2007</c:v>
                </c:pt>
                <c:pt idx="93">
                  <c:v>2007</c:v>
                </c:pt>
                <c:pt idx="94">
                  <c:v>2007</c:v>
                </c:pt>
                <c:pt idx="95">
                  <c:v>2007</c:v>
                </c:pt>
                <c:pt idx="96">
                  <c:v>2008</c:v>
                </c:pt>
                <c:pt idx="97">
                  <c:v>2008</c:v>
                </c:pt>
                <c:pt idx="98">
                  <c:v>2008</c:v>
                </c:pt>
                <c:pt idx="99">
                  <c:v>2008</c:v>
                </c:pt>
                <c:pt idx="100">
                  <c:v>2008</c:v>
                </c:pt>
                <c:pt idx="101">
                  <c:v>2008</c:v>
                </c:pt>
                <c:pt idx="102">
                  <c:v>2008</c:v>
                </c:pt>
                <c:pt idx="103">
                  <c:v>2008</c:v>
                </c:pt>
                <c:pt idx="104">
                  <c:v>2008</c:v>
                </c:pt>
                <c:pt idx="105">
                  <c:v>2008</c:v>
                </c:pt>
                <c:pt idx="106">
                  <c:v>2008</c:v>
                </c:pt>
                <c:pt idx="107">
                  <c:v>2008</c:v>
                </c:pt>
                <c:pt idx="108">
                  <c:v>2009</c:v>
                </c:pt>
                <c:pt idx="109">
                  <c:v>2009</c:v>
                </c:pt>
                <c:pt idx="110">
                  <c:v>2009</c:v>
                </c:pt>
                <c:pt idx="111">
                  <c:v>2009</c:v>
                </c:pt>
                <c:pt idx="112">
                  <c:v>2009</c:v>
                </c:pt>
                <c:pt idx="113">
                  <c:v>2009</c:v>
                </c:pt>
                <c:pt idx="114">
                  <c:v>2009</c:v>
                </c:pt>
                <c:pt idx="115">
                  <c:v>2009</c:v>
                </c:pt>
                <c:pt idx="116">
                  <c:v>2009</c:v>
                </c:pt>
                <c:pt idx="117">
                  <c:v>2009</c:v>
                </c:pt>
                <c:pt idx="118">
                  <c:v>2009</c:v>
                </c:pt>
                <c:pt idx="119">
                  <c:v>2009</c:v>
                </c:pt>
                <c:pt idx="120">
                  <c:v>2010</c:v>
                </c:pt>
                <c:pt idx="121">
                  <c:v>2010</c:v>
                </c:pt>
                <c:pt idx="122">
                  <c:v>2010</c:v>
                </c:pt>
                <c:pt idx="123">
                  <c:v>2010</c:v>
                </c:pt>
                <c:pt idx="124">
                  <c:v>2010</c:v>
                </c:pt>
                <c:pt idx="125">
                  <c:v>2010</c:v>
                </c:pt>
                <c:pt idx="126">
                  <c:v>2010</c:v>
                </c:pt>
                <c:pt idx="127">
                  <c:v>2010</c:v>
                </c:pt>
                <c:pt idx="128">
                  <c:v>2010</c:v>
                </c:pt>
                <c:pt idx="129">
                  <c:v>2010</c:v>
                </c:pt>
                <c:pt idx="130">
                  <c:v>2010</c:v>
                </c:pt>
                <c:pt idx="131">
                  <c:v>2010</c:v>
                </c:pt>
                <c:pt idx="132">
                  <c:v>2011</c:v>
                </c:pt>
                <c:pt idx="133">
                  <c:v>2011</c:v>
                </c:pt>
                <c:pt idx="134">
                  <c:v>2011</c:v>
                </c:pt>
                <c:pt idx="135">
                  <c:v>2011</c:v>
                </c:pt>
                <c:pt idx="136">
                  <c:v>2011</c:v>
                </c:pt>
                <c:pt idx="137">
                  <c:v>2011</c:v>
                </c:pt>
                <c:pt idx="138">
                  <c:v>2011</c:v>
                </c:pt>
                <c:pt idx="139">
                  <c:v>2011</c:v>
                </c:pt>
                <c:pt idx="140">
                  <c:v>2011</c:v>
                </c:pt>
                <c:pt idx="141">
                  <c:v>2011</c:v>
                </c:pt>
                <c:pt idx="142">
                  <c:v>2011</c:v>
                </c:pt>
                <c:pt idx="143">
                  <c:v>2011</c:v>
                </c:pt>
                <c:pt idx="144">
                  <c:v>2012</c:v>
                </c:pt>
                <c:pt idx="145">
                  <c:v>2012</c:v>
                </c:pt>
                <c:pt idx="146">
                  <c:v>2012</c:v>
                </c:pt>
                <c:pt idx="147">
                  <c:v>2012</c:v>
                </c:pt>
                <c:pt idx="148">
                  <c:v>2012</c:v>
                </c:pt>
                <c:pt idx="149">
                  <c:v>2012</c:v>
                </c:pt>
                <c:pt idx="150">
                  <c:v>2012</c:v>
                </c:pt>
                <c:pt idx="151">
                  <c:v>2012</c:v>
                </c:pt>
                <c:pt idx="152">
                  <c:v>2012</c:v>
                </c:pt>
                <c:pt idx="153">
                  <c:v>2012</c:v>
                </c:pt>
                <c:pt idx="154">
                  <c:v>2012</c:v>
                </c:pt>
                <c:pt idx="155">
                  <c:v>2012</c:v>
                </c:pt>
                <c:pt idx="156">
                  <c:v>2013</c:v>
                </c:pt>
                <c:pt idx="157">
                  <c:v>2013</c:v>
                </c:pt>
                <c:pt idx="158">
                  <c:v>2013</c:v>
                </c:pt>
                <c:pt idx="159">
                  <c:v>2013</c:v>
                </c:pt>
                <c:pt idx="160">
                  <c:v>2013</c:v>
                </c:pt>
                <c:pt idx="161">
                  <c:v>2013</c:v>
                </c:pt>
                <c:pt idx="162">
                  <c:v>2013</c:v>
                </c:pt>
                <c:pt idx="163">
                  <c:v>2013</c:v>
                </c:pt>
                <c:pt idx="164">
                  <c:v>2013</c:v>
                </c:pt>
                <c:pt idx="165">
                  <c:v>2013</c:v>
                </c:pt>
                <c:pt idx="166">
                  <c:v>2013</c:v>
                </c:pt>
                <c:pt idx="167">
                  <c:v>2013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2015</c:v>
                </c:pt>
                <c:pt idx="181">
                  <c:v>2015</c:v>
                </c:pt>
                <c:pt idx="182">
                  <c:v>2015</c:v>
                </c:pt>
                <c:pt idx="183">
                  <c:v>2015</c:v>
                </c:pt>
                <c:pt idx="184">
                  <c:v>2015</c:v>
                </c:pt>
                <c:pt idx="185">
                  <c:v>2015</c:v>
                </c:pt>
                <c:pt idx="186">
                  <c:v>2015</c:v>
                </c:pt>
                <c:pt idx="187">
                  <c:v>2015</c:v>
                </c:pt>
                <c:pt idx="188">
                  <c:v>2015</c:v>
                </c:pt>
                <c:pt idx="189">
                  <c:v>2015</c:v>
                </c:pt>
                <c:pt idx="190">
                  <c:v>2015</c:v>
                </c:pt>
                <c:pt idx="191">
                  <c:v>2015</c:v>
                </c:pt>
                <c:pt idx="192">
                  <c:v>2016</c:v>
                </c:pt>
                <c:pt idx="193">
                  <c:v>2016</c:v>
                </c:pt>
                <c:pt idx="194">
                  <c:v>2016</c:v>
                </c:pt>
                <c:pt idx="195">
                  <c:v>2016</c:v>
                </c:pt>
                <c:pt idx="196">
                  <c:v>2016</c:v>
                </c:pt>
                <c:pt idx="197">
                  <c:v>2016</c:v>
                </c:pt>
                <c:pt idx="198">
                  <c:v>2016</c:v>
                </c:pt>
                <c:pt idx="199">
                  <c:v>2016</c:v>
                </c:pt>
                <c:pt idx="200">
                  <c:v>2016</c:v>
                </c:pt>
                <c:pt idx="201">
                  <c:v>2016</c:v>
                </c:pt>
                <c:pt idx="202">
                  <c:v>2016</c:v>
                </c:pt>
                <c:pt idx="203">
                  <c:v>2016</c:v>
                </c:pt>
                <c:pt idx="204">
                  <c:v>2017</c:v>
                </c:pt>
                <c:pt idx="205">
                  <c:v>2017</c:v>
                </c:pt>
                <c:pt idx="206">
                  <c:v>2017</c:v>
                </c:pt>
                <c:pt idx="207">
                  <c:v>2017</c:v>
                </c:pt>
                <c:pt idx="208">
                  <c:v>2017</c:v>
                </c:pt>
                <c:pt idx="209">
                  <c:v>2017</c:v>
                </c:pt>
                <c:pt idx="210">
                  <c:v>2017</c:v>
                </c:pt>
                <c:pt idx="211">
                  <c:v>2017</c:v>
                </c:pt>
                <c:pt idx="212">
                  <c:v>2017</c:v>
                </c:pt>
                <c:pt idx="213">
                  <c:v>2017</c:v>
                </c:pt>
                <c:pt idx="214">
                  <c:v>2017</c:v>
                </c:pt>
                <c:pt idx="215">
                  <c:v>2017</c:v>
                </c:pt>
                <c:pt idx="216">
                  <c:v>2018</c:v>
                </c:pt>
                <c:pt idx="217">
                  <c:v>2018</c:v>
                </c:pt>
                <c:pt idx="218">
                  <c:v>2018</c:v>
                </c:pt>
                <c:pt idx="219">
                  <c:v>2018</c:v>
                </c:pt>
                <c:pt idx="220">
                  <c:v>2018</c:v>
                </c:pt>
                <c:pt idx="221">
                  <c:v>2018</c:v>
                </c:pt>
                <c:pt idx="222">
                  <c:v>2018</c:v>
                </c:pt>
                <c:pt idx="223">
                  <c:v>2018</c:v>
                </c:pt>
                <c:pt idx="224">
                  <c:v>2018</c:v>
                </c:pt>
                <c:pt idx="225">
                  <c:v>2018</c:v>
                </c:pt>
                <c:pt idx="226">
                  <c:v>2018</c:v>
                </c:pt>
                <c:pt idx="227">
                  <c:v>2018</c:v>
                </c:pt>
                <c:pt idx="228">
                  <c:v>2019</c:v>
                </c:pt>
                <c:pt idx="229">
                  <c:v>2019</c:v>
                </c:pt>
                <c:pt idx="230">
                  <c:v>2019</c:v>
                </c:pt>
                <c:pt idx="231">
                  <c:v>2019</c:v>
                </c:pt>
                <c:pt idx="232">
                  <c:v>2019</c:v>
                </c:pt>
                <c:pt idx="233">
                  <c:v>2019</c:v>
                </c:pt>
                <c:pt idx="234">
                  <c:v>2019</c:v>
                </c:pt>
                <c:pt idx="235">
                  <c:v>2019</c:v>
                </c:pt>
                <c:pt idx="236">
                  <c:v>2019</c:v>
                </c:pt>
                <c:pt idx="237">
                  <c:v>2019</c:v>
                </c:pt>
                <c:pt idx="238">
                  <c:v>2019</c:v>
                </c:pt>
                <c:pt idx="239">
                  <c:v>2019</c:v>
                </c:pt>
                <c:pt idx="240">
                  <c:v>2020</c:v>
                </c:pt>
                <c:pt idx="241">
                  <c:v>2020</c:v>
                </c:pt>
                <c:pt idx="242">
                  <c:v>2020</c:v>
                </c:pt>
                <c:pt idx="243">
                  <c:v>2020</c:v>
                </c:pt>
                <c:pt idx="244">
                  <c:v>2020</c:v>
                </c:pt>
                <c:pt idx="245">
                  <c:v>2020</c:v>
                </c:pt>
                <c:pt idx="246">
                  <c:v>2020</c:v>
                </c:pt>
                <c:pt idx="247">
                  <c:v>2020</c:v>
                </c:pt>
                <c:pt idx="248">
                  <c:v>2020</c:v>
                </c:pt>
                <c:pt idx="249">
                  <c:v>2020</c:v>
                </c:pt>
                <c:pt idx="250">
                  <c:v>2020</c:v>
                </c:pt>
                <c:pt idx="251">
                  <c:v>2020</c:v>
                </c:pt>
                <c:pt idx="252">
                  <c:v>2021</c:v>
                </c:pt>
                <c:pt idx="253">
                  <c:v>2021</c:v>
                </c:pt>
                <c:pt idx="254">
                  <c:v>2021</c:v>
                </c:pt>
                <c:pt idx="255">
                  <c:v>2021</c:v>
                </c:pt>
                <c:pt idx="256">
                  <c:v>2021</c:v>
                </c:pt>
                <c:pt idx="257">
                  <c:v>2021</c:v>
                </c:pt>
                <c:pt idx="258">
                  <c:v>2021</c:v>
                </c:pt>
                <c:pt idx="259">
                  <c:v>2021</c:v>
                </c:pt>
                <c:pt idx="260">
                  <c:v>2021</c:v>
                </c:pt>
                <c:pt idx="261">
                  <c:v>2021</c:v>
                </c:pt>
                <c:pt idx="262">
                  <c:v>2021</c:v>
                </c:pt>
                <c:pt idx="263">
                  <c:v>2021</c:v>
                </c:pt>
                <c:pt idx="264">
                  <c:v>2022</c:v>
                </c:pt>
                <c:pt idx="265">
                  <c:v>2022</c:v>
                </c:pt>
                <c:pt idx="266">
                  <c:v>2022</c:v>
                </c:pt>
                <c:pt idx="267">
                  <c:v>2022</c:v>
                </c:pt>
                <c:pt idx="268">
                  <c:v>2022</c:v>
                </c:pt>
                <c:pt idx="269">
                  <c:v>2022</c:v>
                </c:pt>
                <c:pt idx="270">
                  <c:v>2022</c:v>
                </c:pt>
                <c:pt idx="271">
                  <c:v>2022</c:v>
                </c:pt>
                <c:pt idx="272">
                  <c:v>2022</c:v>
                </c:pt>
                <c:pt idx="273">
                  <c:v>2022</c:v>
                </c:pt>
                <c:pt idx="274">
                  <c:v>2022</c:v>
                </c:pt>
                <c:pt idx="275">
                  <c:v>2022</c:v>
                </c:pt>
                <c:pt idx="276">
                  <c:v>2023</c:v>
                </c:pt>
                <c:pt idx="277">
                  <c:v>2023</c:v>
                </c:pt>
                <c:pt idx="278">
                  <c:v>2023</c:v>
                </c:pt>
                <c:pt idx="279">
                  <c:v>2023</c:v>
                </c:pt>
                <c:pt idx="280">
                  <c:v>2023</c:v>
                </c:pt>
                <c:pt idx="281">
                  <c:v>2023</c:v>
                </c:pt>
                <c:pt idx="282">
                  <c:v>2023</c:v>
                </c:pt>
                <c:pt idx="283">
                  <c:v>2023</c:v>
                </c:pt>
                <c:pt idx="284">
                  <c:v>2023</c:v>
                </c:pt>
                <c:pt idx="285">
                  <c:v>2023</c:v>
                </c:pt>
                <c:pt idx="286">
                  <c:v>2023</c:v>
                </c:pt>
                <c:pt idx="287">
                  <c:v>2023</c:v>
                </c:pt>
                <c:pt idx="288">
                  <c:v>2024</c:v>
                </c:pt>
                <c:pt idx="289">
                  <c:v>2024</c:v>
                </c:pt>
                <c:pt idx="290">
                  <c:v>2024</c:v>
                </c:pt>
                <c:pt idx="291">
                  <c:v>2024</c:v>
                </c:pt>
                <c:pt idx="292">
                  <c:v>2024</c:v>
                </c:pt>
                <c:pt idx="293">
                  <c:v>2024</c:v>
                </c:pt>
                <c:pt idx="294">
                  <c:v>2024</c:v>
                </c:pt>
                <c:pt idx="295">
                  <c:v>2024</c:v>
                </c:pt>
                <c:pt idx="296">
                  <c:v>2024</c:v>
                </c:pt>
                <c:pt idx="297">
                  <c:v>2024</c:v>
                </c:pt>
                <c:pt idx="298">
                  <c:v>2024</c:v>
                </c:pt>
                <c:pt idx="299">
                  <c:v>2024</c:v>
                </c:pt>
              </c:numCache>
            </c:numRef>
          </c:cat>
          <c:val>
            <c:numRef>
              <c:f>'Employment Shares, with Charts'!$C$2:$KP$2</c:f>
              <c:numCache>
                <c:formatCode>0.0%</c:formatCode>
                <c:ptCount val="300"/>
                <c:pt idx="0">
                  <c:v>0.23947380674355817</c:v>
                </c:pt>
                <c:pt idx="1">
                  <c:v>0.24016904201547776</c:v>
                </c:pt>
                <c:pt idx="2">
                  <c:v>0.23839859744729006</c:v>
                </c:pt>
                <c:pt idx="3">
                  <c:v>0.23614172645530757</c:v>
                </c:pt>
                <c:pt idx="4">
                  <c:v>0.23400201174959581</c:v>
                </c:pt>
                <c:pt idx="5">
                  <c:v>0.23254664719904736</c:v>
                </c:pt>
                <c:pt idx="6">
                  <c:v>0.22780081241977593</c:v>
                </c:pt>
                <c:pt idx="7">
                  <c:v>0.23058889475890362</c:v>
                </c:pt>
                <c:pt idx="8">
                  <c:v>0.22980117140297188</c:v>
                </c:pt>
                <c:pt idx="9">
                  <c:v>0.23083506501261813</c:v>
                </c:pt>
                <c:pt idx="10">
                  <c:v>0.23073493924982541</c:v>
                </c:pt>
                <c:pt idx="11">
                  <c:v>0.23084742006326436</c:v>
                </c:pt>
                <c:pt idx="12">
                  <c:v>0.22988098247354444</c:v>
                </c:pt>
                <c:pt idx="13">
                  <c:v>0.23328247594944881</c:v>
                </c:pt>
                <c:pt idx="14">
                  <c:v>0.23112299749671456</c:v>
                </c:pt>
                <c:pt idx="15">
                  <c:v>0.2275939857080447</c:v>
                </c:pt>
                <c:pt idx="16">
                  <c:v>0.22378591288229843</c:v>
                </c:pt>
                <c:pt idx="17">
                  <c:v>0.22194689270876305</c:v>
                </c:pt>
                <c:pt idx="18">
                  <c:v>0.21588958320807253</c:v>
                </c:pt>
                <c:pt idx="19">
                  <c:v>0.21858906621657459</c:v>
                </c:pt>
                <c:pt idx="20">
                  <c:v>0.2203227061167711</c:v>
                </c:pt>
                <c:pt idx="21">
                  <c:v>0.21990796885567171</c:v>
                </c:pt>
                <c:pt idx="22">
                  <c:v>0.21990760662307812</c:v>
                </c:pt>
                <c:pt idx="23">
                  <c:v>0.22108811345809554</c:v>
                </c:pt>
                <c:pt idx="24">
                  <c:v>0.22018225555196064</c:v>
                </c:pt>
                <c:pt idx="25">
                  <c:v>0.22394426342506965</c:v>
                </c:pt>
                <c:pt idx="26">
                  <c:v>0.22247231659874558</c:v>
                </c:pt>
                <c:pt idx="27">
                  <c:v>0.21929362887587783</c:v>
                </c:pt>
                <c:pt idx="28">
                  <c:v>0.21580778938300224</c:v>
                </c:pt>
                <c:pt idx="29">
                  <c:v>0.21492403511414607</c:v>
                </c:pt>
                <c:pt idx="30">
                  <c:v>0.21050044877667048</c:v>
                </c:pt>
                <c:pt idx="31">
                  <c:v>0.21389807315398016</c:v>
                </c:pt>
                <c:pt idx="32">
                  <c:v>0.21425995815306237</c:v>
                </c:pt>
                <c:pt idx="33">
                  <c:v>0.2152249999933657</c:v>
                </c:pt>
                <c:pt idx="34">
                  <c:v>0.21599011522663508</c:v>
                </c:pt>
                <c:pt idx="35">
                  <c:v>0.21667111920922844</c:v>
                </c:pt>
                <c:pt idx="36">
                  <c:v>0.2191117700856359</c:v>
                </c:pt>
                <c:pt idx="37">
                  <c:v>0.21921512283544811</c:v>
                </c:pt>
                <c:pt idx="38">
                  <c:v>0.21838590130581448</c:v>
                </c:pt>
                <c:pt idx="39">
                  <c:v>0.21429805121333684</c:v>
                </c:pt>
                <c:pt idx="40">
                  <c:v>0.2104281825953449</c:v>
                </c:pt>
                <c:pt idx="41">
                  <c:v>0.20947234710701942</c:v>
                </c:pt>
                <c:pt idx="42">
                  <c:v>0.20002774584803204</c:v>
                </c:pt>
                <c:pt idx="43">
                  <c:v>0.20783893300383408</c:v>
                </c:pt>
                <c:pt idx="44">
                  <c:v>0.2083226935415054</c:v>
                </c:pt>
                <c:pt idx="45">
                  <c:v>0.20762494797601741</c:v>
                </c:pt>
                <c:pt idx="46">
                  <c:v>0.20922850922063954</c:v>
                </c:pt>
                <c:pt idx="47">
                  <c:v>0.20985055430368921</c:v>
                </c:pt>
                <c:pt idx="48">
                  <c:v>0.21488260405099707</c:v>
                </c:pt>
                <c:pt idx="49">
                  <c:v>0.21533794054255886</c:v>
                </c:pt>
                <c:pt idx="50">
                  <c:v>0.21503492933714677</c:v>
                </c:pt>
                <c:pt idx="51">
                  <c:v>0.21181002906529359</c:v>
                </c:pt>
                <c:pt idx="52">
                  <c:v>0.20876505805088605</c:v>
                </c:pt>
                <c:pt idx="53">
                  <c:v>0.20577370999647043</c:v>
                </c:pt>
                <c:pt idx="54">
                  <c:v>0.1949669834703657</c:v>
                </c:pt>
                <c:pt idx="55">
                  <c:v>0.2042105527912485</c:v>
                </c:pt>
                <c:pt idx="56">
                  <c:v>0.20461823648129449</c:v>
                </c:pt>
                <c:pt idx="57">
                  <c:v>0.2058153578158694</c:v>
                </c:pt>
                <c:pt idx="58">
                  <c:v>0.2055908133921597</c:v>
                </c:pt>
                <c:pt idx="59">
                  <c:v>0.20621368931336764</c:v>
                </c:pt>
                <c:pt idx="60">
                  <c:v>0.20940355601627023</c:v>
                </c:pt>
                <c:pt idx="61">
                  <c:v>0.21140634306971307</c:v>
                </c:pt>
                <c:pt idx="62">
                  <c:v>0.20985180641311854</c:v>
                </c:pt>
                <c:pt idx="63">
                  <c:v>0.20450937223152965</c:v>
                </c:pt>
                <c:pt idx="64">
                  <c:v>0.20273662505927664</c:v>
                </c:pt>
                <c:pt idx="65">
                  <c:v>0.2001792790207915</c:v>
                </c:pt>
                <c:pt idx="66">
                  <c:v>0.19240544679365806</c:v>
                </c:pt>
                <c:pt idx="67">
                  <c:v>0.19800303073112033</c:v>
                </c:pt>
                <c:pt idx="68">
                  <c:v>0.20004281794743548</c:v>
                </c:pt>
                <c:pt idx="69">
                  <c:v>0.20149049389249402</c:v>
                </c:pt>
                <c:pt idx="70">
                  <c:v>0.20247429804397185</c:v>
                </c:pt>
                <c:pt idx="71">
                  <c:v>0.20287840435038676</c:v>
                </c:pt>
                <c:pt idx="72">
                  <c:v>0.20496740704120908</c:v>
                </c:pt>
                <c:pt idx="73">
                  <c:v>0.20400347428136009</c:v>
                </c:pt>
                <c:pt idx="74">
                  <c:v>0.20427580305279477</c:v>
                </c:pt>
                <c:pt idx="75">
                  <c:v>0.20295879071021966</c:v>
                </c:pt>
                <c:pt idx="76">
                  <c:v>0.199210844704652</c:v>
                </c:pt>
                <c:pt idx="77">
                  <c:v>0.1973186422263149</c:v>
                </c:pt>
                <c:pt idx="78">
                  <c:v>0.1875777042745225</c:v>
                </c:pt>
                <c:pt idx="79">
                  <c:v>0.19434628204991963</c:v>
                </c:pt>
                <c:pt idx="80">
                  <c:v>0.19469966462508762</c:v>
                </c:pt>
                <c:pt idx="81">
                  <c:v>0.19439305862594661</c:v>
                </c:pt>
                <c:pt idx="82">
                  <c:v>0.19603462611734529</c:v>
                </c:pt>
                <c:pt idx="83">
                  <c:v>0.19615788558974262</c:v>
                </c:pt>
                <c:pt idx="84">
                  <c:v>0.19710932066615616</c:v>
                </c:pt>
                <c:pt idx="85">
                  <c:v>0.20101815495870917</c:v>
                </c:pt>
                <c:pt idx="86">
                  <c:v>0.19899630905920215</c:v>
                </c:pt>
                <c:pt idx="87">
                  <c:v>0.19611352595244183</c:v>
                </c:pt>
                <c:pt idx="88">
                  <c:v>0.19199062617141643</c:v>
                </c:pt>
                <c:pt idx="89">
                  <c:v>0.19056695640322932</c:v>
                </c:pt>
                <c:pt idx="90">
                  <c:v>0.18365404898106358</c:v>
                </c:pt>
                <c:pt idx="91">
                  <c:v>0.18941868510203125</c:v>
                </c:pt>
                <c:pt idx="92">
                  <c:v>0.18928323126411697</c:v>
                </c:pt>
                <c:pt idx="93">
                  <c:v>0.18708203870782375</c:v>
                </c:pt>
                <c:pt idx="94">
                  <c:v>0.18965302538300671</c:v>
                </c:pt>
                <c:pt idx="95">
                  <c:v>0.18942629386576523</c:v>
                </c:pt>
                <c:pt idx="96">
                  <c:v>0.19197327623425159</c:v>
                </c:pt>
                <c:pt idx="97">
                  <c:v>0.1931331384193217</c:v>
                </c:pt>
                <c:pt idx="98">
                  <c:v>0.18932565584153127</c:v>
                </c:pt>
                <c:pt idx="99">
                  <c:v>0.18537645083971746</c:v>
                </c:pt>
                <c:pt idx="100">
                  <c:v>0.18198765893738983</c:v>
                </c:pt>
                <c:pt idx="101">
                  <c:v>0.18456407545302184</c:v>
                </c:pt>
                <c:pt idx="102">
                  <c:v>0.17452606624867123</c:v>
                </c:pt>
                <c:pt idx="103">
                  <c:v>0.17976144594419707</c:v>
                </c:pt>
                <c:pt idx="104">
                  <c:v>0.18004271841430897</c:v>
                </c:pt>
                <c:pt idx="105">
                  <c:v>0.17923806771270592</c:v>
                </c:pt>
                <c:pt idx="106">
                  <c:v>0.17968494950355582</c:v>
                </c:pt>
                <c:pt idx="107">
                  <c:v>0.17868708485445375</c:v>
                </c:pt>
                <c:pt idx="108">
                  <c:v>0.16734740762082939</c:v>
                </c:pt>
                <c:pt idx="109">
                  <c:v>0.172433563472524</c:v>
                </c:pt>
                <c:pt idx="110">
                  <c:v>0.1719885231681394</c:v>
                </c:pt>
                <c:pt idx="111">
                  <c:v>0.16736474892686407</c:v>
                </c:pt>
                <c:pt idx="112">
                  <c:v>0.15887406443011803</c:v>
                </c:pt>
                <c:pt idx="113">
                  <c:v>0.15594565761972162</c:v>
                </c:pt>
                <c:pt idx="114">
                  <c:v>0.15703409347881839</c:v>
                </c:pt>
                <c:pt idx="115">
                  <c:v>0.16082619695313335</c:v>
                </c:pt>
                <c:pt idx="116">
                  <c:v>0.163734665252557</c:v>
                </c:pt>
                <c:pt idx="117">
                  <c:v>0.16449761194488338</c:v>
                </c:pt>
                <c:pt idx="118">
                  <c:v>0.16416711419718069</c:v>
                </c:pt>
                <c:pt idx="119">
                  <c:v>0.16556728419999006</c:v>
                </c:pt>
                <c:pt idx="120">
                  <c:v>0.16979719642419155</c:v>
                </c:pt>
                <c:pt idx="121">
                  <c:v>0.17003080484027436</c:v>
                </c:pt>
                <c:pt idx="122">
                  <c:v>0.16942690760187518</c:v>
                </c:pt>
                <c:pt idx="123">
                  <c:v>0.16857630548769892</c:v>
                </c:pt>
                <c:pt idx="124">
                  <c:v>0.16700490089810116</c:v>
                </c:pt>
                <c:pt idx="125">
                  <c:v>0.16747362283008274</c:v>
                </c:pt>
                <c:pt idx="126">
                  <c:v>0.16604566638750851</c:v>
                </c:pt>
                <c:pt idx="127">
                  <c:v>0.16591699209522051</c:v>
                </c:pt>
                <c:pt idx="128">
                  <c:v>0.16921263120527819</c:v>
                </c:pt>
                <c:pt idx="129">
                  <c:v>0.17029994553159014</c:v>
                </c:pt>
                <c:pt idx="130">
                  <c:v>0.17102100308826285</c:v>
                </c:pt>
                <c:pt idx="131">
                  <c:v>0.17246293107134425</c:v>
                </c:pt>
                <c:pt idx="132">
                  <c:v>0.17692049049188571</c:v>
                </c:pt>
                <c:pt idx="133">
                  <c:v>0.17816353209997834</c:v>
                </c:pt>
                <c:pt idx="134">
                  <c:v>0.17798865275168571</c:v>
                </c:pt>
                <c:pt idx="135">
                  <c:v>0.17690277030744786</c:v>
                </c:pt>
                <c:pt idx="136">
                  <c:v>0.17511684764813032</c:v>
                </c:pt>
                <c:pt idx="137">
                  <c:v>0.17526099535366946</c:v>
                </c:pt>
                <c:pt idx="138">
                  <c:v>0.17164403577701934</c:v>
                </c:pt>
                <c:pt idx="139">
                  <c:v>0.1753554417494593</c:v>
                </c:pt>
                <c:pt idx="140">
                  <c:v>0.17606836892698038</c:v>
                </c:pt>
                <c:pt idx="141">
                  <c:v>0.17649002065513783</c:v>
                </c:pt>
                <c:pt idx="142">
                  <c:v>0.17779319676591032</c:v>
                </c:pt>
                <c:pt idx="143">
                  <c:v>0.17970706136016262</c:v>
                </c:pt>
                <c:pt idx="144">
                  <c:v>0.1836022507498043</c:v>
                </c:pt>
                <c:pt idx="145">
                  <c:v>0.18383335961337055</c:v>
                </c:pt>
                <c:pt idx="146">
                  <c:v>0.18334937264422621</c:v>
                </c:pt>
                <c:pt idx="147">
                  <c:v>0.18194453480148451</c:v>
                </c:pt>
                <c:pt idx="148">
                  <c:v>0.18067661475862704</c:v>
                </c:pt>
                <c:pt idx="149">
                  <c:v>0.18054051433384619</c:v>
                </c:pt>
                <c:pt idx="150">
                  <c:v>0.18116589744545022</c:v>
                </c:pt>
                <c:pt idx="151">
                  <c:v>0.18146916635538654</c:v>
                </c:pt>
                <c:pt idx="152">
                  <c:v>0.18176676651355769</c:v>
                </c:pt>
                <c:pt idx="153">
                  <c:v>0.18249357827491908</c:v>
                </c:pt>
                <c:pt idx="154">
                  <c:v>0.18274610421064871</c:v>
                </c:pt>
                <c:pt idx="155">
                  <c:v>0.18391291840514903</c:v>
                </c:pt>
                <c:pt idx="156">
                  <c:v>0.18732699113362755</c:v>
                </c:pt>
                <c:pt idx="157">
                  <c:v>0.18804785438639862</c:v>
                </c:pt>
                <c:pt idx="158">
                  <c:v>0.18782033919878754</c:v>
                </c:pt>
                <c:pt idx="159">
                  <c:v>0.18637974184996259</c:v>
                </c:pt>
                <c:pt idx="160">
                  <c:v>0.18357498172834777</c:v>
                </c:pt>
                <c:pt idx="161">
                  <c:v>0.18371421109751165</c:v>
                </c:pt>
                <c:pt idx="162">
                  <c:v>0.18018738777179227</c:v>
                </c:pt>
                <c:pt idx="163">
                  <c:v>0.18321650637580827</c:v>
                </c:pt>
                <c:pt idx="164">
                  <c:v>0.18428728614146636</c:v>
                </c:pt>
                <c:pt idx="165">
                  <c:v>0.18447980081246354</c:v>
                </c:pt>
                <c:pt idx="166">
                  <c:v>0.18548518134291134</c:v>
                </c:pt>
                <c:pt idx="167">
                  <c:v>0.18552808914472738</c:v>
                </c:pt>
                <c:pt idx="168">
                  <c:v>0.1900673184903976</c:v>
                </c:pt>
                <c:pt idx="169">
                  <c:v>0.19208097002094424</c:v>
                </c:pt>
                <c:pt idx="170">
                  <c:v>0.1916105033216379</c:v>
                </c:pt>
                <c:pt idx="171">
                  <c:v>0.18903504840767527</c:v>
                </c:pt>
                <c:pt idx="172">
                  <c:v>0.18698509202777849</c:v>
                </c:pt>
                <c:pt idx="173">
                  <c:v>0.18845802585990962</c:v>
                </c:pt>
                <c:pt idx="174">
                  <c:v>0.18787793425655627</c:v>
                </c:pt>
                <c:pt idx="175">
                  <c:v>0.18881928870376585</c:v>
                </c:pt>
                <c:pt idx="176">
                  <c:v>0.18920175835285957</c:v>
                </c:pt>
                <c:pt idx="177">
                  <c:v>0.18848783106856462</c:v>
                </c:pt>
                <c:pt idx="178">
                  <c:v>0.19034796440211696</c:v>
                </c:pt>
                <c:pt idx="179">
                  <c:v>0.19183490993837404</c:v>
                </c:pt>
                <c:pt idx="180">
                  <c:v>0.19450870565821299</c:v>
                </c:pt>
                <c:pt idx="181">
                  <c:v>0.19531256251307416</c:v>
                </c:pt>
                <c:pt idx="182">
                  <c:v>0.19442284977254981</c:v>
                </c:pt>
                <c:pt idx="183">
                  <c:v>0.19325770760483302</c:v>
                </c:pt>
                <c:pt idx="184">
                  <c:v>0.19073988693258376</c:v>
                </c:pt>
                <c:pt idx="185">
                  <c:v>0.19091800517126198</c:v>
                </c:pt>
                <c:pt idx="186">
                  <c:v>0.19070688612020206</c:v>
                </c:pt>
                <c:pt idx="187">
                  <c:v>0.19143312091483652</c:v>
                </c:pt>
                <c:pt idx="188">
                  <c:v>0.19173157940435401</c:v>
                </c:pt>
                <c:pt idx="189">
                  <c:v>0.19107401608469141</c:v>
                </c:pt>
                <c:pt idx="190">
                  <c:v>0.1918708775488901</c:v>
                </c:pt>
                <c:pt idx="191">
                  <c:v>0.19310109990194832</c:v>
                </c:pt>
                <c:pt idx="192">
                  <c:v>0.19647429887579446</c:v>
                </c:pt>
                <c:pt idx="193">
                  <c:v>0.19631166817533829</c:v>
                </c:pt>
                <c:pt idx="194">
                  <c:v>0.19492087856006129</c:v>
                </c:pt>
                <c:pt idx="195">
                  <c:v>0.19364636346460182</c:v>
                </c:pt>
                <c:pt idx="196">
                  <c:v>0.19027684871501629</c:v>
                </c:pt>
                <c:pt idx="197">
                  <c:v>0.19111221062508083</c:v>
                </c:pt>
                <c:pt idx="198">
                  <c:v>0.19061405460688052</c:v>
                </c:pt>
                <c:pt idx="199">
                  <c:v>0.19063058532616703</c:v>
                </c:pt>
                <c:pt idx="200">
                  <c:v>0.19095629953553134</c:v>
                </c:pt>
                <c:pt idx="201">
                  <c:v>0.19071431195233576</c:v>
                </c:pt>
                <c:pt idx="202">
                  <c:v>0.19178063102186974</c:v>
                </c:pt>
                <c:pt idx="203">
                  <c:v>0.19344120301529491</c:v>
                </c:pt>
                <c:pt idx="204">
                  <c:v>0.19438670152955279</c:v>
                </c:pt>
                <c:pt idx="205">
                  <c:v>0.19437709659937863</c:v>
                </c:pt>
                <c:pt idx="206">
                  <c:v>0.19309651820619084</c:v>
                </c:pt>
                <c:pt idx="207">
                  <c:v>0.19185016020178608</c:v>
                </c:pt>
                <c:pt idx="208">
                  <c:v>0.18942218203916503</c:v>
                </c:pt>
                <c:pt idx="209">
                  <c:v>0.18881592188297264</c:v>
                </c:pt>
                <c:pt idx="210">
                  <c:v>0.18708913603981089</c:v>
                </c:pt>
                <c:pt idx="211">
                  <c:v>0.18847896289879326</c:v>
                </c:pt>
                <c:pt idx="212">
                  <c:v>0.18891438291759591</c:v>
                </c:pt>
                <c:pt idx="213">
                  <c:v>0.18907247978925634</c:v>
                </c:pt>
                <c:pt idx="214">
                  <c:v>0.18995445506787645</c:v>
                </c:pt>
                <c:pt idx="215">
                  <c:v>0.19132500708850211</c:v>
                </c:pt>
                <c:pt idx="216">
                  <c:v>0.19460758715893664</c:v>
                </c:pt>
                <c:pt idx="217">
                  <c:v>0.19521409690481994</c:v>
                </c:pt>
                <c:pt idx="218">
                  <c:v>0.19445959348569958</c:v>
                </c:pt>
                <c:pt idx="219">
                  <c:v>0.19373068217249204</c:v>
                </c:pt>
                <c:pt idx="220">
                  <c:v>0.19092150208333497</c:v>
                </c:pt>
                <c:pt idx="221">
                  <c:v>0.18992078858442038</c:v>
                </c:pt>
                <c:pt idx="222">
                  <c:v>0.18997326115721733</c:v>
                </c:pt>
                <c:pt idx="223">
                  <c:v>0.19041020801693961</c:v>
                </c:pt>
                <c:pt idx="224">
                  <c:v>0.19152010535182751</c:v>
                </c:pt>
                <c:pt idx="225">
                  <c:v>0.19124169153571763</c:v>
                </c:pt>
                <c:pt idx="226">
                  <c:v>0.19207767377853413</c:v>
                </c:pt>
                <c:pt idx="227">
                  <c:v>0.19356790097400883</c:v>
                </c:pt>
                <c:pt idx="228">
                  <c:v>0.19597042114213889</c:v>
                </c:pt>
                <c:pt idx="229">
                  <c:v>0.19667572509108211</c:v>
                </c:pt>
                <c:pt idx="230">
                  <c:v>0.1953628611624959</c:v>
                </c:pt>
                <c:pt idx="231">
                  <c:v>0.19376559148147773</c:v>
                </c:pt>
                <c:pt idx="232">
                  <c:v>0.19092755745070963</c:v>
                </c:pt>
                <c:pt idx="233">
                  <c:v>0.19028540191111609</c:v>
                </c:pt>
                <c:pt idx="234">
                  <c:v>0.18961512540945494</c:v>
                </c:pt>
                <c:pt idx="235">
                  <c:v>0.1898221594860072</c:v>
                </c:pt>
                <c:pt idx="236">
                  <c:v>0.18998733128851278</c:v>
                </c:pt>
                <c:pt idx="237">
                  <c:v>0.18434064673470754</c:v>
                </c:pt>
                <c:pt idx="238">
                  <c:v>0.18961269438919517</c:v>
                </c:pt>
                <c:pt idx="239">
                  <c:v>0.19021352841496872</c:v>
                </c:pt>
                <c:pt idx="240">
                  <c:v>0.19275771587137142</c:v>
                </c:pt>
                <c:pt idx="241">
                  <c:v>0.1930868971804767</c:v>
                </c:pt>
                <c:pt idx="242">
                  <c:v>0.19318923696282309</c:v>
                </c:pt>
                <c:pt idx="243">
                  <c:v>0.17451242264815631</c:v>
                </c:pt>
                <c:pt idx="244">
                  <c:v>0.17316871828735095</c:v>
                </c:pt>
                <c:pt idx="245">
                  <c:v>0.19525168266604886</c:v>
                </c:pt>
                <c:pt idx="246">
                  <c:v>0.19300838349882418</c:v>
                </c:pt>
                <c:pt idx="247">
                  <c:v>0.19213338733894259</c:v>
                </c:pt>
                <c:pt idx="248">
                  <c:v>0.19128479140684418</c:v>
                </c:pt>
                <c:pt idx="249">
                  <c:v>0.19070674732769879</c:v>
                </c:pt>
                <c:pt idx="250">
                  <c:v>0.1920386049552418</c:v>
                </c:pt>
                <c:pt idx="251">
                  <c:v>0.19754270920816683</c:v>
                </c:pt>
                <c:pt idx="252">
                  <c:v>0.20140221269881117</c:v>
                </c:pt>
                <c:pt idx="253">
                  <c:v>0.19831560880150131</c:v>
                </c:pt>
                <c:pt idx="254">
                  <c:v>0.19746648376310511</c:v>
                </c:pt>
                <c:pt idx="255">
                  <c:v>0.1917410492887717</c:v>
                </c:pt>
                <c:pt idx="256">
                  <c:v>0.19047519381727024</c:v>
                </c:pt>
                <c:pt idx="257">
                  <c:v>0.18954945552915975</c:v>
                </c:pt>
                <c:pt idx="258">
                  <c:v>0.18876975045834629</c:v>
                </c:pt>
                <c:pt idx="259">
                  <c:v>0.18739274613667206</c:v>
                </c:pt>
                <c:pt idx="260">
                  <c:v>0.19005404025735131</c:v>
                </c:pt>
                <c:pt idx="261">
                  <c:v>0.18805455136271354</c:v>
                </c:pt>
                <c:pt idx="262">
                  <c:v>0.18892107759356452</c:v>
                </c:pt>
                <c:pt idx="263">
                  <c:v>0.18972969130090775</c:v>
                </c:pt>
                <c:pt idx="264">
                  <c:v>0.19174582238450025</c:v>
                </c:pt>
                <c:pt idx="265">
                  <c:v>0.19202495323185473</c:v>
                </c:pt>
                <c:pt idx="266">
                  <c:v>0.19197353757789276</c:v>
                </c:pt>
                <c:pt idx="267">
                  <c:v>0.18832837826682824</c:v>
                </c:pt>
                <c:pt idx="268">
                  <c:v>0.18572129057045533</c:v>
                </c:pt>
                <c:pt idx="269">
                  <c:v>0.18667998204785663</c:v>
                </c:pt>
                <c:pt idx="270">
                  <c:v>0.18608226907399317</c:v>
                </c:pt>
                <c:pt idx="271">
                  <c:v>0.18668393898108235</c:v>
                </c:pt>
                <c:pt idx="272">
                  <c:v>0.18660180985537403</c:v>
                </c:pt>
                <c:pt idx="273">
                  <c:v>0.18691262091866925</c:v>
                </c:pt>
                <c:pt idx="274">
                  <c:v>0.18751272054659596</c:v>
                </c:pt>
                <c:pt idx="275">
                  <c:v>0.18871716471311464</c:v>
                </c:pt>
                <c:pt idx="276">
                  <c:v>0.19161269618056676</c:v>
                </c:pt>
                <c:pt idx="277">
                  <c:v>0.19187192904646799</c:v>
                </c:pt>
                <c:pt idx="278">
                  <c:v>0.19164787923037899</c:v>
                </c:pt>
                <c:pt idx="279">
                  <c:v>0.18957252728070265</c:v>
                </c:pt>
                <c:pt idx="280">
                  <c:v>0.18684357520128239</c:v>
                </c:pt>
                <c:pt idx="281">
                  <c:v>0.18654831970711847</c:v>
                </c:pt>
                <c:pt idx="282">
                  <c:v>0.18654994993902979</c:v>
                </c:pt>
                <c:pt idx="283">
                  <c:v>0.18589722879648987</c:v>
                </c:pt>
                <c:pt idx="284">
                  <c:v>0.18636231904776138</c:v>
                </c:pt>
                <c:pt idx="285">
                  <c:v>0.18155173883462702</c:v>
                </c:pt>
                <c:pt idx="286">
                  <c:v>0.18571212508682158</c:v>
                </c:pt>
                <c:pt idx="287">
                  <c:v>0.18663448137132346</c:v>
                </c:pt>
                <c:pt idx="288">
                  <c:v>0.18924549233462984</c:v>
                </c:pt>
                <c:pt idx="289">
                  <c:v>0.18892645026334468</c:v>
                </c:pt>
                <c:pt idx="290">
                  <c:v>0.18766117027549956</c:v>
                </c:pt>
                <c:pt idx="291">
                  <c:v>0.18535899268078407</c:v>
                </c:pt>
                <c:pt idx="292">
                  <c:v>0.18292117331442698</c:v>
                </c:pt>
                <c:pt idx="293">
                  <c:v>0.18242471382177017</c:v>
                </c:pt>
                <c:pt idx="294">
                  <c:v>0.17964142529269922</c:v>
                </c:pt>
                <c:pt idx="295">
                  <c:v>0.18214341547023069</c:v>
                </c:pt>
                <c:pt idx="296">
                  <c:v>0.18226549063130773</c:v>
                </c:pt>
                <c:pt idx="297">
                  <c:v>0.17868584494501843</c:v>
                </c:pt>
                <c:pt idx="298">
                  <c:v>0.18110023529485525</c:v>
                </c:pt>
                <c:pt idx="299">
                  <c:v>0.18223647540059534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E4-41A2-A893-320161139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9922704"/>
        <c:axId val="579913104"/>
      </c:lineChart>
      <c:catAx>
        <c:axId val="579922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913104"/>
        <c:crosses val="autoZero"/>
        <c:auto val="1"/>
        <c:lblAlgn val="ctr"/>
        <c:lblOffset val="100"/>
        <c:noMultiLvlLbl val="0"/>
      </c:catAx>
      <c:valAx>
        <c:axId val="579913104"/>
        <c:scaling>
          <c:orientation val="minMax"/>
          <c:max val="0.25"/>
          <c:min val="0.15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922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'Employment Shares, with Charts'!$B$5</c:f>
              <c:strCache>
                <c:ptCount val="1"/>
                <c:pt idx="0">
                  <c:v>OEM Share of Michigan Employment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'Employment Shares, with Charts'!$C$4:$KP$4</c:f>
              <c:numCache>
                <c:formatCode>General</c:formatCode>
                <c:ptCount val="300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2000</c:v>
                </c:pt>
                <c:pt idx="12">
                  <c:v>2001</c:v>
                </c:pt>
                <c:pt idx="13">
                  <c:v>2001</c:v>
                </c:pt>
                <c:pt idx="14">
                  <c:v>2001</c:v>
                </c:pt>
                <c:pt idx="15">
                  <c:v>2001</c:v>
                </c:pt>
                <c:pt idx="16">
                  <c:v>2001</c:v>
                </c:pt>
                <c:pt idx="17">
                  <c:v>2001</c:v>
                </c:pt>
                <c:pt idx="18">
                  <c:v>2001</c:v>
                </c:pt>
                <c:pt idx="19">
                  <c:v>2001</c:v>
                </c:pt>
                <c:pt idx="20">
                  <c:v>2001</c:v>
                </c:pt>
                <c:pt idx="21">
                  <c:v>2001</c:v>
                </c:pt>
                <c:pt idx="22">
                  <c:v>2001</c:v>
                </c:pt>
                <c:pt idx="23">
                  <c:v>2001</c:v>
                </c:pt>
                <c:pt idx="24">
                  <c:v>2002</c:v>
                </c:pt>
                <c:pt idx="25">
                  <c:v>2002</c:v>
                </c:pt>
                <c:pt idx="26">
                  <c:v>2002</c:v>
                </c:pt>
                <c:pt idx="27">
                  <c:v>2002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2002</c:v>
                </c:pt>
                <c:pt idx="33">
                  <c:v>2002</c:v>
                </c:pt>
                <c:pt idx="34">
                  <c:v>2002</c:v>
                </c:pt>
                <c:pt idx="35">
                  <c:v>2002</c:v>
                </c:pt>
                <c:pt idx="36">
                  <c:v>2003</c:v>
                </c:pt>
                <c:pt idx="37">
                  <c:v>2003</c:v>
                </c:pt>
                <c:pt idx="38">
                  <c:v>2003</c:v>
                </c:pt>
                <c:pt idx="39">
                  <c:v>2003</c:v>
                </c:pt>
                <c:pt idx="40">
                  <c:v>2003</c:v>
                </c:pt>
                <c:pt idx="41">
                  <c:v>2003</c:v>
                </c:pt>
                <c:pt idx="42">
                  <c:v>2003</c:v>
                </c:pt>
                <c:pt idx="43">
                  <c:v>2003</c:v>
                </c:pt>
                <c:pt idx="44">
                  <c:v>2003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2004</c:v>
                </c:pt>
                <c:pt idx="52">
                  <c:v>2004</c:v>
                </c:pt>
                <c:pt idx="53">
                  <c:v>2004</c:v>
                </c:pt>
                <c:pt idx="54">
                  <c:v>2004</c:v>
                </c:pt>
                <c:pt idx="55">
                  <c:v>2004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2005</c:v>
                </c:pt>
                <c:pt idx="65">
                  <c:v>2005</c:v>
                </c:pt>
                <c:pt idx="66">
                  <c:v>2005</c:v>
                </c:pt>
                <c:pt idx="67">
                  <c:v>2005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2005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2006</c:v>
                </c:pt>
                <c:pt idx="84">
                  <c:v>2007</c:v>
                </c:pt>
                <c:pt idx="85">
                  <c:v>2007</c:v>
                </c:pt>
                <c:pt idx="86">
                  <c:v>2007</c:v>
                </c:pt>
                <c:pt idx="87">
                  <c:v>2007</c:v>
                </c:pt>
                <c:pt idx="88">
                  <c:v>2007</c:v>
                </c:pt>
                <c:pt idx="89">
                  <c:v>2007</c:v>
                </c:pt>
                <c:pt idx="90">
                  <c:v>2007</c:v>
                </c:pt>
                <c:pt idx="91">
                  <c:v>2007</c:v>
                </c:pt>
                <c:pt idx="92">
                  <c:v>2007</c:v>
                </c:pt>
                <c:pt idx="93">
                  <c:v>2007</c:v>
                </c:pt>
                <c:pt idx="94">
                  <c:v>2007</c:v>
                </c:pt>
                <c:pt idx="95">
                  <c:v>2007</c:v>
                </c:pt>
                <c:pt idx="96">
                  <c:v>2008</c:v>
                </c:pt>
                <c:pt idx="97">
                  <c:v>2008</c:v>
                </c:pt>
                <c:pt idx="98">
                  <c:v>2008</c:v>
                </c:pt>
                <c:pt idx="99">
                  <c:v>2008</c:v>
                </c:pt>
                <c:pt idx="100">
                  <c:v>2008</c:v>
                </c:pt>
                <c:pt idx="101">
                  <c:v>2008</c:v>
                </c:pt>
                <c:pt idx="102">
                  <c:v>2008</c:v>
                </c:pt>
                <c:pt idx="103">
                  <c:v>2008</c:v>
                </c:pt>
                <c:pt idx="104">
                  <c:v>2008</c:v>
                </c:pt>
                <c:pt idx="105">
                  <c:v>2008</c:v>
                </c:pt>
                <c:pt idx="106">
                  <c:v>2008</c:v>
                </c:pt>
                <c:pt idx="107">
                  <c:v>2008</c:v>
                </c:pt>
                <c:pt idx="108">
                  <c:v>2009</c:v>
                </c:pt>
                <c:pt idx="109">
                  <c:v>2009</c:v>
                </c:pt>
                <c:pt idx="110">
                  <c:v>2009</c:v>
                </c:pt>
                <c:pt idx="111">
                  <c:v>2009</c:v>
                </c:pt>
                <c:pt idx="112">
                  <c:v>2009</c:v>
                </c:pt>
                <c:pt idx="113">
                  <c:v>2009</c:v>
                </c:pt>
                <c:pt idx="114">
                  <c:v>2009</c:v>
                </c:pt>
                <c:pt idx="115">
                  <c:v>2009</c:v>
                </c:pt>
                <c:pt idx="116">
                  <c:v>2009</c:v>
                </c:pt>
                <c:pt idx="117">
                  <c:v>2009</c:v>
                </c:pt>
                <c:pt idx="118">
                  <c:v>2009</c:v>
                </c:pt>
                <c:pt idx="119">
                  <c:v>2009</c:v>
                </c:pt>
                <c:pt idx="120">
                  <c:v>2010</c:v>
                </c:pt>
                <c:pt idx="121">
                  <c:v>2010</c:v>
                </c:pt>
                <c:pt idx="122">
                  <c:v>2010</c:v>
                </c:pt>
                <c:pt idx="123">
                  <c:v>2010</c:v>
                </c:pt>
                <c:pt idx="124">
                  <c:v>2010</c:v>
                </c:pt>
                <c:pt idx="125">
                  <c:v>2010</c:v>
                </c:pt>
                <c:pt idx="126">
                  <c:v>2010</c:v>
                </c:pt>
                <c:pt idx="127">
                  <c:v>2010</c:v>
                </c:pt>
                <c:pt idx="128">
                  <c:v>2010</c:v>
                </c:pt>
                <c:pt idx="129">
                  <c:v>2010</c:v>
                </c:pt>
                <c:pt idx="130">
                  <c:v>2010</c:v>
                </c:pt>
                <c:pt idx="131">
                  <c:v>2010</c:v>
                </c:pt>
                <c:pt idx="132">
                  <c:v>2011</c:v>
                </c:pt>
                <c:pt idx="133">
                  <c:v>2011</c:v>
                </c:pt>
                <c:pt idx="134">
                  <c:v>2011</c:v>
                </c:pt>
                <c:pt idx="135">
                  <c:v>2011</c:v>
                </c:pt>
                <c:pt idx="136">
                  <c:v>2011</c:v>
                </c:pt>
                <c:pt idx="137">
                  <c:v>2011</c:v>
                </c:pt>
                <c:pt idx="138">
                  <c:v>2011</c:v>
                </c:pt>
                <c:pt idx="139">
                  <c:v>2011</c:v>
                </c:pt>
                <c:pt idx="140">
                  <c:v>2011</c:v>
                </c:pt>
                <c:pt idx="141">
                  <c:v>2011</c:v>
                </c:pt>
                <c:pt idx="142">
                  <c:v>2011</c:v>
                </c:pt>
                <c:pt idx="143">
                  <c:v>2011</c:v>
                </c:pt>
                <c:pt idx="144">
                  <c:v>2012</c:v>
                </c:pt>
                <c:pt idx="145">
                  <c:v>2012</c:v>
                </c:pt>
                <c:pt idx="146">
                  <c:v>2012</c:v>
                </c:pt>
                <c:pt idx="147">
                  <c:v>2012</c:v>
                </c:pt>
                <c:pt idx="148">
                  <c:v>2012</c:v>
                </c:pt>
                <c:pt idx="149">
                  <c:v>2012</c:v>
                </c:pt>
                <c:pt idx="150">
                  <c:v>2012</c:v>
                </c:pt>
                <c:pt idx="151">
                  <c:v>2012</c:v>
                </c:pt>
                <c:pt idx="152">
                  <c:v>2012</c:v>
                </c:pt>
                <c:pt idx="153">
                  <c:v>2012</c:v>
                </c:pt>
                <c:pt idx="154">
                  <c:v>2012</c:v>
                </c:pt>
                <c:pt idx="155">
                  <c:v>2012</c:v>
                </c:pt>
                <c:pt idx="156">
                  <c:v>2013</c:v>
                </c:pt>
                <c:pt idx="157">
                  <c:v>2013</c:v>
                </c:pt>
                <c:pt idx="158">
                  <c:v>2013</c:v>
                </c:pt>
                <c:pt idx="159">
                  <c:v>2013</c:v>
                </c:pt>
                <c:pt idx="160">
                  <c:v>2013</c:v>
                </c:pt>
                <c:pt idx="161">
                  <c:v>2013</c:v>
                </c:pt>
                <c:pt idx="162">
                  <c:v>2013</c:v>
                </c:pt>
                <c:pt idx="163">
                  <c:v>2013</c:v>
                </c:pt>
                <c:pt idx="164">
                  <c:v>2013</c:v>
                </c:pt>
                <c:pt idx="165">
                  <c:v>2013</c:v>
                </c:pt>
                <c:pt idx="166">
                  <c:v>2013</c:v>
                </c:pt>
                <c:pt idx="167">
                  <c:v>2013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2015</c:v>
                </c:pt>
                <c:pt idx="181">
                  <c:v>2015</c:v>
                </c:pt>
                <c:pt idx="182">
                  <c:v>2015</c:v>
                </c:pt>
                <c:pt idx="183">
                  <c:v>2015</c:v>
                </c:pt>
                <c:pt idx="184">
                  <c:v>2015</c:v>
                </c:pt>
                <c:pt idx="185">
                  <c:v>2015</c:v>
                </c:pt>
                <c:pt idx="186">
                  <c:v>2015</c:v>
                </c:pt>
                <c:pt idx="187">
                  <c:v>2015</c:v>
                </c:pt>
                <c:pt idx="188">
                  <c:v>2015</c:v>
                </c:pt>
                <c:pt idx="189">
                  <c:v>2015</c:v>
                </c:pt>
                <c:pt idx="190">
                  <c:v>2015</c:v>
                </c:pt>
                <c:pt idx="191">
                  <c:v>2015</c:v>
                </c:pt>
                <c:pt idx="192">
                  <c:v>2016</c:v>
                </c:pt>
                <c:pt idx="193">
                  <c:v>2016</c:v>
                </c:pt>
                <c:pt idx="194">
                  <c:v>2016</c:v>
                </c:pt>
                <c:pt idx="195">
                  <c:v>2016</c:v>
                </c:pt>
                <c:pt idx="196">
                  <c:v>2016</c:v>
                </c:pt>
                <c:pt idx="197">
                  <c:v>2016</c:v>
                </c:pt>
                <c:pt idx="198">
                  <c:v>2016</c:v>
                </c:pt>
                <c:pt idx="199">
                  <c:v>2016</c:v>
                </c:pt>
                <c:pt idx="200">
                  <c:v>2016</c:v>
                </c:pt>
                <c:pt idx="201">
                  <c:v>2016</c:v>
                </c:pt>
                <c:pt idx="202">
                  <c:v>2016</c:v>
                </c:pt>
                <c:pt idx="203">
                  <c:v>2016</c:v>
                </c:pt>
                <c:pt idx="204">
                  <c:v>2017</c:v>
                </c:pt>
                <c:pt idx="205">
                  <c:v>2017</c:v>
                </c:pt>
                <c:pt idx="206">
                  <c:v>2017</c:v>
                </c:pt>
                <c:pt idx="207">
                  <c:v>2017</c:v>
                </c:pt>
                <c:pt idx="208">
                  <c:v>2017</c:v>
                </c:pt>
                <c:pt idx="209">
                  <c:v>2017</c:v>
                </c:pt>
                <c:pt idx="210">
                  <c:v>2017</c:v>
                </c:pt>
                <c:pt idx="211">
                  <c:v>2017</c:v>
                </c:pt>
                <c:pt idx="212">
                  <c:v>2017</c:v>
                </c:pt>
                <c:pt idx="213">
                  <c:v>2017</c:v>
                </c:pt>
                <c:pt idx="214">
                  <c:v>2017</c:v>
                </c:pt>
                <c:pt idx="215">
                  <c:v>2017</c:v>
                </c:pt>
                <c:pt idx="216">
                  <c:v>2018</c:v>
                </c:pt>
                <c:pt idx="217">
                  <c:v>2018</c:v>
                </c:pt>
                <c:pt idx="218">
                  <c:v>2018</c:v>
                </c:pt>
                <c:pt idx="219">
                  <c:v>2018</c:v>
                </c:pt>
                <c:pt idx="220">
                  <c:v>2018</c:v>
                </c:pt>
                <c:pt idx="221">
                  <c:v>2018</c:v>
                </c:pt>
                <c:pt idx="222">
                  <c:v>2018</c:v>
                </c:pt>
                <c:pt idx="223">
                  <c:v>2018</c:v>
                </c:pt>
                <c:pt idx="224">
                  <c:v>2018</c:v>
                </c:pt>
                <c:pt idx="225">
                  <c:v>2018</c:v>
                </c:pt>
                <c:pt idx="226">
                  <c:v>2018</c:v>
                </c:pt>
                <c:pt idx="227">
                  <c:v>2018</c:v>
                </c:pt>
                <c:pt idx="228">
                  <c:v>2019</c:v>
                </c:pt>
                <c:pt idx="229">
                  <c:v>2019</c:v>
                </c:pt>
                <c:pt idx="230">
                  <c:v>2019</c:v>
                </c:pt>
                <c:pt idx="231">
                  <c:v>2019</c:v>
                </c:pt>
                <c:pt idx="232">
                  <c:v>2019</c:v>
                </c:pt>
                <c:pt idx="233">
                  <c:v>2019</c:v>
                </c:pt>
                <c:pt idx="234">
                  <c:v>2019</c:v>
                </c:pt>
                <c:pt idx="235">
                  <c:v>2019</c:v>
                </c:pt>
                <c:pt idx="236">
                  <c:v>2019</c:v>
                </c:pt>
                <c:pt idx="237">
                  <c:v>2019</c:v>
                </c:pt>
                <c:pt idx="238">
                  <c:v>2019</c:v>
                </c:pt>
                <c:pt idx="239">
                  <c:v>2019</c:v>
                </c:pt>
                <c:pt idx="240">
                  <c:v>2020</c:v>
                </c:pt>
                <c:pt idx="241">
                  <c:v>2020</c:v>
                </c:pt>
                <c:pt idx="242">
                  <c:v>2020</c:v>
                </c:pt>
                <c:pt idx="243">
                  <c:v>2020</c:v>
                </c:pt>
                <c:pt idx="244">
                  <c:v>2020</c:v>
                </c:pt>
                <c:pt idx="245">
                  <c:v>2020</c:v>
                </c:pt>
                <c:pt idx="246">
                  <c:v>2020</c:v>
                </c:pt>
                <c:pt idx="247">
                  <c:v>2020</c:v>
                </c:pt>
                <c:pt idx="248">
                  <c:v>2020</c:v>
                </c:pt>
                <c:pt idx="249">
                  <c:v>2020</c:v>
                </c:pt>
                <c:pt idx="250">
                  <c:v>2020</c:v>
                </c:pt>
                <c:pt idx="251">
                  <c:v>2020</c:v>
                </c:pt>
                <c:pt idx="252">
                  <c:v>2021</c:v>
                </c:pt>
                <c:pt idx="253">
                  <c:v>2021</c:v>
                </c:pt>
                <c:pt idx="254">
                  <c:v>2021</c:v>
                </c:pt>
                <c:pt idx="255">
                  <c:v>2021</c:v>
                </c:pt>
                <c:pt idx="256">
                  <c:v>2021</c:v>
                </c:pt>
                <c:pt idx="257">
                  <c:v>2021</c:v>
                </c:pt>
                <c:pt idx="258">
                  <c:v>2021</c:v>
                </c:pt>
                <c:pt idx="259">
                  <c:v>2021</c:v>
                </c:pt>
                <c:pt idx="260">
                  <c:v>2021</c:v>
                </c:pt>
                <c:pt idx="261">
                  <c:v>2021</c:v>
                </c:pt>
                <c:pt idx="262">
                  <c:v>2021</c:v>
                </c:pt>
                <c:pt idx="263">
                  <c:v>2021</c:v>
                </c:pt>
                <c:pt idx="264">
                  <c:v>2022</c:v>
                </c:pt>
                <c:pt idx="265">
                  <c:v>2022</c:v>
                </c:pt>
                <c:pt idx="266">
                  <c:v>2022</c:v>
                </c:pt>
                <c:pt idx="267">
                  <c:v>2022</c:v>
                </c:pt>
                <c:pt idx="268">
                  <c:v>2022</c:v>
                </c:pt>
                <c:pt idx="269">
                  <c:v>2022</c:v>
                </c:pt>
                <c:pt idx="270">
                  <c:v>2022</c:v>
                </c:pt>
                <c:pt idx="271">
                  <c:v>2022</c:v>
                </c:pt>
                <c:pt idx="272">
                  <c:v>2022</c:v>
                </c:pt>
                <c:pt idx="273">
                  <c:v>2022</c:v>
                </c:pt>
                <c:pt idx="274">
                  <c:v>2022</c:v>
                </c:pt>
                <c:pt idx="275">
                  <c:v>2022</c:v>
                </c:pt>
                <c:pt idx="276">
                  <c:v>2023</c:v>
                </c:pt>
                <c:pt idx="277">
                  <c:v>2023</c:v>
                </c:pt>
                <c:pt idx="278">
                  <c:v>2023</c:v>
                </c:pt>
                <c:pt idx="279">
                  <c:v>2023</c:v>
                </c:pt>
                <c:pt idx="280">
                  <c:v>2023</c:v>
                </c:pt>
                <c:pt idx="281">
                  <c:v>2023</c:v>
                </c:pt>
                <c:pt idx="282">
                  <c:v>2023</c:v>
                </c:pt>
                <c:pt idx="283">
                  <c:v>2023</c:v>
                </c:pt>
                <c:pt idx="284">
                  <c:v>2023</c:v>
                </c:pt>
                <c:pt idx="285">
                  <c:v>2023</c:v>
                </c:pt>
                <c:pt idx="286">
                  <c:v>2023</c:v>
                </c:pt>
                <c:pt idx="287">
                  <c:v>2023</c:v>
                </c:pt>
                <c:pt idx="288">
                  <c:v>2024</c:v>
                </c:pt>
                <c:pt idx="289">
                  <c:v>2024</c:v>
                </c:pt>
                <c:pt idx="290">
                  <c:v>2024</c:v>
                </c:pt>
                <c:pt idx="291">
                  <c:v>2024</c:v>
                </c:pt>
                <c:pt idx="292">
                  <c:v>2024</c:v>
                </c:pt>
                <c:pt idx="293">
                  <c:v>2024</c:v>
                </c:pt>
                <c:pt idx="294">
                  <c:v>2024</c:v>
                </c:pt>
                <c:pt idx="295">
                  <c:v>2024</c:v>
                </c:pt>
                <c:pt idx="296">
                  <c:v>2024</c:v>
                </c:pt>
                <c:pt idx="297">
                  <c:v>2024</c:v>
                </c:pt>
                <c:pt idx="298">
                  <c:v>2024</c:v>
                </c:pt>
                <c:pt idx="299">
                  <c:v>2024</c:v>
                </c:pt>
              </c:numCache>
            </c:numRef>
          </c:cat>
          <c:val>
            <c:numRef>
              <c:f>'Employment Shares, with Charts'!$C$5:$KP$5</c:f>
              <c:numCache>
                <c:formatCode>0.0%</c:formatCode>
                <c:ptCount val="300"/>
                <c:pt idx="0">
                  <c:v>0.11262128699414274</c:v>
                </c:pt>
                <c:pt idx="1">
                  <c:v>0.11314016326751443</c:v>
                </c:pt>
                <c:pt idx="2">
                  <c:v>0.11212161651840347</c:v>
                </c:pt>
                <c:pt idx="3">
                  <c:v>0.11234045659729967</c:v>
                </c:pt>
                <c:pt idx="4">
                  <c:v>0.11154006144045962</c:v>
                </c:pt>
                <c:pt idx="5">
                  <c:v>0.1109119195439231</c:v>
                </c:pt>
                <c:pt idx="6">
                  <c:v>0.10727927518253402</c:v>
                </c:pt>
                <c:pt idx="7">
                  <c:v>0.10992363193519504</c:v>
                </c:pt>
                <c:pt idx="8">
                  <c:v>0.10901920306109315</c:v>
                </c:pt>
                <c:pt idx="9">
                  <c:v>0.11025398353144146</c:v>
                </c:pt>
                <c:pt idx="10">
                  <c:v>0.1101966103878069</c:v>
                </c:pt>
                <c:pt idx="11">
                  <c:v>0.11026232546894203</c:v>
                </c:pt>
                <c:pt idx="12">
                  <c:v>0.10645786268708603</c:v>
                </c:pt>
                <c:pt idx="13">
                  <c:v>0.11134433605980765</c:v>
                </c:pt>
                <c:pt idx="14">
                  <c:v>0.11033098294306007</c:v>
                </c:pt>
                <c:pt idx="15">
                  <c:v>0.10858509016375047</c:v>
                </c:pt>
                <c:pt idx="16">
                  <c:v>0.10653485737823087</c:v>
                </c:pt>
                <c:pt idx="17">
                  <c:v>0.10567229600718281</c:v>
                </c:pt>
                <c:pt idx="18">
                  <c:v>0.10105462684029715</c:v>
                </c:pt>
                <c:pt idx="19">
                  <c:v>0.10329957300187698</c:v>
                </c:pt>
                <c:pt idx="20">
                  <c:v>0.10455033632627346</c:v>
                </c:pt>
                <c:pt idx="21">
                  <c:v>0.10467730689463513</c:v>
                </c:pt>
                <c:pt idx="22">
                  <c:v>0.10520227927876002</c:v>
                </c:pt>
                <c:pt idx="23">
                  <c:v>0.10598153690733575</c:v>
                </c:pt>
                <c:pt idx="24">
                  <c:v>0.10243195242036593</c:v>
                </c:pt>
                <c:pt idx="25">
                  <c:v>0.10676206914070492</c:v>
                </c:pt>
                <c:pt idx="26">
                  <c:v>0.10586522241256678</c:v>
                </c:pt>
                <c:pt idx="27">
                  <c:v>0.10418992896721568</c:v>
                </c:pt>
                <c:pt idx="28">
                  <c:v>0.10240081045542429</c:v>
                </c:pt>
                <c:pt idx="29">
                  <c:v>0.10207480794336211</c:v>
                </c:pt>
                <c:pt idx="30">
                  <c:v>9.8424192433321303E-2</c:v>
                </c:pt>
                <c:pt idx="31">
                  <c:v>0.1016946801293219</c:v>
                </c:pt>
                <c:pt idx="32">
                  <c:v>0.10168099433131619</c:v>
                </c:pt>
                <c:pt idx="33">
                  <c:v>0.10270364083009557</c:v>
                </c:pt>
                <c:pt idx="34">
                  <c:v>0.10331045250437657</c:v>
                </c:pt>
                <c:pt idx="35">
                  <c:v>0.10342483174988122</c:v>
                </c:pt>
                <c:pt idx="36">
                  <c:v>0.10264639858104925</c:v>
                </c:pt>
                <c:pt idx="37">
                  <c:v>0.10265523933630154</c:v>
                </c:pt>
                <c:pt idx="38">
                  <c:v>0.10237962585684547</c:v>
                </c:pt>
                <c:pt idx="39">
                  <c:v>9.9569967706323911E-2</c:v>
                </c:pt>
                <c:pt idx="40">
                  <c:v>9.791733510195029E-2</c:v>
                </c:pt>
                <c:pt idx="41">
                  <c:v>9.7918952025133052E-2</c:v>
                </c:pt>
                <c:pt idx="42">
                  <c:v>8.9465971156263424E-2</c:v>
                </c:pt>
                <c:pt idx="43">
                  <c:v>9.7559646030563482E-2</c:v>
                </c:pt>
                <c:pt idx="44">
                  <c:v>9.7751828768761942E-2</c:v>
                </c:pt>
                <c:pt idx="45">
                  <c:v>9.6489305596565961E-2</c:v>
                </c:pt>
                <c:pt idx="46">
                  <c:v>9.8002372802608734E-2</c:v>
                </c:pt>
                <c:pt idx="47">
                  <c:v>9.8213896807555962E-2</c:v>
                </c:pt>
                <c:pt idx="48">
                  <c:v>9.9346081194754368E-2</c:v>
                </c:pt>
                <c:pt idx="49">
                  <c:v>9.9764702304486932E-2</c:v>
                </c:pt>
                <c:pt idx="50">
                  <c:v>9.9917903820199577E-2</c:v>
                </c:pt>
                <c:pt idx="51">
                  <c:v>9.8222059282645685E-2</c:v>
                </c:pt>
                <c:pt idx="52">
                  <c:v>9.6622363666981209E-2</c:v>
                </c:pt>
                <c:pt idx="53">
                  <c:v>9.4113166709859516E-2</c:v>
                </c:pt>
                <c:pt idx="54">
                  <c:v>8.3493150740867675E-2</c:v>
                </c:pt>
                <c:pt idx="55">
                  <c:v>9.3412559360654845E-2</c:v>
                </c:pt>
                <c:pt idx="56">
                  <c:v>9.3293064286503316E-2</c:v>
                </c:pt>
                <c:pt idx="57">
                  <c:v>9.3860424504985218E-2</c:v>
                </c:pt>
                <c:pt idx="58">
                  <c:v>9.3672035763202932E-2</c:v>
                </c:pt>
                <c:pt idx="59">
                  <c:v>9.4047640650039663E-2</c:v>
                </c:pt>
                <c:pt idx="60">
                  <c:v>9.3346553841646848E-2</c:v>
                </c:pt>
                <c:pt idx="61">
                  <c:v>9.5514110070915606E-2</c:v>
                </c:pt>
                <c:pt idx="62">
                  <c:v>9.434729121833163E-2</c:v>
                </c:pt>
                <c:pt idx="63">
                  <c:v>9.1275645355109777E-2</c:v>
                </c:pt>
                <c:pt idx="64">
                  <c:v>9.1077240629975117E-2</c:v>
                </c:pt>
                <c:pt idx="65">
                  <c:v>8.8662745139012233E-2</c:v>
                </c:pt>
                <c:pt idx="66">
                  <c:v>8.1218458440001834E-2</c:v>
                </c:pt>
                <c:pt idx="67">
                  <c:v>8.7227744190852954E-2</c:v>
                </c:pt>
                <c:pt idx="68">
                  <c:v>8.8669683442670427E-2</c:v>
                </c:pt>
                <c:pt idx="69">
                  <c:v>8.9528858833327549E-2</c:v>
                </c:pt>
                <c:pt idx="70">
                  <c:v>9.0379109953494019E-2</c:v>
                </c:pt>
                <c:pt idx="71">
                  <c:v>9.0071667670929917E-2</c:v>
                </c:pt>
                <c:pt idx="72">
                  <c:v>8.9774921430841481E-2</c:v>
                </c:pt>
                <c:pt idx="73">
                  <c:v>8.8672130571294777E-2</c:v>
                </c:pt>
                <c:pt idx="74">
                  <c:v>8.9478544891318623E-2</c:v>
                </c:pt>
                <c:pt idx="75">
                  <c:v>8.9566506886529465E-2</c:v>
                </c:pt>
                <c:pt idx="76">
                  <c:v>8.7134165151584758E-2</c:v>
                </c:pt>
                <c:pt idx="77">
                  <c:v>8.6096996891191144E-2</c:v>
                </c:pt>
                <c:pt idx="78">
                  <c:v>7.616345056157052E-2</c:v>
                </c:pt>
                <c:pt idx="79">
                  <c:v>8.345642802237313E-2</c:v>
                </c:pt>
                <c:pt idx="80">
                  <c:v>8.3623756297513493E-2</c:v>
                </c:pt>
                <c:pt idx="81">
                  <c:v>8.3245025966516062E-2</c:v>
                </c:pt>
                <c:pt idx="82">
                  <c:v>8.5442171976751746E-2</c:v>
                </c:pt>
                <c:pt idx="83">
                  <c:v>8.5122907912823148E-2</c:v>
                </c:pt>
                <c:pt idx="84">
                  <c:v>8.3858395433270588E-2</c:v>
                </c:pt>
                <c:pt idx="85">
                  <c:v>8.78412485931266E-2</c:v>
                </c:pt>
                <c:pt idx="86">
                  <c:v>8.6304142907916492E-2</c:v>
                </c:pt>
                <c:pt idx="87">
                  <c:v>8.5094401314196627E-2</c:v>
                </c:pt>
                <c:pt idx="88">
                  <c:v>8.283785279837251E-2</c:v>
                </c:pt>
                <c:pt idx="89">
                  <c:v>8.1821224279400057E-2</c:v>
                </c:pt>
                <c:pt idx="90">
                  <c:v>7.4809408327767238E-2</c:v>
                </c:pt>
                <c:pt idx="91">
                  <c:v>8.0623571796758928E-2</c:v>
                </c:pt>
                <c:pt idx="92">
                  <c:v>8.0127384156152046E-2</c:v>
                </c:pt>
                <c:pt idx="93">
                  <c:v>7.7637842855078618E-2</c:v>
                </c:pt>
                <c:pt idx="94">
                  <c:v>8.0441878191722535E-2</c:v>
                </c:pt>
                <c:pt idx="95">
                  <c:v>7.9612492705606691E-2</c:v>
                </c:pt>
                <c:pt idx="96">
                  <c:v>7.9260444785565917E-2</c:v>
                </c:pt>
                <c:pt idx="97">
                  <c:v>8.0552392868860401E-2</c:v>
                </c:pt>
                <c:pt idx="98">
                  <c:v>7.7215477548778E-2</c:v>
                </c:pt>
                <c:pt idx="99">
                  <c:v>7.4363681017415292E-2</c:v>
                </c:pt>
                <c:pt idx="100">
                  <c:v>7.2872631750198674E-2</c:v>
                </c:pt>
                <c:pt idx="101">
                  <c:v>7.6110198755947489E-2</c:v>
                </c:pt>
                <c:pt idx="102">
                  <c:v>6.6827120576692475E-2</c:v>
                </c:pt>
                <c:pt idx="103">
                  <c:v>7.1844961196211921E-2</c:v>
                </c:pt>
                <c:pt idx="104">
                  <c:v>7.1884957916713149E-2</c:v>
                </c:pt>
                <c:pt idx="105">
                  <c:v>7.1540872534707325E-2</c:v>
                </c:pt>
                <c:pt idx="106">
                  <c:v>7.2150492959952725E-2</c:v>
                </c:pt>
                <c:pt idx="107">
                  <c:v>7.1733595965729438E-2</c:v>
                </c:pt>
                <c:pt idx="108">
                  <c:v>6.035599917244916E-2</c:v>
                </c:pt>
                <c:pt idx="109">
                  <c:v>6.6925879629512242E-2</c:v>
                </c:pt>
                <c:pt idx="110">
                  <c:v>6.7680898319463903E-2</c:v>
                </c:pt>
                <c:pt idx="111">
                  <c:v>6.5613741689384289E-2</c:v>
                </c:pt>
                <c:pt idx="112">
                  <c:v>5.9863040784459004E-2</c:v>
                </c:pt>
                <c:pt idx="113">
                  <c:v>5.8076361352482245E-2</c:v>
                </c:pt>
                <c:pt idx="114">
                  <c:v>5.9079929607268697E-2</c:v>
                </c:pt>
                <c:pt idx="115">
                  <c:v>6.2485223332401196E-2</c:v>
                </c:pt>
                <c:pt idx="116">
                  <c:v>6.4764426079673337E-2</c:v>
                </c:pt>
                <c:pt idx="117">
                  <c:v>6.459142895563455E-2</c:v>
                </c:pt>
                <c:pt idx="118">
                  <c:v>6.3844640097221281E-2</c:v>
                </c:pt>
                <c:pt idx="119">
                  <c:v>6.4141382346251219E-2</c:v>
                </c:pt>
                <c:pt idx="120">
                  <c:v>6.568234458498963E-2</c:v>
                </c:pt>
                <c:pt idx="121">
                  <c:v>6.5812780408488147E-2</c:v>
                </c:pt>
                <c:pt idx="122">
                  <c:v>6.5041953251951098E-2</c:v>
                </c:pt>
                <c:pt idx="123">
                  <c:v>6.5053354048059522E-2</c:v>
                </c:pt>
                <c:pt idx="124">
                  <c:v>6.4490480779231515E-2</c:v>
                </c:pt>
                <c:pt idx="125">
                  <c:v>6.4806502389281845E-2</c:v>
                </c:pt>
                <c:pt idx="126">
                  <c:v>6.2947320965417983E-2</c:v>
                </c:pt>
                <c:pt idx="127">
                  <c:v>6.2598701662047979E-2</c:v>
                </c:pt>
                <c:pt idx="128">
                  <c:v>6.5698549951143242E-2</c:v>
                </c:pt>
                <c:pt idx="129">
                  <c:v>6.5797531380881902E-2</c:v>
                </c:pt>
                <c:pt idx="130">
                  <c:v>6.5976861020148242E-2</c:v>
                </c:pt>
                <c:pt idx="131">
                  <c:v>6.6262394782618389E-2</c:v>
                </c:pt>
                <c:pt idx="132">
                  <c:v>6.818575089385133E-2</c:v>
                </c:pt>
                <c:pt idx="133">
                  <c:v>6.9107448697357479E-2</c:v>
                </c:pt>
                <c:pt idx="134">
                  <c:v>6.893695490975095E-2</c:v>
                </c:pt>
                <c:pt idx="135">
                  <c:v>6.8983190212116158E-2</c:v>
                </c:pt>
                <c:pt idx="136">
                  <c:v>6.8255822978541755E-2</c:v>
                </c:pt>
                <c:pt idx="137">
                  <c:v>6.8181654209113735E-2</c:v>
                </c:pt>
                <c:pt idx="138">
                  <c:v>6.4035692628193155E-2</c:v>
                </c:pt>
                <c:pt idx="139">
                  <c:v>6.7702721337369542E-2</c:v>
                </c:pt>
                <c:pt idx="140">
                  <c:v>6.8418761169796422E-2</c:v>
                </c:pt>
                <c:pt idx="141">
                  <c:v>6.8638268185547122E-2</c:v>
                </c:pt>
                <c:pt idx="142">
                  <c:v>6.9290287707977363E-2</c:v>
                </c:pt>
                <c:pt idx="143">
                  <c:v>6.9824046771383097E-2</c:v>
                </c:pt>
                <c:pt idx="144">
                  <c:v>7.2125350623215762E-2</c:v>
                </c:pt>
                <c:pt idx="145">
                  <c:v>7.2171219862063554E-2</c:v>
                </c:pt>
                <c:pt idx="146">
                  <c:v>7.2067843854878258E-2</c:v>
                </c:pt>
                <c:pt idx="147">
                  <c:v>7.167430212802571E-2</c:v>
                </c:pt>
                <c:pt idx="148">
                  <c:v>7.1375812400677127E-2</c:v>
                </c:pt>
                <c:pt idx="149">
                  <c:v>7.1163962751509671E-2</c:v>
                </c:pt>
                <c:pt idx="150">
                  <c:v>7.1562654835532952E-2</c:v>
                </c:pt>
                <c:pt idx="151">
                  <c:v>7.1979044651420215E-2</c:v>
                </c:pt>
                <c:pt idx="152">
                  <c:v>7.2251795474809838E-2</c:v>
                </c:pt>
                <c:pt idx="153">
                  <c:v>7.2938115637510528E-2</c:v>
                </c:pt>
                <c:pt idx="154">
                  <c:v>7.318340141603448E-2</c:v>
                </c:pt>
                <c:pt idx="155">
                  <c:v>7.3763787022657956E-2</c:v>
                </c:pt>
                <c:pt idx="156">
                  <c:v>7.5279335167191166E-2</c:v>
                </c:pt>
                <c:pt idx="157">
                  <c:v>7.6138023744693112E-2</c:v>
                </c:pt>
                <c:pt idx="158">
                  <c:v>7.6112963645432324E-2</c:v>
                </c:pt>
                <c:pt idx="159">
                  <c:v>7.5451351077290701E-2</c:v>
                </c:pt>
                <c:pt idx="160">
                  <c:v>7.4442538986931858E-2</c:v>
                </c:pt>
                <c:pt idx="161">
                  <c:v>7.4746236998544727E-2</c:v>
                </c:pt>
                <c:pt idx="162">
                  <c:v>7.0674450307600639E-2</c:v>
                </c:pt>
                <c:pt idx="163">
                  <c:v>7.4366942328753835E-2</c:v>
                </c:pt>
                <c:pt idx="164">
                  <c:v>7.5322124771861468E-2</c:v>
                </c:pt>
                <c:pt idx="165">
                  <c:v>7.5409183698957064E-2</c:v>
                </c:pt>
                <c:pt idx="166">
                  <c:v>7.5959891963507567E-2</c:v>
                </c:pt>
                <c:pt idx="167">
                  <c:v>7.4970125207655808E-2</c:v>
                </c:pt>
                <c:pt idx="168">
                  <c:v>7.6612800338337519E-2</c:v>
                </c:pt>
                <c:pt idx="169">
                  <c:v>7.8693891169847291E-2</c:v>
                </c:pt>
                <c:pt idx="170">
                  <c:v>7.8390770381498748E-2</c:v>
                </c:pt>
                <c:pt idx="171">
                  <c:v>7.5875821120577239E-2</c:v>
                </c:pt>
                <c:pt idx="172">
                  <c:v>7.5677361963948156E-2</c:v>
                </c:pt>
                <c:pt idx="173">
                  <c:v>7.7465292170871364E-2</c:v>
                </c:pt>
                <c:pt idx="174">
                  <c:v>7.6099100866492617E-2</c:v>
                </c:pt>
                <c:pt idx="175">
                  <c:v>7.7026900875951015E-2</c:v>
                </c:pt>
                <c:pt idx="176">
                  <c:v>7.7244161025930874E-2</c:v>
                </c:pt>
                <c:pt idx="177">
                  <c:v>7.6845445826561679E-2</c:v>
                </c:pt>
                <c:pt idx="178">
                  <c:v>7.8082712465947043E-2</c:v>
                </c:pt>
                <c:pt idx="179">
                  <c:v>7.8856882937423697E-2</c:v>
                </c:pt>
                <c:pt idx="180">
                  <c:v>7.9057074160793994E-2</c:v>
                </c:pt>
                <c:pt idx="181">
                  <c:v>7.9637798533864795E-2</c:v>
                </c:pt>
                <c:pt idx="182">
                  <c:v>7.8952995523789427E-2</c:v>
                </c:pt>
                <c:pt idx="183">
                  <c:v>7.8674236553235577E-2</c:v>
                </c:pt>
                <c:pt idx="184">
                  <c:v>7.8151947365338953E-2</c:v>
                </c:pt>
                <c:pt idx="185">
                  <c:v>7.8439518067566147E-2</c:v>
                </c:pt>
                <c:pt idx="186">
                  <c:v>7.779283272926367E-2</c:v>
                </c:pt>
                <c:pt idx="187">
                  <c:v>7.8624492918595218E-2</c:v>
                </c:pt>
                <c:pt idx="188">
                  <c:v>7.8821625302286244E-2</c:v>
                </c:pt>
                <c:pt idx="189">
                  <c:v>7.8344019558600819E-2</c:v>
                </c:pt>
                <c:pt idx="190">
                  <c:v>7.8868238415055025E-2</c:v>
                </c:pt>
                <c:pt idx="191">
                  <c:v>7.9323949363211063E-2</c:v>
                </c:pt>
                <c:pt idx="192">
                  <c:v>8.1179842101875357E-2</c:v>
                </c:pt>
                <c:pt idx="193">
                  <c:v>8.1265931530435806E-2</c:v>
                </c:pt>
                <c:pt idx="194">
                  <c:v>8.0339977176427435E-2</c:v>
                </c:pt>
                <c:pt idx="195">
                  <c:v>8.0288227791764546E-2</c:v>
                </c:pt>
                <c:pt idx="196">
                  <c:v>7.8476253155816411E-2</c:v>
                </c:pt>
                <c:pt idx="197">
                  <c:v>7.9738599459053372E-2</c:v>
                </c:pt>
                <c:pt idx="198">
                  <c:v>7.9278612340786994E-2</c:v>
                </c:pt>
                <c:pt idx="199">
                  <c:v>7.9498209492572122E-2</c:v>
                </c:pt>
                <c:pt idx="200">
                  <c:v>7.983271303242867E-2</c:v>
                </c:pt>
                <c:pt idx="201">
                  <c:v>7.9586517442002319E-2</c:v>
                </c:pt>
                <c:pt idx="202">
                  <c:v>8.0627832806244568E-2</c:v>
                </c:pt>
                <c:pt idx="203">
                  <c:v>8.0960167112988993E-2</c:v>
                </c:pt>
                <c:pt idx="204">
                  <c:v>8.0733802734444249E-2</c:v>
                </c:pt>
                <c:pt idx="205">
                  <c:v>8.0618185923267319E-2</c:v>
                </c:pt>
                <c:pt idx="206">
                  <c:v>7.970742670299609E-2</c:v>
                </c:pt>
                <c:pt idx="207">
                  <c:v>7.9508454823745578E-2</c:v>
                </c:pt>
                <c:pt idx="208">
                  <c:v>7.8568560039437005E-2</c:v>
                </c:pt>
                <c:pt idx="209">
                  <c:v>7.8314873796040019E-2</c:v>
                </c:pt>
                <c:pt idx="210">
                  <c:v>7.6651395433051078E-2</c:v>
                </c:pt>
                <c:pt idx="211">
                  <c:v>7.8164824259524326E-2</c:v>
                </c:pt>
                <c:pt idx="212">
                  <c:v>7.8098852609333608E-2</c:v>
                </c:pt>
                <c:pt idx="213">
                  <c:v>7.8185570975255206E-2</c:v>
                </c:pt>
                <c:pt idx="214">
                  <c:v>7.8734878344083381E-2</c:v>
                </c:pt>
                <c:pt idx="215">
                  <c:v>7.899618807963342E-2</c:v>
                </c:pt>
                <c:pt idx="216">
                  <c:v>8.017405799992218E-2</c:v>
                </c:pt>
                <c:pt idx="217">
                  <c:v>8.0725333918207076E-2</c:v>
                </c:pt>
                <c:pt idx="218">
                  <c:v>8.0311874652743989E-2</c:v>
                </c:pt>
                <c:pt idx="219">
                  <c:v>8.0160287868303787E-2</c:v>
                </c:pt>
                <c:pt idx="220">
                  <c:v>7.8943528726992812E-2</c:v>
                </c:pt>
                <c:pt idx="221">
                  <c:v>7.8478216860715599E-2</c:v>
                </c:pt>
                <c:pt idx="222">
                  <c:v>7.793842605983585E-2</c:v>
                </c:pt>
                <c:pt idx="223">
                  <c:v>7.8504864060169446E-2</c:v>
                </c:pt>
                <c:pt idx="224">
                  <c:v>7.9059980507382457E-2</c:v>
                </c:pt>
                <c:pt idx="225">
                  <c:v>7.9035363842863235E-2</c:v>
                </c:pt>
                <c:pt idx="226">
                  <c:v>7.9320433225132103E-2</c:v>
                </c:pt>
                <c:pt idx="227">
                  <c:v>7.9775598070977075E-2</c:v>
                </c:pt>
                <c:pt idx="228">
                  <c:v>8.0940633065867226E-2</c:v>
                </c:pt>
                <c:pt idx="229">
                  <c:v>8.1690518364704118E-2</c:v>
                </c:pt>
                <c:pt idx="230">
                  <c:v>8.0884651097765797E-2</c:v>
                </c:pt>
                <c:pt idx="231">
                  <c:v>8.0241494502263172E-2</c:v>
                </c:pt>
                <c:pt idx="232">
                  <c:v>7.913904911010726E-2</c:v>
                </c:pt>
                <c:pt idx="233">
                  <c:v>7.8837947230624331E-2</c:v>
                </c:pt>
                <c:pt idx="234">
                  <c:v>7.7966752519421353E-2</c:v>
                </c:pt>
                <c:pt idx="235">
                  <c:v>7.8696561444709545E-2</c:v>
                </c:pt>
                <c:pt idx="236">
                  <c:v>7.852184531878896E-2</c:v>
                </c:pt>
                <c:pt idx="237">
                  <c:v>7.3437368968738148E-2</c:v>
                </c:pt>
                <c:pt idx="238">
                  <c:v>7.8384658542029556E-2</c:v>
                </c:pt>
                <c:pt idx="239">
                  <c:v>7.844186242666637E-2</c:v>
                </c:pt>
                <c:pt idx="240">
                  <c:v>7.9376801016816503E-2</c:v>
                </c:pt>
                <c:pt idx="241">
                  <c:v>7.9970800078912899E-2</c:v>
                </c:pt>
                <c:pt idx="242">
                  <c:v>7.990820036034009E-2</c:v>
                </c:pt>
                <c:pt idx="243">
                  <c:v>6.3241650636197189E-2</c:v>
                </c:pt>
                <c:pt idx="244">
                  <c:v>6.1427272718079712E-2</c:v>
                </c:pt>
                <c:pt idx="245">
                  <c:v>8.321589382668329E-2</c:v>
                </c:pt>
                <c:pt idx="246">
                  <c:v>8.2167172583413425E-2</c:v>
                </c:pt>
                <c:pt idx="247">
                  <c:v>8.1764741562174531E-2</c:v>
                </c:pt>
                <c:pt idx="248">
                  <c:v>8.131393350814968E-2</c:v>
                </c:pt>
                <c:pt idx="249">
                  <c:v>8.1312574293303477E-2</c:v>
                </c:pt>
                <c:pt idx="250">
                  <c:v>8.2048543049373909E-2</c:v>
                </c:pt>
                <c:pt idx="251">
                  <c:v>8.4370566246399908E-2</c:v>
                </c:pt>
                <c:pt idx="252">
                  <c:v>8.5833277727299581E-2</c:v>
                </c:pt>
                <c:pt idx="253">
                  <c:v>8.4649233878058644E-2</c:v>
                </c:pt>
                <c:pt idx="254">
                  <c:v>8.4447961624646808E-2</c:v>
                </c:pt>
                <c:pt idx="255">
                  <c:v>8.0994852827704869E-2</c:v>
                </c:pt>
                <c:pt idx="256">
                  <c:v>8.116674633958075E-2</c:v>
                </c:pt>
                <c:pt idx="257">
                  <c:v>8.1153207091166246E-2</c:v>
                </c:pt>
                <c:pt idx="258">
                  <c:v>8.0489270977819979E-2</c:v>
                </c:pt>
                <c:pt idx="259">
                  <c:v>7.9438449415575887E-2</c:v>
                </c:pt>
                <c:pt idx="260">
                  <c:v>8.1921542611711071E-2</c:v>
                </c:pt>
                <c:pt idx="261">
                  <c:v>8.046762337433909E-2</c:v>
                </c:pt>
                <c:pt idx="262">
                  <c:v>8.123653602241962E-2</c:v>
                </c:pt>
                <c:pt idx="263">
                  <c:v>8.1345896577329671E-2</c:v>
                </c:pt>
                <c:pt idx="264">
                  <c:v>8.1612571892995728E-2</c:v>
                </c:pt>
                <c:pt idx="265">
                  <c:v>8.2002292617874478E-2</c:v>
                </c:pt>
                <c:pt idx="266">
                  <c:v>8.2132415649667181E-2</c:v>
                </c:pt>
                <c:pt idx="267">
                  <c:v>7.9575132512289967E-2</c:v>
                </c:pt>
                <c:pt idx="268">
                  <c:v>7.8223547248550865E-2</c:v>
                </c:pt>
                <c:pt idx="269">
                  <c:v>7.9376556705414256E-2</c:v>
                </c:pt>
                <c:pt idx="270">
                  <c:v>7.8713130781003629E-2</c:v>
                </c:pt>
                <c:pt idx="271">
                  <c:v>7.9321965312603049E-2</c:v>
                </c:pt>
                <c:pt idx="272">
                  <c:v>7.892205672263182E-2</c:v>
                </c:pt>
                <c:pt idx="273">
                  <c:v>7.926133523072787E-2</c:v>
                </c:pt>
                <c:pt idx="274">
                  <c:v>7.9647230901779983E-2</c:v>
                </c:pt>
                <c:pt idx="275">
                  <c:v>8.0036024155822422E-2</c:v>
                </c:pt>
                <c:pt idx="276">
                  <c:v>8.086192586476415E-2</c:v>
                </c:pt>
                <c:pt idx="277">
                  <c:v>8.0952032151892422E-2</c:v>
                </c:pt>
                <c:pt idx="278">
                  <c:v>8.1150771547179104E-2</c:v>
                </c:pt>
                <c:pt idx="279">
                  <c:v>8.0493026687698449E-2</c:v>
                </c:pt>
                <c:pt idx="280">
                  <c:v>7.9096509026855832E-2</c:v>
                </c:pt>
                <c:pt idx="281">
                  <c:v>7.9361671345547669E-2</c:v>
                </c:pt>
                <c:pt idx="282">
                  <c:v>7.9142089655798192E-2</c:v>
                </c:pt>
                <c:pt idx="283">
                  <c:v>7.8759051661639157E-2</c:v>
                </c:pt>
                <c:pt idx="284">
                  <c:v>7.9132546905601384E-2</c:v>
                </c:pt>
                <c:pt idx="285">
                  <c:v>7.5032854328639514E-2</c:v>
                </c:pt>
                <c:pt idx="286">
                  <c:v>7.8070858953156963E-2</c:v>
                </c:pt>
                <c:pt idx="287">
                  <c:v>7.8531336904542642E-2</c:v>
                </c:pt>
                <c:pt idx="288">
                  <c:v>7.9682425117286182E-2</c:v>
                </c:pt>
                <c:pt idx="289">
                  <c:v>7.9340384317785242E-2</c:v>
                </c:pt>
                <c:pt idx="290">
                  <c:v>7.853288962698278E-2</c:v>
                </c:pt>
                <c:pt idx="291">
                  <c:v>7.7730961589555739E-2</c:v>
                </c:pt>
                <c:pt idx="292">
                  <c:v>7.7009514247083105E-2</c:v>
                </c:pt>
                <c:pt idx="293">
                  <c:v>7.6761035666272556E-2</c:v>
                </c:pt>
                <c:pt idx="294">
                  <c:v>7.353588133489937E-2</c:v>
                </c:pt>
                <c:pt idx="295">
                  <c:v>7.6559950097694396E-2</c:v>
                </c:pt>
                <c:pt idx="296">
                  <c:v>7.6576776546791542E-2</c:v>
                </c:pt>
                <c:pt idx="297">
                  <c:v>7.3173386171731233E-2</c:v>
                </c:pt>
                <c:pt idx="298">
                  <c:v>7.5408513614159803E-2</c:v>
                </c:pt>
                <c:pt idx="299">
                  <c:v>7.5915303820095342E-2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4A-4926-8623-97CAB5FB2E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48812096"/>
        <c:axId val="648814016"/>
      </c:lineChart>
      <c:catAx>
        <c:axId val="648812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814016"/>
        <c:crosses val="autoZero"/>
        <c:auto val="1"/>
        <c:lblAlgn val="ctr"/>
        <c:lblOffset val="100"/>
        <c:noMultiLvlLbl val="0"/>
      </c:catAx>
      <c:valAx>
        <c:axId val="648814016"/>
        <c:scaling>
          <c:orientation val="minMax"/>
          <c:min val="4.0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88120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Michigan Motor Vehicle, Bodies and Trailers, and Parts Manufacturing (NAICS 3361-3363), by Major Occupation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'Core Auto Major Occs'!$H$21</c:f>
              <c:strCache>
                <c:ptCount val="1"/>
                <c:pt idx="0">
                  <c:v>pct_seg_major_2024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823-4EA6-B240-5F399ECF90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823-4EA6-B240-5F399ECF90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823-4EA6-B240-5F399ECF90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823-4EA6-B240-5F399ECF90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823-4EA6-B240-5F399ECF90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823-4EA6-B240-5F399ECF902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31FF65C-6BEA-4F3D-9EAB-CAA3A20E4A38}" type="CATEGORYNAME">
                      <a:rPr lang="en-US" sz="1000" b="1"/>
                      <a:pPr/>
                      <a:t>[CATEGORY NAME]</a:t>
                    </a:fld>
                    <a:r>
                      <a:rPr lang="en-US" sz="1000" baseline="0"/>
                      <a:t>
</a:t>
                    </a:r>
                    <a:fld id="{F3B7FBFB-252F-43A7-9A83-B3402B6D0B62}" type="PERCENTAGE">
                      <a:rPr lang="en-US" sz="1000" baseline="0"/>
                      <a:pPr/>
                      <a:t>[PERCENTAGE]</a:t>
                    </a:fld>
                    <a:endParaRPr lang="en-US" sz="1000" baseline="0"/>
                  </a:p>
                  <a:p>
                    <a:r>
                      <a:rPr lang="en-US" sz="1000" baseline="0"/>
                      <a:t>Median Annual Wage, $47,448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236327646140609"/>
                      <c:h val="9.9679280243977986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823-4EA6-B240-5F399ECF902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D955D55-2476-477A-A9AD-743355A5B944}" type="CATEGORYNAME">
                      <a:rPr lang="en-US" sz="1000" b="1"/>
                      <a:pPr/>
                      <a:t>[CATEGORY NAME]</a:t>
                    </a:fld>
                    <a:r>
                      <a:rPr lang="en-US" sz="1000" baseline="0"/>
                      <a:t>
</a:t>
                    </a:r>
                    <a:fld id="{887C8971-C4C6-4E4E-B11C-DA575DE9BF11}" type="PERCENTAGE">
                      <a:rPr lang="en-US" sz="1000" baseline="0"/>
                      <a:pPr/>
                      <a:t>[PERCENTAGE]</a:t>
                    </a:fld>
                    <a:endParaRPr lang="en-US" sz="1000" baseline="0"/>
                  </a:p>
                  <a:p>
                    <a:r>
                      <a:rPr lang="en-US" sz="1000" baseline="0"/>
                      <a:t>Median Annual Wage, $97,992</a:t>
                    </a:r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185278318099802"/>
                      <c:h val="0.1302132707641108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823-4EA6-B240-5F399ECF9024}"/>
                </c:ext>
              </c:extLst>
            </c:dLbl>
            <c:dLbl>
              <c:idx val="2"/>
              <c:layout>
                <c:manualLayout>
                  <c:x val="-2.1487339132582446E-2"/>
                  <c:y val="1.066626773538258E-2"/>
                </c:manualLayout>
              </c:layout>
              <c:tx>
                <c:rich>
                  <a:bodyPr/>
                  <a:lstStyle/>
                  <a:p>
                    <a:fld id="{5DBC5B4F-482B-468D-8A32-F3C5B4215423}" type="CATEGORYNAME">
                      <a:rPr lang="en-US" sz="1000" b="1"/>
                      <a:pPr/>
                      <a:t>[CATEGORY NAME]</a:t>
                    </a:fld>
                    <a:r>
                      <a:rPr lang="en-US" sz="1000" baseline="0"/>
                      <a:t>
</a:t>
                    </a:r>
                    <a:fld id="{993B52E1-A5D0-437D-B8B7-AF47C4FB1B10}" type="PERCENTAGE">
                      <a:rPr lang="en-US" sz="1000" baseline="0"/>
                      <a:pPr/>
                      <a:t>[PERCENTAGE]</a:t>
                    </a:fld>
                    <a:endParaRPr lang="en-US" sz="1000" baseline="0"/>
                  </a:p>
                  <a:p>
                    <a:r>
                      <a:rPr lang="en-US" sz="1000" baseline="0"/>
                      <a:t>Median Annual Wage, $133,940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64593190173172"/>
                      <c:h val="0.117988966400537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6823-4EA6-B240-5F399ECF9024}"/>
                </c:ext>
              </c:extLst>
            </c:dLbl>
            <c:dLbl>
              <c:idx val="3"/>
              <c:layout>
                <c:manualLayout>
                  <c:x val="-2.8834315499368865E-2"/>
                  <c:y val="-7.9995170831824221E-3"/>
                </c:manualLayout>
              </c:layout>
              <c:tx>
                <c:rich>
                  <a:bodyPr/>
                  <a:lstStyle/>
                  <a:p>
                    <a:fld id="{AF12F634-E389-416A-9B48-F4E013C6A7F1}" type="CATEGORYNAME">
                      <a:rPr lang="en-US" sz="1000" b="1"/>
                      <a:pPr/>
                      <a:t>[CATEGORY NAME]</a:t>
                    </a:fld>
                    <a:r>
                      <a:rPr lang="en-US" sz="1000" baseline="0"/>
                      <a:t>
</a:t>
                    </a:r>
                    <a:fld id="{BFBF2DC1-1AFC-4CD0-9059-56A5BE7398A3}" type="PERCENTAGE">
                      <a:rPr lang="en-US" sz="1000" baseline="0"/>
                      <a:pPr/>
                      <a:t>[PERCENTAGE]</a:t>
                    </a:fld>
                    <a:endParaRPr lang="en-US" sz="1000" baseline="0"/>
                  </a:p>
                  <a:p>
                    <a:r>
                      <a:rPr lang="en-US" sz="1000" baseline="0"/>
                      <a:t>Median Annual Wage, $57,715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728716537898106"/>
                      <c:h val="0.11798896640053748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6823-4EA6-B240-5F399ECF9024}"/>
                </c:ext>
              </c:extLst>
            </c:dLbl>
            <c:dLbl>
              <c:idx val="4"/>
              <c:layout>
                <c:manualLayout>
                  <c:x val="-2.3062700949880961E-2"/>
                  <c:y val="-3.691720601126456E-2"/>
                </c:manualLayout>
              </c:layout>
              <c:tx>
                <c:rich>
                  <a:bodyPr/>
                  <a:lstStyle/>
                  <a:p>
                    <a:fld id="{5E402D4C-2941-4414-9B43-E4D444268A9F}" type="CATEGORYNAME">
                      <a:rPr lang="en-US" sz="1000" b="1"/>
                      <a:pPr/>
                      <a:t>[CATEGORY NAME]</a:t>
                    </a:fld>
                    <a:r>
                      <a:rPr lang="en-US" sz="1000" baseline="0"/>
                      <a:t>
</a:t>
                    </a:r>
                    <a:fld id="{C8FD1A61-E58E-4323-B74A-1901F13241DE}" type="PERCENTAGE">
                      <a:rPr lang="en-US" sz="1000" baseline="0"/>
                      <a:pPr/>
                      <a:t>[PERCENTAGE]</a:t>
                    </a:fld>
                    <a:r>
                      <a:rPr lang="en-US" sz="1000" baseline="0"/>
                      <a:t>,</a:t>
                    </a:r>
                  </a:p>
                  <a:p>
                    <a:r>
                      <a:rPr lang="en-US" sz="1000" baseline="0"/>
                      <a:t> Median Annual Wage, $44,483</a:t>
                    </a:r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956676474743541"/>
                      <c:h val="0.15265399534930105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6823-4EA6-B240-5F399ECF9024}"/>
                </c:ext>
              </c:extLst>
            </c:dLbl>
            <c:dLbl>
              <c:idx val="5"/>
              <c:layout>
                <c:manualLayout>
                  <c:x val="5.4051167948077274E-2"/>
                  <c:y val="-1.2253489336461795E-3"/>
                </c:manualLayout>
              </c:layout>
              <c:tx>
                <c:rich>
                  <a:bodyPr/>
                  <a:lstStyle/>
                  <a:p>
                    <a:fld id="{D6FD0AC6-7F66-4DE2-BA6C-A124EEAFB675}" type="CATEGORYNAME">
                      <a:rPr lang="en-US" sz="1000" b="1"/>
                      <a:pPr/>
                      <a:t>[CATEGORY NAME]</a:t>
                    </a:fld>
                    <a:r>
                      <a:rPr lang="en-US" baseline="0"/>
                      <a:t>
</a:t>
                    </a:r>
                    <a:fld id="{853E1F6B-B822-40E2-B1BE-3A2D4AADB87B}" type="PERCENTAGE">
                      <a:rPr lang="en-US" baseline="0"/>
                      <a:pPr/>
                      <a:t>[PERCENTAGE]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6823-4EA6-B240-5F399ECF902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'Core Auto Major Occs'!$G$22:$G$27</c:f>
              <c:strCache>
                <c:ptCount val="6"/>
                <c:pt idx="0">
                  <c:v>Production Occupations</c:v>
                </c:pt>
                <c:pt idx="1">
                  <c:v>Architecture and Engineering Occupations</c:v>
                </c:pt>
                <c:pt idx="2">
                  <c:v>Management Occupations</c:v>
                </c:pt>
                <c:pt idx="3">
                  <c:v>Installation, Maintenance, and Repair Occupations</c:v>
                </c:pt>
                <c:pt idx="4">
                  <c:v>Transportation and Material Moving Occupations</c:v>
                </c:pt>
                <c:pt idx="5">
                  <c:v>All other occupations</c:v>
                </c:pt>
              </c:strCache>
            </c:strRef>
          </c:cat>
          <c:val>
            <c:numRef>
              <c:f>'Core Auto Major Occs'!$H$22:$H$27</c:f>
              <c:numCache>
                <c:formatCode>General</c:formatCode>
                <c:ptCount val="6"/>
                <c:pt idx="0">
                  <c:v>0.65039262546944354</c:v>
                </c:pt>
                <c:pt idx="1">
                  <c:v>7.7443951291680899E-2</c:v>
                </c:pt>
                <c:pt idx="2">
                  <c:v>5.1496528963241153E-2</c:v>
                </c:pt>
                <c:pt idx="3">
                  <c:v>4.9334243769204512E-2</c:v>
                </c:pt>
                <c:pt idx="4">
                  <c:v>4.9277341527256172E-2</c:v>
                </c:pt>
                <c:pt idx="5">
                  <c:v>0.12205530897917377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823-4EA6-B240-5F399ECF9024}"/>
            </c:ext>
          </c:extLst>
        </c:ser>
        <c:ser>
          <c:idx val="1"/>
          <c:order val="1"/>
          <c:tx>
            <c:strRef>
              <c:f>'Core Auto Major Occs'!$I$21</c:f>
              <c:strCache>
                <c:ptCount val="1"/>
                <c:pt idx="0">
                  <c:v>p50ann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6823-4EA6-B240-5F399ECF902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6823-4EA6-B240-5F399ECF902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6823-4EA6-B240-5F399ECF902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6823-4EA6-B240-5F399ECF902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6823-4EA6-B240-5F399ECF9024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6823-4EA6-B240-5F399ECF9024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'Core Auto Major Occs'!$G$22:$G$27</c:f>
              <c:strCache>
                <c:ptCount val="6"/>
                <c:pt idx="0">
                  <c:v>Production Occupations</c:v>
                </c:pt>
                <c:pt idx="1">
                  <c:v>Architecture and Engineering Occupations</c:v>
                </c:pt>
                <c:pt idx="2">
                  <c:v>Management Occupations</c:v>
                </c:pt>
                <c:pt idx="3">
                  <c:v>Installation, Maintenance, and Repair Occupations</c:v>
                </c:pt>
                <c:pt idx="4">
                  <c:v>Transportation and Material Moving Occupations</c:v>
                </c:pt>
                <c:pt idx="5">
                  <c:v>All other occupations</c:v>
                </c:pt>
              </c:strCache>
            </c:strRef>
          </c:cat>
          <c:val>
            <c:numRef>
              <c:f>'Core Auto Major Occs'!$I$22:$I$27</c:f>
              <c:numCache>
                <c:formatCode>General</c:formatCode>
                <c:ptCount val="6"/>
                <c:pt idx="0">
                  <c:v>47448</c:v>
                </c:pt>
                <c:pt idx="1">
                  <c:v>97992</c:v>
                </c:pt>
                <c:pt idx="2">
                  <c:v>133940</c:v>
                </c:pt>
                <c:pt idx="3">
                  <c:v>57715</c:v>
                </c:pt>
                <c:pt idx="4">
                  <c:v>44483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6823-4EA6-B240-5F399ECF90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Michigan Employment (Core Auto + Engineering) vs Domestic Production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Domestic Auto Production (DAUPSA), thousands of units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>
                  <a:lumMod val="65000"/>
                </a:schemeClr>
              </a:solidFill>
            </a:ln>
            <a:effectLst/>
          </c:spPr>
          <c:invertIfNegative val="0"/>
          <c:cat>
            <c:numRef>
              <c:f>Sheet1!$A$2:$A$307</c:f>
              <c:numCache>
                <c:formatCode>General</c:formatCode>
                <c:ptCount val="306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2000</c:v>
                </c:pt>
                <c:pt idx="12">
                  <c:v>2001</c:v>
                </c:pt>
                <c:pt idx="13">
                  <c:v>2001</c:v>
                </c:pt>
                <c:pt idx="14">
                  <c:v>2001</c:v>
                </c:pt>
                <c:pt idx="15">
                  <c:v>2001</c:v>
                </c:pt>
                <c:pt idx="16">
                  <c:v>2001</c:v>
                </c:pt>
                <c:pt idx="17">
                  <c:v>2001</c:v>
                </c:pt>
                <c:pt idx="18">
                  <c:v>2001</c:v>
                </c:pt>
                <c:pt idx="19">
                  <c:v>2001</c:v>
                </c:pt>
                <c:pt idx="20">
                  <c:v>2001</c:v>
                </c:pt>
                <c:pt idx="21">
                  <c:v>2001</c:v>
                </c:pt>
                <c:pt idx="22">
                  <c:v>2001</c:v>
                </c:pt>
                <c:pt idx="23">
                  <c:v>2001</c:v>
                </c:pt>
                <c:pt idx="24">
                  <c:v>2002</c:v>
                </c:pt>
                <c:pt idx="25">
                  <c:v>2002</c:v>
                </c:pt>
                <c:pt idx="26">
                  <c:v>2002</c:v>
                </c:pt>
                <c:pt idx="27">
                  <c:v>2002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2002</c:v>
                </c:pt>
                <c:pt idx="33">
                  <c:v>2002</c:v>
                </c:pt>
                <c:pt idx="34">
                  <c:v>2002</c:v>
                </c:pt>
                <c:pt idx="35">
                  <c:v>2002</c:v>
                </c:pt>
                <c:pt idx="36">
                  <c:v>2003</c:v>
                </c:pt>
                <c:pt idx="37">
                  <c:v>2003</c:v>
                </c:pt>
                <c:pt idx="38">
                  <c:v>2003</c:v>
                </c:pt>
                <c:pt idx="39">
                  <c:v>2003</c:v>
                </c:pt>
                <c:pt idx="40">
                  <c:v>2003</c:v>
                </c:pt>
                <c:pt idx="41">
                  <c:v>2003</c:v>
                </c:pt>
                <c:pt idx="42">
                  <c:v>2003</c:v>
                </c:pt>
                <c:pt idx="43">
                  <c:v>2003</c:v>
                </c:pt>
                <c:pt idx="44">
                  <c:v>2003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2004</c:v>
                </c:pt>
                <c:pt idx="52">
                  <c:v>2004</c:v>
                </c:pt>
                <c:pt idx="53">
                  <c:v>2004</c:v>
                </c:pt>
                <c:pt idx="54">
                  <c:v>2004</c:v>
                </c:pt>
                <c:pt idx="55">
                  <c:v>2004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2005</c:v>
                </c:pt>
                <c:pt idx="65">
                  <c:v>2005</c:v>
                </c:pt>
                <c:pt idx="66">
                  <c:v>2005</c:v>
                </c:pt>
                <c:pt idx="67">
                  <c:v>2005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2005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2006</c:v>
                </c:pt>
                <c:pt idx="84">
                  <c:v>2007</c:v>
                </c:pt>
                <c:pt idx="85">
                  <c:v>2007</c:v>
                </c:pt>
                <c:pt idx="86">
                  <c:v>2007</c:v>
                </c:pt>
                <c:pt idx="87">
                  <c:v>2007</c:v>
                </c:pt>
                <c:pt idx="88">
                  <c:v>2007</c:v>
                </c:pt>
                <c:pt idx="89">
                  <c:v>2007</c:v>
                </c:pt>
                <c:pt idx="90">
                  <c:v>2007</c:v>
                </c:pt>
                <c:pt idx="91">
                  <c:v>2007</c:v>
                </c:pt>
                <c:pt idx="92">
                  <c:v>2007</c:v>
                </c:pt>
                <c:pt idx="93">
                  <c:v>2007</c:v>
                </c:pt>
                <c:pt idx="94">
                  <c:v>2007</c:v>
                </c:pt>
                <c:pt idx="95">
                  <c:v>2007</c:v>
                </c:pt>
                <c:pt idx="96">
                  <c:v>2008</c:v>
                </c:pt>
                <c:pt idx="97">
                  <c:v>2008</c:v>
                </c:pt>
                <c:pt idx="98">
                  <c:v>2008</c:v>
                </c:pt>
                <c:pt idx="99">
                  <c:v>2008</c:v>
                </c:pt>
                <c:pt idx="100">
                  <c:v>2008</c:v>
                </c:pt>
                <c:pt idx="101">
                  <c:v>2008</c:v>
                </c:pt>
                <c:pt idx="102">
                  <c:v>2008</c:v>
                </c:pt>
                <c:pt idx="103">
                  <c:v>2008</c:v>
                </c:pt>
                <c:pt idx="104">
                  <c:v>2008</c:v>
                </c:pt>
                <c:pt idx="105">
                  <c:v>2008</c:v>
                </c:pt>
                <c:pt idx="106">
                  <c:v>2008</c:v>
                </c:pt>
                <c:pt idx="107">
                  <c:v>2008</c:v>
                </c:pt>
                <c:pt idx="108">
                  <c:v>2009</c:v>
                </c:pt>
                <c:pt idx="109">
                  <c:v>2009</c:v>
                </c:pt>
                <c:pt idx="110">
                  <c:v>2009</c:v>
                </c:pt>
                <c:pt idx="111">
                  <c:v>2009</c:v>
                </c:pt>
                <c:pt idx="112">
                  <c:v>2009</c:v>
                </c:pt>
                <c:pt idx="113">
                  <c:v>2009</c:v>
                </c:pt>
                <c:pt idx="114">
                  <c:v>2009</c:v>
                </c:pt>
                <c:pt idx="115">
                  <c:v>2009</c:v>
                </c:pt>
                <c:pt idx="116">
                  <c:v>2009</c:v>
                </c:pt>
                <c:pt idx="117">
                  <c:v>2009</c:v>
                </c:pt>
                <c:pt idx="118">
                  <c:v>2009</c:v>
                </c:pt>
                <c:pt idx="119">
                  <c:v>2009</c:v>
                </c:pt>
                <c:pt idx="120">
                  <c:v>2010</c:v>
                </c:pt>
                <c:pt idx="121">
                  <c:v>2010</c:v>
                </c:pt>
                <c:pt idx="122">
                  <c:v>2010</c:v>
                </c:pt>
                <c:pt idx="123">
                  <c:v>2010</c:v>
                </c:pt>
                <c:pt idx="124">
                  <c:v>2010</c:v>
                </c:pt>
                <c:pt idx="125">
                  <c:v>2010</c:v>
                </c:pt>
                <c:pt idx="126">
                  <c:v>2010</c:v>
                </c:pt>
                <c:pt idx="127">
                  <c:v>2010</c:v>
                </c:pt>
                <c:pt idx="128">
                  <c:v>2010</c:v>
                </c:pt>
                <c:pt idx="129">
                  <c:v>2010</c:v>
                </c:pt>
                <c:pt idx="130">
                  <c:v>2010</c:v>
                </c:pt>
                <c:pt idx="131">
                  <c:v>2010</c:v>
                </c:pt>
                <c:pt idx="132">
                  <c:v>2011</c:v>
                </c:pt>
                <c:pt idx="133">
                  <c:v>2011</c:v>
                </c:pt>
                <c:pt idx="134">
                  <c:v>2011</c:v>
                </c:pt>
                <c:pt idx="135">
                  <c:v>2011</c:v>
                </c:pt>
                <c:pt idx="136">
                  <c:v>2011</c:v>
                </c:pt>
                <c:pt idx="137">
                  <c:v>2011</c:v>
                </c:pt>
                <c:pt idx="138">
                  <c:v>2011</c:v>
                </c:pt>
                <c:pt idx="139">
                  <c:v>2011</c:v>
                </c:pt>
                <c:pt idx="140">
                  <c:v>2011</c:v>
                </c:pt>
                <c:pt idx="141">
                  <c:v>2011</c:v>
                </c:pt>
                <c:pt idx="142">
                  <c:v>2011</c:v>
                </c:pt>
                <c:pt idx="143">
                  <c:v>2011</c:v>
                </c:pt>
                <c:pt idx="144">
                  <c:v>2012</c:v>
                </c:pt>
                <c:pt idx="145">
                  <c:v>2012</c:v>
                </c:pt>
                <c:pt idx="146">
                  <c:v>2012</c:v>
                </c:pt>
                <c:pt idx="147">
                  <c:v>2012</c:v>
                </c:pt>
                <c:pt idx="148">
                  <c:v>2012</c:v>
                </c:pt>
                <c:pt idx="149">
                  <c:v>2012</c:v>
                </c:pt>
                <c:pt idx="150">
                  <c:v>2012</c:v>
                </c:pt>
                <c:pt idx="151">
                  <c:v>2012</c:v>
                </c:pt>
                <c:pt idx="152">
                  <c:v>2012</c:v>
                </c:pt>
                <c:pt idx="153">
                  <c:v>2012</c:v>
                </c:pt>
                <c:pt idx="154">
                  <c:v>2012</c:v>
                </c:pt>
                <c:pt idx="155">
                  <c:v>2012</c:v>
                </c:pt>
                <c:pt idx="156">
                  <c:v>2013</c:v>
                </c:pt>
                <c:pt idx="157">
                  <c:v>2013</c:v>
                </c:pt>
                <c:pt idx="158">
                  <c:v>2013</c:v>
                </c:pt>
                <c:pt idx="159">
                  <c:v>2013</c:v>
                </c:pt>
                <c:pt idx="160">
                  <c:v>2013</c:v>
                </c:pt>
                <c:pt idx="161">
                  <c:v>2013</c:v>
                </c:pt>
                <c:pt idx="162">
                  <c:v>2013</c:v>
                </c:pt>
                <c:pt idx="163">
                  <c:v>2013</c:v>
                </c:pt>
                <c:pt idx="164">
                  <c:v>2013</c:v>
                </c:pt>
                <c:pt idx="165">
                  <c:v>2013</c:v>
                </c:pt>
                <c:pt idx="166">
                  <c:v>2013</c:v>
                </c:pt>
                <c:pt idx="167">
                  <c:v>2013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2015</c:v>
                </c:pt>
                <c:pt idx="181">
                  <c:v>2015</c:v>
                </c:pt>
                <c:pt idx="182">
                  <c:v>2015</c:v>
                </c:pt>
                <c:pt idx="183">
                  <c:v>2015</c:v>
                </c:pt>
                <c:pt idx="184">
                  <c:v>2015</c:v>
                </c:pt>
                <c:pt idx="185">
                  <c:v>2015</c:v>
                </c:pt>
                <c:pt idx="186">
                  <c:v>2015</c:v>
                </c:pt>
                <c:pt idx="187">
                  <c:v>2015</c:v>
                </c:pt>
                <c:pt idx="188">
                  <c:v>2015</c:v>
                </c:pt>
                <c:pt idx="189">
                  <c:v>2015</c:v>
                </c:pt>
                <c:pt idx="190">
                  <c:v>2015</c:v>
                </c:pt>
                <c:pt idx="191">
                  <c:v>2015</c:v>
                </c:pt>
                <c:pt idx="192">
                  <c:v>2016</c:v>
                </c:pt>
                <c:pt idx="193">
                  <c:v>2016</c:v>
                </c:pt>
                <c:pt idx="194">
                  <c:v>2016</c:v>
                </c:pt>
                <c:pt idx="195">
                  <c:v>2016</c:v>
                </c:pt>
                <c:pt idx="196">
                  <c:v>2016</c:v>
                </c:pt>
                <c:pt idx="197">
                  <c:v>2016</c:v>
                </c:pt>
                <c:pt idx="198">
                  <c:v>2016</c:v>
                </c:pt>
                <c:pt idx="199">
                  <c:v>2016</c:v>
                </c:pt>
                <c:pt idx="200">
                  <c:v>2016</c:v>
                </c:pt>
                <c:pt idx="201">
                  <c:v>2016</c:v>
                </c:pt>
                <c:pt idx="202">
                  <c:v>2016</c:v>
                </c:pt>
                <c:pt idx="203">
                  <c:v>2016</c:v>
                </c:pt>
                <c:pt idx="204">
                  <c:v>2017</c:v>
                </c:pt>
                <c:pt idx="205">
                  <c:v>2017</c:v>
                </c:pt>
                <c:pt idx="206">
                  <c:v>2017</c:v>
                </c:pt>
                <c:pt idx="207">
                  <c:v>2017</c:v>
                </c:pt>
                <c:pt idx="208">
                  <c:v>2017</c:v>
                </c:pt>
                <c:pt idx="209">
                  <c:v>2017</c:v>
                </c:pt>
                <c:pt idx="210">
                  <c:v>2017</c:v>
                </c:pt>
                <c:pt idx="211">
                  <c:v>2017</c:v>
                </c:pt>
                <c:pt idx="212">
                  <c:v>2017</c:v>
                </c:pt>
                <c:pt idx="213">
                  <c:v>2017</c:v>
                </c:pt>
                <c:pt idx="214">
                  <c:v>2017</c:v>
                </c:pt>
                <c:pt idx="215">
                  <c:v>2017</c:v>
                </c:pt>
                <c:pt idx="216">
                  <c:v>2018</c:v>
                </c:pt>
                <c:pt idx="217">
                  <c:v>2018</c:v>
                </c:pt>
                <c:pt idx="218">
                  <c:v>2018</c:v>
                </c:pt>
                <c:pt idx="219">
                  <c:v>2018</c:v>
                </c:pt>
                <c:pt idx="220">
                  <c:v>2018</c:v>
                </c:pt>
                <c:pt idx="221">
                  <c:v>2018</c:v>
                </c:pt>
                <c:pt idx="222">
                  <c:v>2018</c:v>
                </c:pt>
                <c:pt idx="223">
                  <c:v>2018</c:v>
                </c:pt>
                <c:pt idx="224">
                  <c:v>2018</c:v>
                </c:pt>
                <c:pt idx="225">
                  <c:v>2018</c:v>
                </c:pt>
                <c:pt idx="226">
                  <c:v>2018</c:v>
                </c:pt>
                <c:pt idx="227">
                  <c:v>2018</c:v>
                </c:pt>
                <c:pt idx="228">
                  <c:v>2019</c:v>
                </c:pt>
                <c:pt idx="229">
                  <c:v>2019</c:v>
                </c:pt>
                <c:pt idx="230">
                  <c:v>2019</c:v>
                </c:pt>
                <c:pt idx="231">
                  <c:v>2019</c:v>
                </c:pt>
                <c:pt idx="232">
                  <c:v>2019</c:v>
                </c:pt>
                <c:pt idx="233">
                  <c:v>2019</c:v>
                </c:pt>
                <c:pt idx="234">
                  <c:v>2019</c:v>
                </c:pt>
                <c:pt idx="235">
                  <c:v>2019</c:v>
                </c:pt>
                <c:pt idx="236">
                  <c:v>2019</c:v>
                </c:pt>
                <c:pt idx="237">
                  <c:v>2019</c:v>
                </c:pt>
                <c:pt idx="238">
                  <c:v>2019</c:v>
                </c:pt>
                <c:pt idx="239">
                  <c:v>2019</c:v>
                </c:pt>
                <c:pt idx="240">
                  <c:v>2020</c:v>
                </c:pt>
                <c:pt idx="241">
                  <c:v>2020</c:v>
                </c:pt>
                <c:pt idx="242">
                  <c:v>2020</c:v>
                </c:pt>
                <c:pt idx="243">
                  <c:v>2020</c:v>
                </c:pt>
                <c:pt idx="244">
                  <c:v>2020</c:v>
                </c:pt>
                <c:pt idx="245">
                  <c:v>2020</c:v>
                </c:pt>
                <c:pt idx="246">
                  <c:v>2020</c:v>
                </c:pt>
                <c:pt idx="247">
                  <c:v>2020</c:v>
                </c:pt>
                <c:pt idx="248">
                  <c:v>2020</c:v>
                </c:pt>
                <c:pt idx="249">
                  <c:v>2020</c:v>
                </c:pt>
                <c:pt idx="250">
                  <c:v>2020</c:v>
                </c:pt>
                <c:pt idx="251">
                  <c:v>2020</c:v>
                </c:pt>
                <c:pt idx="252">
                  <c:v>2021</c:v>
                </c:pt>
                <c:pt idx="253">
                  <c:v>2021</c:v>
                </c:pt>
                <c:pt idx="254">
                  <c:v>2021</c:v>
                </c:pt>
                <c:pt idx="255">
                  <c:v>2021</c:v>
                </c:pt>
                <c:pt idx="256">
                  <c:v>2021</c:v>
                </c:pt>
                <c:pt idx="257">
                  <c:v>2021</c:v>
                </c:pt>
                <c:pt idx="258">
                  <c:v>2021</c:v>
                </c:pt>
                <c:pt idx="259">
                  <c:v>2021</c:v>
                </c:pt>
                <c:pt idx="260">
                  <c:v>2021</c:v>
                </c:pt>
                <c:pt idx="261">
                  <c:v>2021</c:v>
                </c:pt>
                <c:pt idx="262">
                  <c:v>2021</c:v>
                </c:pt>
                <c:pt idx="263">
                  <c:v>2021</c:v>
                </c:pt>
                <c:pt idx="264">
                  <c:v>2022</c:v>
                </c:pt>
                <c:pt idx="265">
                  <c:v>2022</c:v>
                </c:pt>
                <c:pt idx="266">
                  <c:v>2022</c:v>
                </c:pt>
                <c:pt idx="267">
                  <c:v>2022</c:v>
                </c:pt>
                <c:pt idx="268">
                  <c:v>2022</c:v>
                </c:pt>
                <c:pt idx="269">
                  <c:v>2022</c:v>
                </c:pt>
                <c:pt idx="270">
                  <c:v>2022</c:v>
                </c:pt>
                <c:pt idx="271">
                  <c:v>2022</c:v>
                </c:pt>
                <c:pt idx="272">
                  <c:v>2022</c:v>
                </c:pt>
                <c:pt idx="273">
                  <c:v>2022</c:v>
                </c:pt>
                <c:pt idx="274">
                  <c:v>2022</c:v>
                </c:pt>
                <c:pt idx="275">
                  <c:v>2022</c:v>
                </c:pt>
                <c:pt idx="276">
                  <c:v>2023</c:v>
                </c:pt>
                <c:pt idx="277">
                  <c:v>2023</c:v>
                </c:pt>
                <c:pt idx="278">
                  <c:v>2023</c:v>
                </c:pt>
                <c:pt idx="279">
                  <c:v>2023</c:v>
                </c:pt>
                <c:pt idx="280">
                  <c:v>2023</c:v>
                </c:pt>
                <c:pt idx="281">
                  <c:v>2023</c:v>
                </c:pt>
                <c:pt idx="282">
                  <c:v>2023</c:v>
                </c:pt>
                <c:pt idx="283">
                  <c:v>2023</c:v>
                </c:pt>
                <c:pt idx="284">
                  <c:v>2023</c:v>
                </c:pt>
                <c:pt idx="285">
                  <c:v>2023</c:v>
                </c:pt>
                <c:pt idx="286">
                  <c:v>2023</c:v>
                </c:pt>
                <c:pt idx="287">
                  <c:v>2023</c:v>
                </c:pt>
                <c:pt idx="288">
                  <c:v>2024</c:v>
                </c:pt>
                <c:pt idx="289">
                  <c:v>2024</c:v>
                </c:pt>
                <c:pt idx="290">
                  <c:v>2024</c:v>
                </c:pt>
                <c:pt idx="291">
                  <c:v>2024</c:v>
                </c:pt>
                <c:pt idx="292">
                  <c:v>2024</c:v>
                </c:pt>
                <c:pt idx="293">
                  <c:v>2024</c:v>
                </c:pt>
                <c:pt idx="294">
                  <c:v>2024</c:v>
                </c:pt>
                <c:pt idx="295">
                  <c:v>2024</c:v>
                </c:pt>
                <c:pt idx="296">
                  <c:v>2024</c:v>
                </c:pt>
                <c:pt idx="297">
                  <c:v>2024</c:v>
                </c:pt>
                <c:pt idx="298">
                  <c:v>2024</c:v>
                </c:pt>
                <c:pt idx="299">
                  <c:v>2024</c:v>
                </c:pt>
                <c:pt idx="300">
                  <c:v>2025</c:v>
                </c:pt>
                <c:pt idx="301">
                  <c:v>2025</c:v>
                </c:pt>
                <c:pt idx="302">
                  <c:v>2025</c:v>
                </c:pt>
                <c:pt idx="303">
                  <c:v>2025</c:v>
                </c:pt>
                <c:pt idx="304">
                  <c:v>2025</c:v>
                </c:pt>
                <c:pt idx="305">
                  <c:v>2025</c:v>
                </c:pt>
              </c:numCache>
            </c:numRef>
          </c:cat>
          <c:val>
            <c:numRef>
              <c:f>Sheet1!$D$2:$D$307</c:f>
              <c:numCache>
                <c:formatCode>0.0</c:formatCode>
                <c:ptCount val="306"/>
                <c:pt idx="0">
                  <c:v>469.3</c:v>
                </c:pt>
                <c:pt idx="1">
                  <c:v>461.2</c:v>
                </c:pt>
                <c:pt idx="2">
                  <c:v>462.3</c:v>
                </c:pt>
                <c:pt idx="3">
                  <c:v>475.4</c:v>
                </c:pt>
                <c:pt idx="4">
                  <c:v>481.2</c:v>
                </c:pt>
                <c:pt idx="5">
                  <c:v>464</c:v>
                </c:pt>
                <c:pt idx="6">
                  <c:v>455.3</c:v>
                </c:pt>
                <c:pt idx="7">
                  <c:v>466.3</c:v>
                </c:pt>
                <c:pt idx="8">
                  <c:v>464.1</c:v>
                </c:pt>
                <c:pt idx="9">
                  <c:v>445.8</c:v>
                </c:pt>
                <c:pt idx="10">
                  <c:v>413.1</c:v>
                </c:pt>
                <c:pt idx="11">
                  <c:v>393.2</c:v>
                </c:pt>
                <c:pt idx="12">
                  <c:v>405.9</c:v>
                </c:pt>
                <c:pt idx="13">
                  <c:v>387.5</c:v>
                </c:pt>
                <c:pt idx="14">
                  <c:v>416</c:v>
                </c:pt>
                <c:pt idx="15">
                  <c:v>416</c:v>
                </c:pt>
                <c:pt idx="16">
                  <c:v>427.2</c:v>
                </c:pt>
                <c:pt idx="17">
                  <c:v>415.9</c:v>
                </c:pt>
                <c:pt idx="18">
                  <c:v>384.7</c:v>
                </c:pt>
                <c:pt idx="19">
                  <c:v>387.8</c:v>
                </c:pt>
                <c:pt idx="20">
                  <c:v>382.7</c:v>
                </c:pt>
                <c:pt idx="21">
                  <c:v>371.9</c:v>
                </c:pt>
                <c:pt idx="22">
                  <c:v>395.3</c:v>
                </c:pt>
                <c:pt idx="23">
                  <c:v>417.9</c:v>
                </c:pt>
                <c:pt idx="24">
                  <c:v>410.9</c:v>
                </c:pt>
                <c:pt idx="25">
                  <c:v>436.3</c:v>
                </c:pt>
                <c:pt idx="26">
                  <c:v>428.4</c:v>
                </c:pt>
                <c:pt idx="27">
                  <c:v>434</c:v>
                </c:pt>
                <c:pt idx="28">
                  <c:v>429</c:v>
                </c:pt>
                <c:pt idx="29">
                  <c:v>435.7</c:v>
                </c:pt>
                <c:pt idx="30">
                  <c:v>451.6</c:v>
                </c:pt>
                <c:pt idx="31">
                  <c:v>409.2</c:v>
                </c:pt>
                <c:pt idx="32">
                  <c:v>393.9</c:v>
                </c:pt>
                <c:pt idx="33">
                  <c:v>394.1</c:v>
                </c:pt>
                <c:pt idx="34">
                  <c:v>419.4</c:v>
                </c:pt>
                <c:pt idx="35">
                  <c:v>381.3</c:v>
                </c:pt>
                <c:pt idx="36">
                  <c:v>420.4</c:v>
                </c:pt>
                <c:pt idx="37">
                  <c:v>367.3</c:v>
                </c:pt>
                <c:pt idx="38">
                  <c:v>363.1</c:v>
                </c:pt>
                <c:pt idx="39">
                  <c:v>362.3</c:v>
                </c:pt>
                <c:pt idx="40">
                  <c:v>373.8</c:v>
                </c:pt>
                <c:pt idx="41">
                  <c:v>376.4</c:v>
                </c:pt>
                <c:pt idx="42">
                  <c:v>378.8</c:v>
                </c:pt>
                <c:pt idx="43">
                  <c:v>351.4</c:v>
                </c:pt>
                <c:pt idx="44">
                  <c:v>383</c:v>
                </c:pt>
                <c:pt idx="45">
                  <c:v>370.6</c:v>
                </c:pt>
                <c:pt idx="46">
                  <c:v>370.2</c:v>
                </c:pt>
                <c:pt idx="47">
                  <c:v>350.6</c:v>
                </c:pt>
                <c:pt idx="48">
                  <c:v>348.1</c:v>
                </c:pt>
                <c:pt idx="49">
                  <c:v>367</c:v>
                </c:pt>
                <c:pt idx="50">
                  <c:v>359.4</c:v>
                </c:pt>
                <c:pt idx="51">
                  <c:v>368.3</c:v>
                </c:pt>
                <c:pt idx="52">
                  <c:v>350.2</c:v>
                </c:pt>
                <c:pt idx="53">
                  <c:v>333.5</c:v>
                </c:pt>
                <c:pt idx="54">
                  <c:v>347</c:v>
                </c:pt>
                <c:pt idx="55">
                  <c:v>349.2</c:v>
                </c:pt>
                <c:pt idx="56">
                  <c:v>345.4</c:v>
                </c:pt>
                <c:pt idx="57">
                  <c:v>328.2</c:v>
                </c:pt>
                <c:pt idx="58">
                  <c:v>324.10000000000002</c:v>
                </c:pt>
                <c:pt idx="59">
                  <c:v>345.3</c:v>
                </c:pt>
                <c:pt idx="60">
                  <c:v>348.5</c:v>
                </c:pt>
                <c:pt idx="61">
                  <c:v>370.8</c:v>
                </c:pt>
                <c:pt idx="62">
                  <c:v>354.8</c:v>
                </c:pt>
                <c:pt idx="63">
                  <c:v>351.5</c:v>
                </c:pt>
                <c:pt idx="64">
                  <c:v>350.8</c:v>
                </c:pt>
                <c:pt idx="65">
                  <c:v>365.9</c:v>
                </c:pt>
                <c:pt idx="66">
                  <c:v>346.5</c:v>
                </c:pt>
                <c:pt idx="67">
                  <c:v>354.8</c:v>
                </c:pt>
                <c:pt idx="68">
                  <c:v>350.4</c:v>
                </c:pt>
                <c:pt idx="69">
                  <c:v>349.3</c:v>
                </c:pt>
                <c:pt idx="70">
                  <c:v>364.8</c:v>
                </c:pt>
                <c:pt idx="71">
                  <c:v>348.3</c:v>
                </c:pt>
                <c:pt idx="72">
                  <c:v>374.5</c:v>
                </c:pt>
                <c:pt idx="73">
                  <c:v>366.4</c:v>
                </c:pt>
                <c:pt idx="74">
                  <c:v>377.7</c:v>
                </c:pt>
                <c:pt idx="75">
                  <c:v>381.7</c:v>
                </c:pt>
                <c:pt idx="76">
                  <c:v>366.1</c:v>
                </c:pt>
                <c:pt idx="77">
                  <c:v>348.9</c:v>
                </c:pt>
                <c:pt idx="78">
                  <c:v>330.8</c:v>
                </c:pt>
                <c:pt idx="79">
                  <c:v>350.4</c:v>
                </c:pt>
                <c:pt idx="80">
                  <c:v>354.7</c:v>
                </c:pt>
                <c:pt idx="81">
                  <c:v>349.4</c:v>
                </c:pt>
                <c:pt idx="82">
                  <c:v>339.3</c:v>
                </c:pt>
                <c:pt idx="83">
                  <c:v>354.6</c:v>
                </c:pt>
                <c:pt idx="84">
                  <c:v>340.5</c:v>
                </c:pt>
                <c:pt idx="85">
                  <c:v>324.3</c:v>
                </c:pt>
                <c:pt idx="86">
                  <c:v>313.60000000000002</c:v>
                </c:pt>
                <c:pt idx="87">
                  <c:v>323.8</c:v>
                </c:pt>
                <c:pt idx="88">
                  <c:v>313.10000000000002</c:v>
                </c:pt>
                <c:pt idx="89">
                  <c:v>336.7</c:v>
                </c:pt>
                <c:pt idx="90">
                  <c:v>346</c:v>
                </c:pt>
                <c:pt idx="91">
                  <c:v>312.60000000000002</c:v>
                </c:pt>
                <c:pt idx="92">
                  <c:v>293.60000000000002</c:v>
                </c:pt>
                <c:pt idx="93">
                  <c:v>310.2</c:v>
                </c:pt>
                <c:pt idx="94">
                  <c:v>317.7</c:v>
                </c:pt>
                <c:pt idx="95">
                  <c:v>333.3</c:v>
                </c:pt>
                <c:pt idx="96">
                  <c:v>328.6</c:v>
                </c:pt>
                <c:pt idx="97">
                  <c:v>320.60000000000002</c:v>
                </c:pt>
                <c:pt idx="98">
                  <c:v>327.5</c:v>
                </c:pt>
                <c:pt idx="99">
                  <c:v>295.39999999999998</c:v>
                </c:pt>
                <c:pt idx="100">
                  <c:v>295.2</c:v>
                </c:pt>
                <c:pt idx="101">
                  <c:v>312.39999999999998</c:v>
                </c:pt>
                <c:pt idx="102">
                  <c:v>375.4</c:v>
                </c:pt>
                <c:pt idx="103">
                  <c:v>330.8</c:v>
                </c:pt>
                <c:pt idx="104">
                  <c:v>320.60000000000002</c:v>
                </c:pt>
                <c:pt idx="105">
                  <c:v>305.2</c:v>
                </c:pt>
                <c:pt idx="106">
                  <c:v>270.89999999999998</c:v>
                </c:pt>
                <c:pt idx="107">
                  <c:v>239.2</c:v>
                </c:pt>
                <c:pt idx="108">
                  <c:v>107.5</c:v>
                </c:pt>
                <c:pt idx="109">
                  <c:v>135.4</c:v>
                </c:pt>
                <c:pt idx="110">
                  <c:v>154</c:v>
                </c:pt>
                <c:pt idx="111">
                  <c:v>152.80000000000001</c:v>
                </c:pt>
                <c:pt idx="112">
                  <c:v>148.6</c:v>
                </c:pt>
                <c:pt idx="113">
                  <c:v>148.30000000000001</c:v>
                </c:pt>
                <c:pt idx="114">
                  <c:v>188.6</c:v>
                </c:pt>
                <c:pt idx="115">
                  <c:v>210.7</c:v>
                </c:pt>
                <c:pt idx="116">
                  <c:v>239.8</c:v>
                </c:pt>
                <c:pt idx="117">
                  <c:v>243.8</c:v>
                </c:pt>
                <c:pt idx="118">
                  <c:v>228.7</c:v>
                </c:pt>
                <c:pt idx="119">
                  <c:v>236.1</c:v>
                </c:pt>
                <c:pt idx="120">
                  <c:v>231.5</c:v>
                </c:pt>
                <c:pt idx="121">
                  <c:v>232.1</c:v>
                </c:pt>
                <c:pt idx="122">
                  <c:v>224</c:v>
                </c:pt>
                <c:pt idx="123">
                  <c:v>224.4</c:v>
                </c:pt>
                <c:pt idx="124">
                  <c:v>251</c:v>
                </c:pt>
                <c:pt idx="125">
                  <c:v>230.3</c:v>
                </c:pt>
                <c:pt idx="126">
                  <c:v>234.5</c:v>
                </c:pt>
                <c:pt idx="127">
                  <c:v>223.9</c:v>
                </c:pt>
                <c:pt idx="128">
                  <c:v>222</c:v>
                </c:pt>
                <c:pt idx="129">
                  <c:v>219</c:v>
                </c:pt>
                <c:pt idx="130">
                  <c:v>221.7</c:v>
                </c:pt>
                <c:pt idx="131">
                  <c:v>203.9</c:v>
                </c:pt>
                <c:pt idx="132">
                  <c:v>198.9</c:v>
                </c:pt>
                <c:pt idx="133">
                  <c:v>229.3</c:v>
                </c:pt>
                <c:pt idx="134">
                  <c:v>240.3</c:v>
                </c:pt>
                <c:pt idx="135">
                  <c:v>217.1</c:v>
                </c:pt>
                <c:pt idx="136">
                  <c:v>230.2</c:v>
                </c:pt>
                <c:pt idx="137">
                  <c:v>224.7</c:v>
                </c:pt>
                <c:pt idx="138">
                  <c:v>227.9</c:v>
                </c:pt>
                <c:pt idx="139">
                  <c:v>257.7</c:v>
                </c:pt>
                <c:pt idx="140">
                  <c:v>246.5</c:v>
                </c:pt>
                <c:pt idx="141">
                  <c:v>283.60000000000002</c:v>
                </c:pt>
                <c:pt idx="142">
                  <c:v>284.2</c:v>
                </c:pt>
                <c:pt idx="143">
                  <c:v>306.3</c:v>
                </c:pt>
                <c:pt idx="144">
                  <c:v>327.10000000000002</c:v>
                </c:pt>
                <c:pt idx="145">
                  <c:v>328.3</c:v>
                </c:pt>
                <c:pt idx="146">
                  <c:v>324.3</c:v>
                </c:pt>
                <c:pt idx="147">
                  <c:v>345.2</c:v>
                </c:pt>
                <c:pt idx="148">
                  <c:v>343.1</c:v>
                </c:pt>
                <c:pt idx="149">
                  <c:v>343</c:v>
                </c:pt>
                <c:pt idx="150">
                  <c:v>361.4</c:v>
                </c:pt>
                <c:pt idx="151">
                  <c:v>340.3</c:v>
                </c:pt>
                <c:pt idx="152">
                  <c:v>343.8</c:v>
                </c:pt>
                <c:pt idx="153">
                  <c:v>344.6</c:v>
                </c:pt>
                <c:pt idx="154">
                  <c:v>353.5</c:v>
                </c:pt>
                <c:pt idx="155">
                  <c:v>342.6</c:v>
                </c:pt>
                <c:pt idx="156">
                  <c:v>365.2</c:v>
                </c:pt>
                <c:pt idx="157">
                  <c:v>364.6</c:v>
                </c:pt>
                <c:pt idx="158">
                  <c:v>379.7</c:v>
                </c:pt>
                <c:pt idx="159">
                  <c:v>363.1</c:v>
                </c:pt>
                <c:pt idx="160">
                  <c:v>365.7</c:v>
                </c:pt>
                <c:pt idx="161">
                  <c:v>375.2</c:v>
                </c:pt>
                <c:pt idx="162">
                  <c:v>312.60000000000002</c:v>
                </c:pt>
                <c:pt idx="163">
                  <c:v>357</c:v>
                </c:pt>
                <c:pt idx="164">
                  <c:v>372.3</c:v>
                </c:pt>
                <c:pt idx="165">
                  <c:v>361.6</c:v>
                </c:pt>
                <c:pt idx="166">
                  <c:v>367</c:v>
                </c:pt>
                <c:pt idx="167">
                  <c:v>368.9</c:v>
                </c:pt>
                <c:pt idx="168">
                  <c:v>352.3</c:v>
                </c:pt>
                <c:pt idx="169">
                  <c:v>359.6</c:v>
                </c:pt>
                <c:pt idx="170">
                  <c:v>347.3</c:v>
                </c:pt>
                <c:pt idx="171">
                  <c:v>332.2</c:v>
                </c:pt>
                <c:pt idx="172">
                  <c:v>331.6</c:v>
                </c:pt>
                <c:pt idx="173">
                  <c:v>366.5</c:v>
                </c:pt>
                <c:pt idx="174">
                  <c:v>382.3</c:v>
                </c:pt>
                <c:pt idx="175">
                  <c:v>355.6</c:v>
                </c:pt>
                <c:pt idx="176">
                  <c:v>354.1</c:v>
                </c:pt>
                <c:pt idx="177">
                  <c:v>336.9</c:v>
                </c:pt>
                <c:pt idx="178">
                  <c:v>367.8</c:v>
                </c:pt>
                <c:pt idx="179">
                  <c:v>370.3</c:v>
                </c:pt>
                <c:pt idx="180">
                  <c:v>355.9</c:v>
                </c:pt>
                <c:pt idx="181">
                  <c:v>320.60000000000002</c:v>
                </c:pt>
                <c:pt idx="182">
                  <c:v>353.9</c:v>
                </c:pt>
                <c:pt idx="183">
                  <c:v>353.9</c:v>
                </c:pt>
                <c:pt idx="184">
                  <c:v>374</c:v>
                </c:pt>
                <c:pt idx="185">
                  <c:v>340.5</c:v>
                </c:pt>
                <c:pt idx="186">
                  <c:v>395.1</c:v>
                </c:pt>
                <c:pt idx="187">
                  <c:v>348.1</c:v>
                </c:pt>
                <c:pt idx="188">
                  <c:v>343.8</c:v>
                </c:pt>
                <c:pt idx="189">
                  <c:v>339.4</c:v>
                </c:pt>
                <c:pt idx="190">
                  <c:v>318.10000000000002</c:v>
                </c:pt>
                <c:pt idx="191">
                  <c:v>318.60000000000002</c:v>
                </c:pt>
                <c:pt idx="192">
                  <c:v>333.9</c:v>
                </c:pt>
                <c:pt idx="193">
                  <c:v>330.4</c:v>
                </c:pt>
                <c:pt idx="194">
                  <c:v>328</c:v>
                </c:pt>
                <c:pt idx="195">
                  <c:v>321.60000000000002</c:v>
                </c:pt>
                <c:pt idx="196">
                  <c:v>311.5</c:v>
                </c:pt>
                <c:pt idx="197">
                  <c:v>346.1</c:v>
                </c:pt>
                <c:pt idx="198">
                  <c:v>329.5</c:v>
                </c:pt>
                <c:pt idx="199">
                  <c:v>332.4</c:v>
                </c:pt>
                <c:pt idx="200">
                  <c:v>327.3</c:v>
                </c:pt>
                <c:pt idx="201">
                  <c:v>314.39999999999998</c:v>
                </c:pt>
                <c:pt idx="202">
                  <c:v>312.7</c:v>
                </c:pt>
                <c:pt idx="203">
                  <c:v>297.8</c:v>
                </c:pt>
                <c:pt idx="204">
                  <c:v>279.3</c:v>
                </c:pt>
                <c:pt idx="205">
                  <c:v>278.10000000000002</c:v>
                </c:pt>
                <c:pt idx="206">
                  <c:v>264.10000000000002</c:v>
                </c:pt>
                <c:pt idx="207">
                  <c:v>287.89999999999998</c:v>
                </c:pt>
                <c:pt idx="208">
                  <c:v>283.7</c:v>
                </c:pt>
                <c:pt idx="209">
                  <c:v>257.2</c:v>
                </c:pt>
                <c:pt idx="210">
                  <c:v>212.1</c:v>
                </c:pt>
                <c:pt idx="211">
                  <c:v>252.9</c:v>
                </c:pt>
                <c:pt idx="212">
                  <c:v>225.1</c:v>
                </c:pt>
                <c:pt idx="213">
                  <c:v>225.8</c:v>
                </c:pt>
                <c:pt idx="214">
                  <c:v>222.1</c:v>
                </c:pt>
                <c:pt idx="215">
                  <c:v>219.9</c:v>
                </c:pt>
                <c:pt idx="216">
                  <c:v>217.8</c:v>
                </c:pt>
                <c:pt idx="217">
                  <c:v>246.3</c:v>
                </c:pt>
                <c:pt idx="218">
                  <c:v>259.3</c:v>
                </c:pt>
                <c:pt idx="219">
                  <c:v>249.4</c:v>
                </c:pt>
                <c:pt idx="220">
                  <c:v>233.1</c:v>
                </c:pt>
                <c:pt idx="221">
                  <c:v>226.1</c:v>
                </c:pt>
                <c:pt idx="222">
                  <c:v>195</c:v>
                </c:pt>
                <c:pt idx="223">
                  <c:v>212.2</c:v>
                </c:pt>
                <c:pt idx="224">
                  <c:v>226.9</c:v>
                </c:pt>
                <c:pt idx="225">
                  <c:v>232.9</c:v>
                </c:pt>
                <c:pt idx="226">
                  <c:v>233</c:v>
                </c:pt>
                <c:pt idx="227">
                  <c:v>253</c:v>
                </c:pt>
                <c:pt idx="228">
                  <c:v>231.1</c:v>
                </c:pt>
                <c:pt idx="229">
                  <c:v>218.6</c:v>
                </c:pt>
                <c:pt idx="230">
                  <c:v>208.3</c:v>
                </c:pt>
                <c:pt idx="231">
                  <c:v>204.1</c:v>
                </c:pt>
                <c:pt idx="232">
                  <c:v>213.8</c:v>
                </c:pt>
                <c:pt idx="233">
                  <c:v>212.1</c:v>
                </c:pt>
                <c:pt idx="234">
                  <c:v>207.3</c:v>
                </c:pt>
                <c:pt idx="235">
                  <c:v>211</c:v>
                </c:pt>
                <c:pt idx="236">
                  <c:v>197.8</c:v>
                </c:pt>
                <c:pt idx="237">
                  <c:v>181.1</c:v>
                </c:pt>
                <c:pt idx="238">
                  <c:v>213.1</c:v>
                </c:pt>
                <c:pt idx="239">
                  <c:v>207.8</c:v>
                </c:pt>
                <c:pt idx="240">
                  <c:v>215.3</c:v>
                </c:pt>
                <c:pt idx="241">
                  <c:v>220.6</c:v>
                </c:pt>
                <c:pt idx="242">
                  <c:v>140.19999999999999</c:v>
                </c:pt>
                <c:pt idx="243">
                  <c:v>1.7</c:v>
                </c:pt>
                <c:pt idx="244">
                  <c:v>48.4</c:v>
                </c:pt>
                <c:pt idx="245">
                  <c:v>141.1</c:v>
                </c:pt>
                <c:pt idx="246">
                  <c:v>215.1</c:v>
                </c:pt>
                <c:pt idx="247">
                  <c:v>192.1</c:v>
                </c:pt>
                <c:pt idx="248">
                  <c:v>189.3</c:v>
                </c:pt>
                <c:pt idx="249">
                  <c:v>182</c:v>
                </c:pt>
                <c:pt idx="250">
                  <c:v>178.9</c:v>
                </c:pt>
                <c:pt idx="251">
                  <c:v>176.2</c:v>
                </c:pt>
                <c:pt idx="252">
                  <c:v>179.5</c:v>
                </c:pt>
                <c:pt idx="253">
                  <c:v>143.69999999999999</c:v>
                </c:pt>
                <c:pt idx="254">
                  <c:v>122.2</c:v>
                </c:pt>
                <c:pt idx="255">
                  <c:v>134.5</c:v>
                </c:pt>
                <c:pt idx="256">
                  <c:v>130.5</c:v>
                </c:pt>
                <c:pt idx="257">
                  <c:v>123.4</c:v>
                </c:pt>
                <c:pt idx="258">
                  <c:v>140.30000000000001</c:v>
                </c:pt>
                <c:pt idx="259">
                  <c:v>119.9</c:v>
                </c:pt>
                <c:pt idx="260">
                  <c:v>83.3</c:v>
                </c:pt>
                <c:pt idx="261">
                  <c:v>123.8</c:v>
                </c:pt>
                <c:pt idx="262">
                  <c:v>132.19999999999999</c:v>
                </c:pt>
                <c:pt idx="263">
                  <c:v>144.1</c:v>
                </c:pt>
                <c:pt idx="264">
                  <c:v>130.6</c:v>
                </c:pt>
                <c:pt idx="265">
                  <c:v>127.5</c:v>
                </c:pt>
                <c:pt idx="266">
                  <c:v>131.9</c:v>
                </c:pt>
                <c:pt idx="267">
                  <c:v>144.1</c:v>
                </c:pt>
                <c:pt idx="268">
                  <c:v>140.1</c:v>
                </c:pt>
                <c:pt idx="269">
                  <c:v>142.69999999999999</c:v>
                </c:pt>
                <c:pt idx="270">
                  <c:v>145.9</c:v>
                </c:pt>
                <c:pt idx="271">
                  <c:v>152</c:v>
                </c:pt>
                <c:pt idx="272">
                  <c:v>150.4</c:v>
                </c:pt>
                <c:pt idx="273">
                  <c:v>148.4</c:v>
                </c:pt>
                <c:pt idx="274">
                  <c:v>139.5</c:v>
                </c:pt>
                <c:pt idx="275">
                  <c:v>139.4</c:v>
                </c:pt>
                <c:pt idx="276">
                  <c:v>141.19999999999999</c:v>
                </c:pt>
                <c:pt idx="277">
                  <c:v>145.69999999999999</c:v>
                </c:pt>
                <c:pt idx="278">
                  <c:v>146.4</c:v>
                </c:pt>
                <c:pt idx="279">
                  <c:v>155</c:v>
                </c:pt>
                <c:pt idx="280">
                  <c:v>147.1</c:v>
                </c:pt>
                <c:pt idx="281">
                  <c:v>143.4</c:v>
                </c:pt>
                <c:pt idx="282">
                  <c:v>151.6</c:v>
                </c:pt>
                <c:pt idx="283">
                  <c:v>150</c:v>
                </c:pt>
                <c:pt idx="284">
                  <c:v>142.69999999999999</c:v>
                </c:pt>
                <c:pt idx="285">
                  <c:v>133.69999999999999</c:v>
                </c:pt>
                <c:pt idx="286">
                  <c:v>143.9</c:v>
                </c:pt>
                <c:pt idx="287">
                  <c:v>147.30000000000001</c:v>
                </c:pt>
                <c:pt idx="288">
                  <c:v>122.4</c:v>
                </c:pt>
                <c:pt idx="289">
                  <c:v>130.5</c:v>
                </c:pt>
                <c:pt idx="290">
                  <c:v>134.30000000000001</c:v>
                </c:pt>
                <c:pt idx="291">
                  <c:v>113.1</c:v>
                </c:pt>
                <c:pt idx="292">
                  <c:v>120.5</c:v>
                </c:pt>
                <c:pt idx="293">
                  <c:v>122.3</c:v>
                </c:pt>
                <c:pt idx="294">
                  <c:v>111.4</c:v>
                </c:pt>
                <c:pt idx="295">
                  <c:v>116.9</c:v>
                </c:pt>
                <c:pt idx="296">
                  <c:v>117.7</c:v>
                </c:pt>
                <c:pt idx="297">
                  <c:v>118.1</c:v>
                </c:pt>
                <c:pt idx="298">
                  <c:v>115.6</c:v>
                </c:pt>
                <c:pt idx="299">
                  <c:v>100.4</c:v>
                </c:pt>
                <c:pt idx="300">
                  <c:v>96.6</c:v>
                </c:pt>
                <c:pt idx="301">
                  <c:v>104.5</c:v>
                </c:pt>
                <c:pt idx="302">
                  <c:v>114.6</c:v>
                </c:pt>
                <c:pt idx="303">
                  <c:v>115.6</c:v>
                </c:pt>
                <c:pt idx="304">
                  <c:v>114.2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5E9-4838-9E8D-588399EC0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93606752"/>
        <c:axId val="14936043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OEM Employment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Sheet1!$A$2:$A$307</c:f>
              <c:numCache>
                <c:formatCode>General</c:formatCode>
                <c:ptCount val="306"/>
                <c:pt idx="0">
                  <c:v>2000</c:v>
                </c:pt>
                <c:pt idx="1">
                  <c:v>2000</c:v>
                </c:pt>
                <c:pt idx="2">
                  <c:v>2000</c:v>
                </c:pt>
                <c:pt idx="3">
                  <c:v>2000</c:v>
                </c:pt>
                <c:pt idx="4">
                  <c:v>2000</c:v>
                </c:pt>
                <c:pt idx="5">
                  <c:v>2000</c:v>
                </c:pt>
                <c:pt idx="6">
                  <c:v>2000</c:v>
                </c:pt>
                <c:pt idx="7">
                  <c:v>2000</c:v>
                </c:pt>
                <c:pt idx="8">
                  <c:v>2000</c:v>
                </c:pt>
                <c:pt idx="9">
                  <c:v>2000</c:v>
                </c:pt>
                <c:pt idx="10">
                  <c:v>2000</c:v>
                </c:pt>
                <c:pt idx="11">
                  <c:v>2000</c:v>
                </c:pt>
                <c:pt idx="12">
                  <c:v>2001</c:v>
                </c:pt>
                <c:pt idx="13">
                  <c:v>2001</c:v>
                </c:pt>
                <c:pt idx="14">
                  <c:v>2001</c:v>
                </c:pt>
                <c:pt idx="15">
                  <c:v>2001</c:v>
                </c:pt>
                <c:pt idx="16">
                  <c:v>2001</c:v>
                </c:pt>
                <c:pt idx="17">
                  <c:v>2001</c:v>
                </c:pt>
                <c:pt idx="18">
                  <c:v>2001</c:v>
                </c:pt>
                <c:pt idx="19">
                  <c:v>2001</c:v>
                </c:pt>
                <c:pt idx="20">
                  <c:v>2001</c:v>
                </c:pt>
                <c:pt idx="21">
                  <c:v>2001</c:v>
                </c:pt>
                <c:pt idx="22">
                  <c:v>2001</c:v>
                </c:pt>
                <c:pt idx="23">
                  <c:v>2001</c:v>
                </c:pt>
                <c:pt idx="24">
                  <c:v>2002</c:v>
                </c:pt>
                <c:pt idx="25">
                  <c:v>2002</c:v>
                </c:pt>
                <c:pt idx="26">
                  <c:v>2002</c:v>
                </c:pt>
                <c:pt idx="27">
                  <c:v>2002</c:v>
                </c:pt>
                <c:pt idx="28">
                  <c:v>2002</c:v>
                </c:pt>
                <c:pt idx="29">
                  <c:v>2002</c:v>
                </c:pt>
                <c:pt idx="30">
                  <c:v>2002</c:v>
                </c:pt>
                <c:pt idx="31">
                  <c:v>2002</c:v>
                </c:pt>
                <c:pt idx="32">
                  <c:v>2002</c:v>
                </c:pt>
                <c:pt idx="33">
                  <c:v>2002</c:v>
                </c:pt>
                <c:pt idx="34">
                  <c:v>2002</c:v>
                </c:pt>
                <c:pt idx="35">
                  <c:v>2002</c:v>
                </c:pt>
                <c:pt idx="36">
                  <c:v>2003</c:v>
                </c:pt>
                <c:pt idx="37">
                  <c:v>2003</c:v>
                </c:pt>
                <c:pt idx="38">
                  <c:v>2003</c:v>
                </c:pt>
                <c:pt idx="39">
                  <c:v>2003</c:v>
                </c:pt>
                <c:pt idx="40">
                  <c:v>2003</c:v>
                </c:pt>
                <c:pt idx="41">
                  <c:v>2003</c:v>
                </c:pt>
                <c:pt idx="42">
                  <c:v>2003</c:v>
                </c:pt>
                <c:pt idx="43">
                  <c:v>2003</c:v>
                </c:pt>
                <c:pt idx="44">
                  <c:v>2003</c:v>
                </c:pt>
                <c:pt idx="45">
                  <c:v>2003</c:v>
                </c:pt>
                <c:pt idx="46">
                  <c:v>2003</c:v>
                </c:pt>
                <c:pt idx="47">
                  <c:v>2003</c:v>
                </c:pt>
                <c:pt idx="48">
                  <c:v>2004</c:v>
                </c:pt>
                <c:pt idx="49">
                  <c:v>2004</c:v>
                </c:pt>
                <c:pt idx="50">
                  <c:v>2004</c:v>
                </c:pt>
                <c:pt idx="51">
                  <c:v>2004</c:v>
                </c:pt>
                <c:pt idx="52">
                  <c:v>2004</c:v>
                </c:pt>
                <c:pt idx="53">
                  <c:v>2004</c:v>
                </c:pt>
                <c:pt idx="54">
                  <c:v>2004</c:v>
                </c:pt>
                <c:pt idx="55">
                  <c:v>2004</c:v>
                </c:pt>
                <c:pt idx="56">
                  <c:v>2004</c:v>
                </c:pt>
                <c:pt idx="57">
                  <c:v>2004</c:v>
                </c:pt>
                <c:pt idx="58">
                  <c:v>2004</c:v>
                </c:pt>
                <c:pt idx="59">
                  <c:v>2004</c:v>
                </c:pt>
                <c:pt idx="60">
                  <c:v>2005</c:v>
                </c:pt>
                <c:pt idx="61">
                  <c:v>2005</c:v>
                </c:pt>
                <c:pt idx="62">
                  <c:v>2005</c:v>
                </c:pt>
                <c:pt idx="63">
                  <c:v>2005</c:v>
                </c:pt>
                <c:pt idx="64">
                  <c:v>2005</c:v>
                </c:pt>
                <c:pt idx="65">
                  <c:v>2005</c:v>
                </c:pt>
                <c:pt idx="66">
                  <c:v>2005</c:v>
                </c:pt>
                <c:pt idx="67">
                  <c:v>2005</c:v>
                </c:pt>
                <c:pt idx="68">
                  <c:v>2005</c:v>
                </c:pt>
                <c:pt idx="69">
                  <c:v>2005</c:v>
                </c:pt>
                <c:pt idx="70">
                  <c:v>2005</c:v>
                </c:pt>
                <c:pt idx="71">
                  <c:v>2005</c:v>
                </c:pt>
                <c:pt idx="72">
                  <c:v>2006</c:v>
                </c:pt>
                <c:pt idx="73">
                  <c:v>2006</c:v>
                </c:pt>
                <c:pt idx="74">
                  <c:v>2006</c:v>
                </c:pt>
                <c:pt idx="75">
                  <c:v>2006</c:v>
                </c:pt>
                <c:pt idx="76">
                  <c:v>2006</c:v>
                </c:pt>
                <c:pt idx="77">
                  <c:v>2006</c:v>
                </c:pt>
                <c:pt idx="78">
                  <c:v>2006</c:v>
                </c:pt>
                <c:pt idx="79">
                  <c:v>2006</c:v>
                </c:pt>
                <c:pt idx="80">
                  <c:v>2006</c:v>
                </c:pt>
                <c:pt idx="81">
                  <c:v>2006</c:v>
                </c:pt>
                <c:pt idx="82">
                  <c:v>2006</c:v>
                </c:pt>
                <c:pt idx="83">
                  <c:v>2006</c:v>
                </c:pt>
                <c:pt idx="84">
                  <c:v>2007</c:v>
                </c:pt>
                <c:pt idx="85">
                  <c:v>2007</c:v>
                </c:pt>
                <c:pt idx="86">
                  <c:v>2007</c:v>
                </c:pt>
                <c:pt idx="87">
                  <c:v>2007</c:v>
                </c:pt>
                <c:pt idx="88">
                  <c:v>2007</c:v>
                </c:pt>
                <c:pt idx="89">
                  <c:v>2007</c:v>
                </c:pt>
                <c:pt idx="90">
                  <c:v>2007</c:v>
                </c:pt>
                <c:pt idx="91">
                  <c:v>2007</c:v>
                </c:pt>
                <c:pt idx="92">
                  <c:v>2007</c:v>
                </c:pt>
                <c:pt idx="93">
                  <c:v>2007</c:v>
                </c:pt>
                <c:pt idx="94">
                  <c:v>2007</c:v>
                </c:pt>
                <c:pt idx="95">
                  <c:v>2007</c:v>
                </c:pt>
                <c:pt idx="96">
                  <c:v>2008</c:v>
                </c:pt>
                <c:pt idx="97">
                  <c:v>2008</c:v>
                </c:pt>
                <c:pt idx="98">
                  <c:v>2008</c:v>
                </c:pt>
                <c:pt idx="99">
                  <c:v>2008</c:v>
                </c:pt>
                <c:pt idx="100">
                  <c:v>2008</c:v>
                </c:pt>
                <c:pt idx="101">
                  <c:v>2008</c:v>
                </c:pt>
                <c:pt idx="102">
                  <c:v>2008</c:v>
                </c:pt>
                <c:pt idx="103">
                  <c:v>2008</c:v>
                </c:pt>
                <c:pt idx="104">
                  <c:v>2008</c:v>
                </c:pt>
                <c:pt idx="105">
                  <c:v>2008</c:v>
                </c:pt>
                <c:pt idx="106">
                  <c:v>2008</c:v>
                </c:pt>
                <c:pt idx="107">
                  <c:v>2008</c:v>
                </c:pt>
                <c:pt idx="108">
                  <c:v>2009</c:v>
                </c:pt>
                <c:pt idx="109">
                  <c:v>2009</c:v>
                </c:pt>
                <c:pt idx="110">
                  <c:v>2009</c:v>
                </c:pt>
                <c:pt idx="111">
                  <c:v>2009</c:v>
                </c:pt>
                <c:pt idx="112">
                  <c:v>2009</c:v>
                </c:pt>
                <c:pt idx="113">
                  <c:v>2009</c:v>
                </c:pt>
                <c:pt idx="114">
                  <c:v>2009</c:v>
                </c:pt>
                <c:pt idx="115">
                  <c:v>2009</c:v>
                </c:pt>
                <c:pt idx="116">
                  <c:v>2009</c:v>
                </c:pt>
                <c:pt idx="117">
                  <c:v>2009</c:v>
                </c:pt>
                <c:pt idx="118">
                  <c:v>2009</c:v>
                </c:pt>
                <c:pt idx="119">
                  <c:v>2009</c:v>
                </c:pt>
                <c:pt idx="120">
                  <c:v>2010</c:v>
                </c:pt>
                <c:pt idx="121">
                  <c:v>2010</c:v>
                </c:pt>
                <c:pt idx="122">
                  <c:v>2010</c:v>
                </c:pt>
                <c:pt idx="123">
                  <c:v>2010</c:v>
                </c:pt>
                <c:pt idx="124">
                  <c:v>2010</c:v>
                </c:pt>
                <c:pt idx="125">
                  <c:v>2010</c:v>
                </c:pt>
                <c:pt idx="126">
                  <c:v>2010</c:v>
                </c:pt>
                <c:pt idx="127">
                  <c:v>2010</c:v>
                </c:pt>
                <c:pt idx="128">
                  <c:v>2010</c:v>
                </c:pt>
                <c:pt idx="129">
                  <c:v>2010</c:v>
                </c:pt>
                <c:pt idx="130">
                  <c:v>2010</c:v>
                </c:pt>
                <c:pt idx="131">
                  <c:v>2010</c:v>
                </c:pt>
                <c:pt idx="132">
                  <c:v>2011</c:v>
                </c:pt>
                <c:pt idx="133">
                  <c:v>2011</c:v>
                </c:pt>
                <c:pt idx="134">
                  <c:v>2011</c:v>
                </c:pt>
                <c:pt idx="135">
                  <c:v>2011</c:v>
                </c:pt>
                <c:pt idx="136">
                  <c:v>2011</c:v>
                </c:pt>
                <c:pt idx="137">
                  <c:v>2011</c:v>
                </c:pt>
                <c:pt idx="138">
                  <c:v>2011</c:v>
                </c:pt>
                <c:pt idx="139">
                  <c:v>2011</c:v>
                </c:pt>
                <c:pt idx="140">
                  <c:v>2011</c:v>
                </c:pt>
                <c:pt idx="141">
                  <c:v>2011</c:v>
                </c:pt>
                <c:pt idx="142">
                  <c:v>2011</c:v>
                </c:pt>
                <c:pt idx="143">
                  <c:v>2011</c:v>
                </c:pt>
                <c:pt idx="144">
                  <c:v>2012</c:v>
                </c:pt>
                <c:pt idx="145">
                  <c:v>2012</c:v>
                </c:pt>
                <c:pt idx="146">
                  <c:v>2012</c:v>
                </c:pt>
                <c:pt idx="147">
                  <c:v>2012</c:v>
                </c:pt>
                <c:pt idx="148">
                  <c:v>2012</c:v>
                </c:pt>
                <c:pt idx="149">
                  <c:v>2012</c:v>
                </c:pt>
                <c:pt idx="150">
                  <c:v>2012</c:v>
                </c:pt>
                <c:pt idx="151">
                  <c:v>2012</c:v>
                </c:pt>
                <c:pt idx="152">
                  <c:v>2012</c:v>
                </c:pt>
                <c:pt idx="153">
                  <c:v>2012</c:v>
                </c:pt>
                <c:pt idx="154">
                  <c:v>2012</c:v>
                </c:pt>
                <c:pt idx="155">
                  <c:v>2012</c:v>
                </c:pt>
                <c:pt idx="156">
                  <c:v>2013</c:v>
                </c:pt>
                <c:pt idx="157">
                  <c:v>2013</c:v>
                </c:pt>
                <c:pt idx="158">
                  <c:v>2013</c:v>
                </c:pt>
                <c:pt idx="159">
                  <c:v>2013</c:v>
                </c:pt>
                <c:pt idx="160">
                  <c:v>2013</c:v>
                </c:pt>
                <c:pt idx="161">
                  <c:v>2013</c:v>
                </c:pt>
                <c:pt idx="162">
                  <c:v>2013</c:v>
                </c:pt>
                <c:pt idx="163">
                  <c:v>2013</c:v>
                </c:pt>
                <c:pt idx="164">
                  <c:v>2013</c:v>
                </c:pt>
                <c:pt idx="165">
                  <c:v>2013</c:v>
                </c:pt>
                <c:pt idx="166">
                  <c:v>2013</c:v>
                </c:pt>
                <c:pt idx="167">
                  <c:v>2013</c:v>
                </c:pt>
                <c:pt idx="168">
                  <c:v>2014</c:v>
                </c:pt>
                <c:pt idx="169">
                  <c:v>2014</c:v>
                </c:pt>
                <c:pt idx="170">
                  <c:v>2014</c:v>
                </c:pt>
                <c:pt idx="171">
                  <c:v>2014</c:v>
                </c:pt>
                <c:pt idx="172">
                  <c:v>2014</c:v>
                </c:pt>
                <c:pt idx="173">
                  <c:v>2014</c:v>
                </c:pt>
                <c:pt idx="174">
                  <c:v>2014</c:v>
                </c:pt>
                <c:pt idx="175">
                  <c:v>2014</c:v>
                </c:pt>
                <c:pt idx="176">
                  <c:v>2014</c:v>
                </c:pt>
                <c:pt idx="177">
                  <c:v>2014</c:v>
                </c:pt>
                <c:pt idx="178">
                  <c:v>2014</c:v>
                </c:pt>
                <c:pt idx="179">
                  <c:v>2014</c:v>
                </c:pt>
                <c:pt idx="180">
                  <c:v>2015</c:v>
                </c:pt>
                <c:pt idx="181">
                  <c:v>2015</c:v>
                </c:pt>
                <c:pt idx="182">
                  <c:v>2015</c:v>
                </c:pt>
                <c:pt idx="183">
                  <c:v>2015</c:v>
                </c:pt>
                <c:pt idx="184">
                  <c:v>2015</c:v>
                </c:pt>
                <c:pt idx="185">
                  <c:v>2015</c:v>
                </c:pt>
                <c:pt idx="186">
                  <c:v>2015</c:v>
                </c:pt>
                <c:pt idx="187">
                  <c:v>2015</c:v>
                </c:pt>
                <c:pt idx="188">
                  <c:v>2015</c:v>
                </c:pt>
                <c:pt idx="189">
                  <c:v>2015</c:v>
                </c:pt>
                <c:pt idx="190">
                  <c:v>2015</c:v>
                </c:pt>
                <c:pt idx="191">
                  <c:v>2015</c:v>
                </c:pt>
                <c:pt idx="192">
                  <c:v>2016</c:v>
                </c:pt>
                <c:pt idx="193">
                  <c:v>2016</c:v>
                </c:pt>
                <c:pt idx="194">
                  <c:v>2016</c:v>
                </c:pt>
                <c:pt idx="195">
                  <c:v>2016</c:v>
                </c:pt>
                <c:pt idx="196">
                  <c:v>2016</c:v>
                </c:pt>
                <c:pt idx="197">
                  <c:v>2016</c:v>
                </c:pt>
                <c:pt idx="198">
                  <c:v>2016</c:v>
                </c:pt>
                <c:pt idx="199">
                  <c:v>2016</c:v>
                </c:pt>
                <c:pt idx="200">
                  <c:v>2016</c:v>
                </c:pt>
                <c:pt idx="201">
                  <c:v>2016</c:v>
                </c:pt>
                <c:pt idx="202">
                  <c:v>2016</c:v>
                </c:pt>
                <c:pt idx="203">
                  <c:v>2016</c:v>
                </c:pt>
                <c:pt idx="204">
                  <c:v>2017</c:v>
                </c:pt>
                <c:pt idx="205">
                  <c:v>2017</c:v>
                </c:pt>
                <c:pt idx="206">
                  <c:v>2017</c:v>
                </c:pt>
                <c:pt idx="207">
                  <c:v>2017</c:v>
                </c:pt>
                <c:pt idx="208">
                  <c:v>2017</c:v>
                </c:pt>
                <c:pt idx="209">
                  <c:v>2017</c:v>
                </c:pt>
                <c:pt idx="210">
                  <c:v>2017</c:v>
                </c:pt>
                <c:pt idx="211">
                  <c:v>2017</c:v>
                </c:pt>
                <c:pt idx="212">
                  <c:v>2017</c:v>
                </c:pt>
                <c:pt idx="213">
                  <c:v>2017</c:v>
                </c:pt>
                <c:pt idx="214">
                  <c:v>2017</c:v>
                </c:pt>
                <c:pt idx="215">
                  <c:v>2017</c:v>
                </c:pt>
                <c:pt idx="216">
                  <c:v>2018</c:v>
                </c:pt>
                <c:pt idx="217">
                  <c:v>2018</c:v>
                </c:pt>
                <c:pt idx="218">
                  <c:v>2018</c:v>
                </c:pt>
                <c:pt idx="219">
                  <c:v>2018</c:v>
                </c:pt>
                <c:pt idx="220">
                  <c:v>2018</c:v>
                </c:pt>
                <c:pt idx="221">
                  <c:v>2018</c:v>
                </c:pt>
                <c:pt idx="222">
                  <c:v>2018</c:v>
                </c:pt>
                <c:pt idx="223">
                  <c:v>2018</c:v>
                </c:pt>
                <c:pt idx="224">
                  <c:v>2018</c:v>
                </c:pt>
                <c:pt idx="225">
                  <c:v>2018</c:v>
                </c:pt>
                <c:pt idx="226">
                  <c:v>2018</c:v>
                </c:pt>
                <c:pt idx="227">
                  <c:v>2018</c:v>
                </c:pt>
                <c:pt idx="228">
                  <c:v>2019</c:v>
                </c:pt>
                <c:pt idx="229">
                  <c:v>2019</c:v>
                </c:pt>
                <c:pt idx="230">
                  <c:v>2019</c:v>
                </c:pt>
                <c:pt idx="231">
                  <c:v>2019</c:v>
                </c:pt>
                <c:pt idx="232">
                  <c:v>2019</c:v>
                </c:pt>
                <c:pt idx="233">
                  <c:v>2019</c:v>
                </c:pt>
                <c:pt idx="234">
                  <c:v>2019</c:v>
                </c:pt>
                <c:pt idx="235">
                  <c:v>2019</c:v>
                </c:pt>
                <c:pt idx="236">
                  <c:v>2019</c:v>
                </c:pt>
                <c:pt idx="237">
                  <c:v>2019</c:v>
                </c:pt>
                <c:pt idx="238">
                  <c:v>2019</c:v>
                </c:pt>
                <c:pt idx="239">
                  <c:v>2019</c:v>
                </c:pt>
                <c:pt idx="240">
                  <c:v>2020</c:v>
                </c:pt>
                <c:pt idx="241">
                  <c:v>2020</c:v>
                </c:pt>
                <c:pt idx="242">
                  <c:v>2020</c:v>
                </c:pt>
                <c:pt idx="243">
                  <c:v>2020</c:v>
                </c:pt>
                <c:pt idx="244">
                  <c:v>2020</c:v>
                </c:pt>
                <c:pt idx="245">
                  <c:v>2020</c:v>
                </c:pt>
                <c:pt idx="246">
                  <c:v>2020</c:v>
                </c:pt>
                <c:pt idx="247">
                  <c:v>2020</c:v>
                </c:pt>
                <c:pt idx="248">
                  <c:v>2020</c:v>
                </c:pt>
                <c:pt idx="249">
                  <c:v>2020</c:v>
                </c:pt>
                <c:pt idx="250">
                  <c:v>2020</c:v>
                </c:pt>
                <c:pt idx="251">
                  <c:v>2020</c:v>
                </c:pt>
                <c:pt idx="252">
                  <c:v>2021</c:v>
                </c:pt>
                <c:pt idx="253">
                  <c:v>2021</c:v>
                </c:pt>
                <c:pt idx="254">
                  <c:v>2021</c:v>
                </c:pt>
                <c:pt idx="255">
                  <c:v>2021</c:v>
                </c:pt>
                <c:pt idx="256">
                  <c:v>2021</c:v>
                </c:pt>
                <c:pt idx="257">
                  <c:v>2021</c:v>
                </c:pt>
                <c:pt idx="258">
                  <c:v>2021</c:v>
                </c:pt>
                <c:pt idx="259">
                  <c:v>2021</c:v>
                </c:pt>
                <c:pt idx="260">
                  <c:v>2021</c:v>
                </c:pt>
                <c:pt idx="261">
                  <c:v>2021</c:v>
                </c:pt>
                <c:pt idx="262">
                  <c:v>2021</c:v>
                </c:pt>
                <c:pt idx="263">
                  <c:v>2021</c:v>
                </c:pt>
                <c:pt idx="264">
                  <c:v>2022</c:v>
                </c:pt>
                <c:pt idx="265">
                  <c:v>2022</c:v>
                </c:pt>
                <c:pt idx="266">
                  <c:v>2022</c:v>
                </c:pt>
                <c:pt idx="267">
                  <c:v>2022</c:v>
                </c:pt>
                <c:pt idx="268">
                  <c:v>2022</c:v>
                </c:pt>
                <c:pt idx="269">
                  <c:v>2022</c:v>
                </c:pt>
                <c:pt idx="270">
                  <c:v>2022</c:v>
                </c:pt>
                <c:pt idx="271">
                  <c:v>2022</c:v>
                </c:pt>
                <c:pt idx="272">
                  <c:v>2022</c:v>
                </c:pt>
                <c:pt idx="273">
                  <c:v>2022</c:v>
                </c:pt>
                <c:pt idx="274">
                  <c:v>2022</c:v>
                </c:pt>
                <c:pt idx="275">
                  <c:v>2022</c:v>
                </c:pt>
                <c:pt idx="276">
                  <c:v>2023</c:v>
                </c:pt>
                <c:pt idx="277">
                  <c:v>2023</c:v>
                </c:pt>
                <c:pt idx="278">
                  <c:v>2023</c:v>
                </c:pt>
                <c:pt idx="279">
                  <c:v>2023</c:v>
                </c:pt>
                <c:pt idx="280">
                  <c:v>2023</c:v>
                </c:pt>
                <c:pt idx="281">
                  <c:v>2023</c:v>
                </c:pt>
                <c:pt idx="282">
                  <c:v>2023</c:v>
                </c:pt>
                <c:pt idx="283">
                  <c:v>2023</c:v>
                </c:pt>
                <c:pt idx="284">
                  <c:v>2023</c:v>
                </c:pt>
                <c:pt idx="285">
                  <c:v>2023</c:v>
                </c:pt>
                <c:pt idx="286">
                  <c:v>2023</c:v>
                </c:pt>
                <c:pt idx="287">
                  <c:v>2023</c:v>
                </c:pt>
                <c:pt idx="288">
                  <c:v>2024</c:v>
                </c:pt>
                <c:pt idx="289">
                  <c:v>2024</c:v>
                </c:pt>
                <c:pt idx="290">
                  <c:v>2024</c:v>
                </c:pt>
                <c:pt idx="291">
                  <c:v>2024</c:v>
                </c:pt>
                <c:pt idx="292">
                  <c:v>2024</c:v>
                </c:pt>
                <c:pt idx="293">
                  <c:v>2024</c:v>
                </c:pt>
                <c:pt idx="294">
                  <c:v>2024</c:v>
                </c:pt>
                <c:pt idx="295">
                  <c:v>2024</c:v>
                </c:pt>
                <c:pt idx="296">
                  <c:v>2024</c:v>
                </c:pt>
                <c:pt idx="297">
                  <c:v>2024</c:v>
                </c:pt>
                <c:pt idx="298">
                  <c:v>2024</c:v>
                </c:pt>
                <c:pt idx="299">
                  <c:v>2024</c:v>
                </c:pt>
                <c:pt idx="300">
                  <c:v>2025</c:v>
                </c:pt>
                <c:pt idx="301">
                  <c:v>2025</c:v>
                </c:pt>
                <c:pt idx="302">
                  <c:v>2025</c:v>
                </c:pt>
                <c:pt idx="303">
                  <c:v>2025</c:v>
                </c:pt>
                <c:pt idx="304">
                  <c:v>2025</c:v>
                </c:pt>
                <c:pt idx="305">
                  <c:v>2025</c:v>
                </c:pt>
              </c:numCache>
            </c:numRef>
          </c:cat>
          <c:val>
            <c:numRef>
              <c:f>Sheet1!$C$2:$C$307</c:f>
              <c:numCache>
                <c:formatCode>#,##0</c:formatCode>
                <c:ptCount val="306"/>
                <c:pt idx="0">
                  <c:v>432949</c:v>
                </c:pt>
                <c:pt idx="1">
                  <c:v>434966</c:v>
                </c:pt>
                <c:pt idx="2">
                  <c:v>434368</c:v>
                </c:pt>
                <c:pt idx="3">
                  <c:v>443184</c:v>
                </c:pt>
                <c:pt idx="4">
                  <c:v>446992</c:v>
                </c:pt>
                <c:pt idx="5">
                  <c:v>449779</c:v>
                </c:pt>
                <c:pt idx="6">
                  <c:v>428420</c:v>
                </c:pt>
                <c:pt idx="7">
                  <c:v>443189</c:v>
                </c:pt>
                <c:pt idx="8">
                  <c:v>436206</c:v>
                </c:pt>
                <c:pt idx="9">
                  <c:v>439421</c:v>
                </c:pt>
                <c:pt idx="10">
                  <c:v>438028</c:v>
                </c:pt>
                <c:pt idx="11">
                  <c:v>437812</c:v>
                </c:pt>
                <c:pt idx="12">
                  <c:v>401779</c:v>
                </c:pt>
                <c:pt idx="13">
                  <c:v>420865</c:v>
                </c:pt>
                <c:pt idx="14">
                  <c:v>419016</c:v>
                </c:pt>
                <c:pt idx="15">
                  <c:v>416077</c:v>
                </c:pt>
                <c:pt idx="16">
                  <c:v>413824</c:v>
                </c:pt>
                <c:pt idx="17">
                  <c:v>413697</c:v>
                </c:pt>
                <c:pt idx="18">
                  <c:v>389931</c:v>
                </c:pt>
                <c:pt idx="19">
                  <c:v>401975</c:v>
                </c:pt>
                <c:pt idx="20">
                  <c:v>402921</c:v>
                </c:pt>
                <c:pt idx="21">
                  <c:v>399641</c:v>
                </c:pt>
                <c:pt idx="22">
                  <c:v>399729</c:v>
                </c:pt>
                <c:pt idx="23">
                  <c:v>402008</c:v>
                </c:pt>
                <c:pt idx="24">
                  <c:v>372633</c:v>
                </c:pt>
                <c:pt idx="25">
                  <c:v>388765</c:v>
                </c:pt>
                <c:pt idx="26">
                  <c:v>388026</c:v>
                </c:pt>
                <c:pt idx="27">
                  <c:v>387613</c:v>
                </c:pt>
                <c:pt idx="28">
                  <c:v>387742</c:v>
                </c:pt>
                <c:pt idx="29">
                  <c:v>390321</c:v>
                </c:pt>
                <c:pt idx="30">
                  <c:v>372290</c:v>
                </c:pt>
                <c:pt idx="31">
                  <c:v>388529</c:v>
                </c:pt>
                <c:pt idx="32">
                  <c:v>385760</c:v>
                </c:pt>
                <c:pt idx="33">
                  <c:v>387017</c:v>
                </c:pt>
                <c:pt idx="34">
                  <c:v>388544</c:v>
                </c:pt>
                <c:pt idx="35">
                  <c:v>387912</c:v>
                </c:pt>
                <c:pt idx="36">
                  <c:v>370379</c:v>
                </c:pt>
                <c:pt idx="37">
                  <c:v>368675</c:v>
                </c:pt>
                <c:pt idx="38">
                  <c:v>369356</c:v>
                </c:pt>
                <c:pt idx="39">
                  <c:v>362037</c:v>
                </c:pt>
                <c:pt idx="40">
                  <c:v>363777</c:v>
                </c:pt>
                <c:pt idx="41">
                  <c:v>367317</c:v>
                </c:pt>
                <c:pt idx="42">
                  <c:v>329542</c:v>
                </c:pt>
                <c:pt idx="43">
                  <c:v>365092</c:v>
                </c:pt>
                <c:pt idx="44">
                  <c:v>364050</c:v>
                </c:pt>
                <c:pt idx="45">
                  <c:v>357495</c:v>
                </c:pt>
                <c:pt idx="46">
                  <c:v>362387</c:v>
                </c:pt>
                <c:pt idx="47">
                  <c:v>363024</c:v>
                </c:pt>
                <c:pt idx="48">
                  <c:v>353482</c:v>
                </c:pt>
                <c:pt idx="49">
                  <c:v>354289</c:v>
                </c:pt>
                <c:pt idx="50">
                  <c:v>357214</c:v>
                </c:pt>
                <c:pt idx="51">
                  <c:v>357401</c:v>
                </c:pt>
                <c:pt idx="52">
                  <c:v>357464</c:v>
                </c:pt>
                <c:pt idx="53">
                  <c:v>351167</c:v>
                </c:pt>
                <c:pt idx="54">
                  <c:v>306709</c:v>
                </c:pt>
                <c:pt idx="55">
                  <c:v>349113</c:v>
                </c:pt>
                <c:pt idx="56">
                  <c:v>347110</c:v>
                </c:pt>
                <c:pt idx="57">
                  <c:v>347861</c:v>
                </c:pt>
                <c:pt idx="58">
                  <c:v>346325</c:v>
                </c:pt>
                <c:pt idx="59">
                  <c:v>347249</c:v>
                </c:pt>
                <c:pt idx="60">
                  <c:v>331384</c:v>
                </c:pt>
                <c:pt idx="61">
                  <c:v>339950</c:v>
                </c:pt>
                <c:pt idx="62">
                  <c:v>337755</c:v>
                </c:pt>
                <c:pt idx="63">
                  <c:v>332994</c:v>
                </c:pt>
                <c:pt idx="64">
                  <c:v>337641</c:v>
                </c:pt>
                <c:pt idx="65">
                  <c:v>330954</c:v>
                </c:pt>
                <c:pt idx="66">
                  <c:v>299710</c:v>
                </c:pt>
                <c:pt idx="67">
                  <c:v>325399</c:v>
                </c:pt>
                <c:pt idx="68">
                  <c:v>330094</c:v>
                </c:pt>
                <c:pt idx="69">
                  <c:v>330234</c:v>
                </c:pt>
                <c:pt idx="70">
                  <c:v>333252</c:v>
                </c:pt>
                <c:pt idx="71">
                  <c:v>331103</c:v>
                </c:pt>
                <c:pt idx="72">
                  <c:v>317792</c:v>
                </c:pt>
                <c:pt idx="73">
                  <c:v>312803</c:v>
                </c:pt>
                <c:pt idx="74">
                  <c:v>318082</c:v>
                </c:pt>
                <c:pt idx="75">
                  <c:v>322771</c:v>
                </c:pt>
                <c:pt idx="76">
                  <c:v>318612</c:v>
                </c:pt>
                <c:pt idx="77">
                  <c:v>318404</c:v>
                </c:pt>
                <c:pt idx="78">
                  <c:v>275673</c:v>
                </c:pt>
                <c:pt idx="79">
                  <c:v>306280</c:v>
                </c:pt>
                <c:pt idx="80">
                  <c:v>305646</c:v>
                </c:pt>
                <c:pt idx="81">
                  <c:v>300870</c:v>
                </c:pt>
                <c:pt idx="82">
                  <c:v>308791</c:v>
                </c:pt>
                <c:pt idx="83">
                  <c:v>307098</c:v>
                </c:pt>
                <c:pt idx="84">
                  <c:v>291074</c:v>
                </c:pt>
                <c:pt idx="85">
                  <c:v>305396</c:v>
                </c:pt>
                <c:pt idx="86">
                  <c:v>301590</c:v>
                </c:pt>
                <c:pt idx="87">
                  <c:v>300855</c:v>
                </c:pt>
                <c:pt idx="88">
                  <c:v>298554</c:v>
                </c:pt>
                <c:pt idx="89">
                  <c:v>297780</c:v>
                </c:pt>
                <c:pt idx="90">
                  <c:v>268468</c:v>
                </c:pt>
                <c:pt idx="91">
                  <c:v>292487</c:v>
                </c:pt>
                <c:pt idx="92">
                  <c:v>289048</c:v>
                </c:pt>
                <c:pt idx="93">
                  <c:v>277783</c:v>
                </c:pt>
                <c:pt idx="94">
                  <c:v>288105</c:v>
                </c:pt>
                <c:pt idx="95">
                  <c:v>284315</c:v>
                </c:pt>
                <c:pt idx="96">
                  <c:v>272627</c:v>
                </c:pt>
                <c:pt idx="97">
                  <c:v>276699</c:v>
                </c:pt>
                <c:pt idx="98">
                  <c:v>265354</c:v>
                </c:pt>
                <c:pt idx="99">
                  <c:v>256765</c:v>
                </c:pt>
                <c:pt idx="100">
                  <c:v>256662</c:v>
                </c:pt>
                <c:pt idx="101">
                  <c:v>270657</c:v>
                </c:pt>
                <c:pt idx="102">
                  <c:v>232789</c:v>
                </c:pt>
                <c:pt idx="103">
                  <c:v>252590</c:v>
                </c:pt>
                <c:pt idx="104">
                  <c:v>250698</c:v>
                </c:pt>
                <c:pt idx="105">
                  <c:v>247037</c:v>
                </c:pt>
                <c:pt idx="106">
                  <c:v>246422</c:v>
                </c:pt>
                <c:pt idx="107">
                  <c:v>242178</c:v>
                </c:pt>
                <c:pt idx="108">
                  <c:v>190210</c:v>
                </c:pt>
                <c:pt idx="109">
                  <c:v>211164</c:v>
                </c:pt>
                <c:pt idx="110">
                  <c:v>213006</c:v>
                </c:pt>
                <c:pt idx="111">
                  <c:v>208097</c:v>
                </c:pt>
                <c:pt idx="112">
                  <c:v>191645</c:v>
                </c:pt>
                <c:pt idx="113">
                  <c:v>185584</c:v>
                </c:pt>
                <c:pt idx="114">
                  <c:v>187061</c:v>
                </c:pt>
                <c:pt idx="115">
                  <c:v>199539</c:v>
                </c:pt>
                <c:pt idx="116">
                  <c:v>206766</c:v>
                </c:pt>
                <c:pt idx="117">
                  <c:v>206063</c:v>
                </c:pt>
                <c:pt idx="118">
                  <c:v>202577</c:v>
                </c:pt>
                <c:pt idx="119">
                  <c:v>202752</c:v>
                </c:pt>
                <c:pt idx="120">
                  <c:v>200577</c:v>
                </c:pt>
                <c:pt idx="121">
                  <c:v>201082</c:v>
                </c:pt>
                <c:pt idx="122">
                  <c:v>199692</c:v>
                </c:pt>
                <c:pt idx="123">
                  <c:v>203668</c:v>
                </c:pt>
                <c:pt idx="124">
                  <c:v>205858</c:v>
                </c:pt>
                <c:pt idx="125">
                  <c:v>209274</c:v>
                </c:pt>
                <c:pt idx="126">
                  <c:v>203016</c:v>
                </c:pt>
                <c:pt idx="127">
                  <c:v>202713</c:v>
                </c:pt>
                <c:pt idx="128">
                  <c:v>213205</c:v>
                </c:pt>
                <c:pt idx="129">
                  <c:v>213815</c:v>
                </c:pt>
                <c:pt idx="130">
                  <c:v>213787</c:v>
                </c:pt>
                <c:pt idx="131">
                  <c:v>213853</c:v>
                </c:pt>
                <c:pt idx="132">
                  <c:v>214756</c:v>
                </c:pt>
                <c:pt idx="133">
                  <c:v>217849</c:v>
                </c:pt>
                <c:pt idx="134">
                  <c:v>219218</c:v>
                </c:pt>
                <c:pt idx="135">
                  <c:v>223162</c:v>
                </c:pt>
                <c:pt idx="136">
                  <c:v>225129</c:v>
                </c:pt>
                <c:pt idx="137">
                  <c:v>226806</c:v>
                </c:pt>
                <c:pt idx="138">
                  <c:v>212463</c:v>
                </c:pt>
                <c:pt idx="139">
                  <c:v>226827</c:v>
                </c:pt>
                <c:pt idx="140">
                  <c:v>229279</c:v>
                </c:pt>
                <c:pt idx="141">
                  <c:v>230421</c:v>
                </c:pt>
                <c:pt idx="142">
                  <c:v>232281</c:v>
                </c:pt>
                <c:pt idx="143">
                  <c:v>232937</c:v>
                </c:pt>
                <c:pt idx="144">
                  <c:v>234685</c:v>
                </c:pt>
                <c:pt idx="145">
                  <c:v>235261</c:v>
                </c:pt>
                <c:pt idx="146">
                  <c:v>237241</c:v>
                </c:pt>
                <c:pt idx="147">
                  <c:v>239072</c:v>
                </c:pt>
                <c:pt idx="148">
                  <c:v>242356</c:v>
                </c:pt>
                <c:pt idx="149">
                  <c:v>243660</c:v>
                </c:pt>
                <c:pt idx="150">
                  <c:v>243947</c:v>
                </c:pt>
                <c:pt idx="151">
                  <c:v>246844</c:v>
                </c:pt>
                <c:pt idx="152">
                  <c:v>247070</c:v>
                </c:pt>
                <c:pt idx="153">
                  <c:v>249621</c:v>
                </c:pt>
                <c:pt idx="154">
                  <c:v>250492</c:v>
                </c:pt>
                <c:pt idx="155">
                  <c:v>252317</c:v>
                </c:pt>
                <c:pt idx="156">
                  <c:v>251580</c:v>
                </c:pt>
                <c:pt idx="157">
                  <c:v>255323</c:v>
                </c:pt>
                <c:pt idx="158">
                  <c:v>257129</c:v>
                </c:pt>
                <c:pt idx="159">
                  <c:v>256707</c:v>
                </c:pt>
                <c:pt idx="160">
                  <c:v>259629</c:v>
                </c:pt>
                <c:pt idx="161">
                  <c:v>263027</c:v>
                </c:pt>
                <c:pt idx="162">
                  <c:v>246464</c:v>
                </c:pt>
                <c:pt idx="163">
                  <c:v>262240</c:v>
                </c:pt>
                <c:pt idx="164">
                  <c:v>264788</c:v>
                </c:pt>
                <c:pt idx="165">
                  <c:v>265675</c:v>
                </c:pt>
                <c:pt idx="166">
                  <c:v>267401</c:v>
                </c:pt>
                <c:pt idx="167">
                  <c:v>263056</c:v>
                </c:pt>
                <c:pt idx="168">
                  <c:v>261220</c:v>
                </c:pt>
                <c:pt idx="169">
                  <c:v>269812</c:v>
                </c:pt>
                <c:pt idx="170">
                  <c:v>270185</c:v>
                </c:pt>
                <c:pt idx="171">
                  <c:v>263274</c:v>
                </c:pt>
                <c:pt idx="172">
                  <c:v>269511</c:v>
                </c:pt>
                <c:pt idx="173">
                  <c:v>279571</c:v>
                </c:pt>
                <c:pt idx="174">
                  <c:v>272308</c:v>
                </c:pt>
                <c:pt idx="175">
                  <c:v>277242</c:v>
                </c:pt>
                <c:pt idx="176">
                  <c:v>276881</c:v>
                </c:pt>
                <c:pt idx="177">
                  <c:v>275948</c:v>
                </c:pt>
                <c:pt idx="178">
                  <c:v>280202</c:v>
                </c:pt>
                <c:pt idx="179">
                  <c:v>283279</c:v>
                </c:pt>
                <c:pt idx="180">
                  <c:v>276361</c:v>
                </c:pt>
                <c:pt idx="181">
                  <c:v>278674</c:v>
                </c:pt>
                <c:pt idx="182">
                  <c:v>277663</c:v>
                </c:pt>
                <c:pt idx="183">
                  <c:v>279684</c:v>
                </c:pt>
                <c:pt idx="184">
                  <c:v>284262</c:v>
                </c:pt>
                <c:pt idx="185">
                  <c:v>288138</c:v>
                </c:pt>
                <c:pt idx="186">
                  <c:v>284027</c:v>
                </c:pt>
                <c:pt idx="187">
                  <c:v>288166</c:v>
                </c:pt>
                <c:pt idx="188">
                  <c:v>287772</c:v>
                </c:pt>
                <c:pt idx="189">
                  <c:v>287314</c:v>
                </c:pt>
                <c:pt idx="190">
                  <c:v>288621</c:v>
                </c:pt>
                <c:pt idx="191">
                  <c:v>290027</c:v>
                </c:pt>
                <c:pt idx="192">
                  <c:v>290071</c:v>
                </c:pt>
                <c:pt idx="193">
                  <c:v>290786</c:v>
                </c:pt>
                <c:pt idx="194">
                  <c:v>288714</c:v>
                </c:pt>
                <c:pt idx="195">
                  <c:v>292787</c:v>
                </c:pt>
                <c:pt idx="196">
                  <c:v>290946</c:v>
                </c:pt>
                <c:pt idx="197">
                  <c:v>298467</c:v>
                </c:pt>
                <c:pt idx="198">
                  <c:v>296424</c:v>
                </c:pt>
                <c:pt idx="199">
                  <c:v>297834</c:v>
                </c:pt>
                <c:pt idx="200">
                  <c:v>297919</c:v>
                </c:pt>
                <c:pt idx="201">
                  <c:v>296825</c:v>
                </c:pt>
                <c:pt idx="202">
                  <c:v>300863</c:v>
                </c:pt>
                <c:pt idx="203">
                  <c:v>300600</c:v>
                </c:pt>
                <c:pt idx="204">
                  <c:v>293730</c:v>
                </c:pt>
                <c:pt idx="205">
                  <c:v>293508</c:v>
                </c:pt>
                <c:pt idx="206">
                  <c:v>291746</c:v>
                </c:pt>
                <c:pt idx="207">
                  <c:v>293910</c:v>
                </c:pt>
                <c:pt idx="208">
                  <c:v>295810</c:v>
                </c:pt>
                <c:pt idx="209">
                  <c:v>298065</c:v>
                </c:pt>
                <c:pt idx="210">
                  <c:v>289147</c:v>
                </c:pt>
                <c:pt idx="211">
                  <c:v>296313</c:v>
                </c:pt>
                <c:pt idx="212">
                  <c:v>294020</c:v>
                </c:pt>
                <c:pt idx="213">
                  <c:v>294365</c:v>
                </c:pt>
                <c:pt idx="214">
                  <c:v>296408</c:v>
                </c:pt>
                <c:pt idx="215">
                  <c:v>296159</c:v>
                </c:pt>
                <c:pt idx="216">
                  <c:v>294629</c:v>
                </c:pt>
                <c:pt idx="217">
                  <c:v>297391</c:v>
                </c:pt>
                <c:pt idx="218">
                  <c:v>297912</c:v>
                </c:pt>
                <c:pt idx="219">
                  <c:v>299001</c:v>
                </c:pt>
                <c:pt idx="220">
                  <c:v>300282</c:v>
                </c:pt>
                <c:pt idx="221">
                  <c:v>302375</c:v>
                </c:pt>
                <c:pt idx="222">
                  <c:v>297747</c:v>
                </c:pt>
                <c:pt idx="223">
                  <c:v>300902</c:v>
                </c:pt>
                <c:pt idx="224">
                  <c:v>300055</c:v>
                </c:pt>
                <c:pt idx="225">
                  <c:v>301598</c:v>
                </c:pt>
                <c:pt idx="226">
                  <c:v>302030</c:v>
                </c:pt>
                <c:pt idx="227">
                  <c:v>302391</c:v>
                </c:pt>
                <c:pt idx="228">
                  <c:v>300986</c:v>
                </c:pt>
                <c:pt idx="229">
                  <c:v>303552</c:v>
                </c:pt>
                <c:pt idx="230">
                  <c:v>302008</c:v>
                </c:pt>
                <c:pt idx="231">
                  <c:v>301263</c:v>
                </c:pt>
                <c:pt idx="232">
                  <c:v>302481</c:v>
                </c:pt>
                <c:pt idx="233">
                  <c:v>304013</c:v>
                </c:pt>
                <c:pt idx="234">
                  <c:v>298477</c:v>
                </c:pt>
                <c:pt idx="235">
                  <c:v>302395</c:v>
                </c:pt>
                <c:pt idx="236">
                  <c:v>298934</c:v>
                </c:pt>
                <c:pt idx="237">
                  <c:v>278477</c:v>
                </c:pt>
                <c:pt idx="238">
                  <c:v>298843</c:v>
                </c:pt>
                <c:pt idx="239">
                  <c:v>298528</c:v>
                </c:pt>
                <c:pt idx="240">
                  <c:v>294520</c:v>
                </c:pt>
                <c:pt idx="241">
                  <c:v>297536</c:v>
                </c:pt>
                <c:pt idx="242">
                  <c:v>295470</c:v>
                </c:pt>
                <c:pt idx="243">
                  <c:v>174636</c:v>
                </c:pt>
                <c:pt idx="244">
                  <c:v>182235</c:v>
                </c:pt>
                <c:pt idx="245">
                  <c:v>277293</c:v>
                </c:pt>
                <c:pt idx="246">
                  <c:v>281163</c:v>
                </c:pt>
                <c:pt idx="247">
                  <c:v>284431</c:v>
                </c:pt>
                <c:pt idx="248">
                  <c:v>284076</c:v>
                </c:pt>
                <c:pt idx="249">
                  <c:v>288122</c:v>
                </c:pt>
                <c:pt idx="250">
                  <c:v>290032</c:v>
                </c:pt>
                <c:pt idx="251">
                  <c:v>292038</c:v>
                </c:pt>
                <c:pt idx="252">
                  <c:v>291997</c:v>
                </c:pt>
                <c:pt idx="253">
                  <c:v>293148</c:v>
                </c:pt>
                <c:pt idx="254">
                  <c:v>294631</c:v>
                </c:pt>
                <c:pt idx="255">
                  <c:v>284991</c:v>
                </c:pt>
                <c:pt idx="256">
                  <c:v>290853</c:v>
                </c:pt>
                <c:pt idx="257">
                  <c:v>295491</c:v>
                </c:pt>
                <c:pt idx="258">
                  <c:v>294319</c:v>
                </c:pt>
                <c:pt idx="259">
                  <c:v>290338</c:v>
                </c:pt>
                <c:pt idx="260">
                  <c:v>297851</c:v>
                </c:pt>
                <c:pt idx="261">
                  <c:v>296910</c:v>
                </c:pt>
                <c:pt idx="262">
                  <c:v>300776</c:v>
                </c:pt>
                <c:pt idx="263">
                  <c:v>300928</c:v>
                </c:pt>
                <c:pt idx="264">
                  <c:v>295023</c:v>
                </c:pt>
                <c:pt idx="265">
                  <c:v>299521</c:v>
                </c:pt>
                <c:pt idx="266">
                  <c:v>301435</c:v>
                </c:pt>
                <c:pt idx="267">
                  <c:v>295947</c:v>
                </c:pt>
                <c:pt idx="268">
                  <c:v>294810</c:v>
                </c:pt>
                <c:pt idx="269">
                  <c:v>302435</c:v>
                </c:pt>
                <c:pt idx="270">
                  <c:v>299429</c:v>
                </c:pt>
                <c:pt idx="271">
                  <c:v>301876</c:v>
                </c:pt>
                <c:pt idx="272">
                  <c:v>298262</c:v>
                </c:pt>
                <c:pt idx="273">
                  <c:v>300437</c:v>
                </c:pt>
                <c:pt idx="274">
                  <c:v>302108</c:v>
                </c:pt>
                <c:pt idx="275">
                  <c:v>303222</c:v>
                </c:pt>
                <c:pt idx="276">
                  <c:v>300851</c:v>
                </c:pt>
                <c:pt idx="277">
                  <c:v>301713</c:v>
                </c:pt>
                <c:pt idx="278">
                  <c:v>303763</c:v>
                </c:pt>
                <c:pt idx="279">
                  <c:v>304799</c:v>
                </c:pt>
                <c:pt idx="280">
                  <c:v>304448</c:v>
                </c:pt>
                <c:pt idx="281">
                  <c:v>309381</c:v>
                </c:pt>
                <c:pt idx="282">
                  <c:v>306144</c:v>
                </c:pt>
                <c:pt idx="283">
                  <c:v>304722</c:v>
                </c:pt>
                <c:pt idx="284">
                  <c:v>304451</c:v>
                </c:pt>
                <c:pt idx="285">
                  <c:v>286960</c:v>
                </c:pt>
                <c:pt idx="286">
                  <c:v>298875</c:v>
                </c:pt>
                <c:pt idx="287">
                  <c:v>300605</c:v>
                </c:pt>
                <c:pt idx="288">
                  <c:v>298080</c:v>
                </c:pt>
                <c:pt idx="289">
                  <c:v>297363</c:v>
                </c:pt>
                <c:pt idx="290">
                  <c:v>295649</c:v>
                </c:pt>
                <c:pt idx="291">
                  <c:v>295781</c:v>
                </c:pt>
                <c:pt idx="292">
                  <c:v>298050</c:v>
                </c:pt>
                <c:pt idx="293">
                  <c:v>299423</c:v>
                </c:pt>
                <c:pt idx="294">
                  <c:v>283492</c:v>
                </c:pt>
                <c:pt idx="295">
                  <c:v>296775</c:v>
                </c:pt>
                <c:pt idx="296">
                  <c:v>294968</c:v>
                </c:pt>
                <c:pt idx="297">
                  <c:v>280368</c:v>
                </c:pt>
                <c:pt idx="298">
                  <c:v>288661</c:v>
                </c:pt>
                <c:pt idx="299">
                  <c:v>289556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E9-4838-9E8D-588399EC0F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29713872"/>
        <c:axId val="16297153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Mobility Employment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Sheet1!$A$2:$A$307</c15:sqref>
                        </c15:formulaRef>
                      </c:ext>
                    </c:extLst>
                    <c:numCache>
                      <c:formatCode>General</c:formatCode>
                      <c:ptCount val="306"/>
                      <c:pt idx="0">
                        <c:v>2000</c:v>
                      </c:pt>
                      <c:pt idx="1">
                        <c:v>2000</c:v>
                      </c:pt>
                      <c:pt idx="2">
                        <c:v>2000</c:v>
                      </c:pt>
                      <c:pt idx="3">
                        <c:v>2000</c:v>
                      </c:pt>
                      <c:pt idx="4">
                        <c:v>2000</c:v>
                      </c:pt>
                      <c:pt idx="5">
                        <c:v>2000</c:v>
                      </c:pt>
                      <c:pt idx="6">
                        <c:v>2000</c:v>
                      </c:pt>
                      <c:pt idx="7">
                        <c:v>2000</c:v>
                      </c:pt>
                      <c:pt idx="8">
                        <c:v>2000</c:v>
                      </c:pt>
                      <c:pt idx="9">
                        <c:v>2000</c:v>
                      </c:pt>
                      <c:pt idx="10">
                        <c:v>2000</c:v>
                      </c:pt>
                      <c:pt idx="11">
                        <c:v>2000</c:v>
                      </c:pt>
                      <c:pt idx="12">
                        <c:v>2001</c:v>
                      </c:pt>
                      <c:pt idx="13">
                        <c:v>2001</c:v>
                      </c:pt>
                      <c:pt idx="14">
                        <c:v>2001</c:v>
                      </c:pt>
                      <c:pt idx="15">
                        <c:v>2001</c:v>
                      </c:pt>
                      <c:pt idx="16">
                        <c:v>2001</c:v>
                      </c:pt>
                      <c:pt idx="17">
                        <c:v>2001</c:v>
                      </c:pt>
                      <c:pt idx="18">
                        <c:v>2001</c:v>
                      </c:pt>
                      <c:pt idx="19">
                        <c:v>2001</c:v>
                      </c:pt>
                      <c:pt idx="20">
                        <c:v>2001</c:v>
                      </c:pt>
                      <c:pt idx="21">
                        <c:v>2001</c:v>
                      </c:pt>
                      <c:pt idx="22">
                        <c:v>2001</c:v>
                      </c:pt>
                      <c:pt idx="23">
                        <c:v>2001</c:v>
                      </c:pt>
                      <c:pt idx="24">
                        <c:v>2002</c:v>
                      </c:pt>
                      <c:pt idx="25">
                        <c:v>2002</c:v>
                      </c:pt>
                      <c:pt idx="26">
                        <c:v>2002</c:v>
                      </c:pt>
                      <c:pt idx="27">
                        <c:v>2002</c:v>
                      </c:pt>
                      <c:pt idx="28">
                        <c:v>2002</c:v>
                      </c:pt>
                      <c:pt idx="29">
                        <c:v>2002</c:v>
                      </c:pt>
                      <c:pt idx="30">
                        <c:v>2002</c:v>
                      </c:pt>
                      <c:pt idx="31">
                        <c:v>2002</c:v>
                      </c:pt>
                      <c:pt idx="32">
                        <c:v>2002</c:v>
                      </c:pt>
                      <c:pt idx="33">
                        <c:v>2002</c:v>
                      </c:pt>
                      <c:pt idx="34">
                        <c:v>2002</c:v>
                      </c:pt>
                      <c:pt idx="35">
                        <c:v>2002</c:v>
                      </c:pt>
                      <c:pt idx="36">
                        <c:v>2003</c:v>
                      </c:pt>
                      <c:pt idx="37">
                        <c:v>2003</c:v>
                      </c:pt>
                      <c:pt idx="38">
                        <c:v>2003</c:v>
                      </c:pt>
                      <c:pt idx="39">
                        <c:v>2003</c:v>
                      </c:pt>
                      <c:pt idx="40">
                        <c:v>2003</c:v>
                      </c:pt>
                      <c:pt idx="41">
                        <c:v>2003</c:v>
                      </c:pt>
                      <c:pt idx="42">
                        <c:v>2003</c:v>
                      </c:pt>
                      <c:pt idx="43">
                        <c:v>2003</c:v>
                      </c:pt>
                      <c:pt idx="44">
                        <c:v>2003</c:v>
                      </c:pt>
                      <c:pt idx="45">
                        <c:v>2003</c:v>
                      </c:pt>
                      <c:pt idx="46">
                        <c:v>2003</c:v>
                      </c:pt>
                      <c:pt idx="47">
                        <c:v>2003</c:v>
                      </c:pt>
                      <c:pt idx="48">
                        <c:v>2004</c:v>
                      </c:pt>
                      <c:pt idx="49">
                        <c:v>2004</c:v>
                      </c:pt>
                      <c:pt idx="50">
                        <c:v>2004</c:v>
                      </c:pt>
                      <c:pt idx="51">
                        <c:v>2004</c:v>
                      </c:pt>
                      <c:pt idx="52">
                        <c:v>2004</c:v>
                      </c:pt>
                      <c:pt idx="53">
                        <c:v>2004</c:v>
                      </c:pt>
                      <c:pt idx="54">
                        <c:v>2004</c:v>
                      </c:pt>
                      <c:pt idx="55">
                        <c:v>2004</c:v>
                      </c:pt>
                      <c:pt idx="56">
                        <c:v>2004</c:v>
                      </c:pt>
                      <c:pt idx="57">
                        <c:v>2004</c:v>
                      </c:pt>
                      <c:pt idx="58">
                        <c:v>2004</c:v>
                      </c:pt>
                      <c:pt idx="59">
                        <c:v>2004</c:v>
                      </c:pt>
                      <c:pt idx="60">
                        <c:v>2005</c:v>
                      </c:pt>
                      <c:pt idx="61">
                        <c:v>2005</c:v>
                      </c:pt>
                      <c:pt idx="62">
                        <c:v>2005</c:v>
                      </c:pt>
                      <c:pt idx="63">
                        <c:v>2005</c:v>
                      </c:pt>
                      <c:pt idx="64">
                        <c:v>2005</c:v>
                      </c:pt>
                      <c:pt idx="65">
                        <c:v>2005</c:v>
                      </c:pt>
                      <c:pt idx="66">
                        <c:v>2005</c:v>
                      </c:pt>
                      <c:pt idx="67">
                        <c:v>2005</c:v>
                      </c:pt>
                      <c:pt idx="68">
                        <c:v>2005</c:v>
                      </c:pt>
                      <c:pt idx="69">
                        <c:v>2005</c:v>
                      </c:pt>
                      <c:pt idx="70">
                        <c:v>2005</c:v>
                      </c:pt>
                      <c:pt idx="71">
                        <c:v>2005</c:v>
                      </c:pt>
                      <c:pt idx="72">
                        <c:v>2006</c:v>
                      </c:pt>
                      <c:pt idx="73">
                        <c:v>2006</c:v>
                      </c:pt>
                      <c:pt idx="74">
                        <c:v>2006</c:v>
                      </c:pt>
                      <c:pt idx="75">
                        <c:v>2006</c:v>
                      </c:pt>
                      <c:pt idx="76">
                        <c:v>2006</c:v>
                      </c:pt>
                      <c:pt idx="77">
                        <c:v>2006</c:v>
                      </c:pt>
                      <c:pt idx="78">
                        <c:v>2006</c:v>
                      </c:pt>
                      <c:pt idx="79">
                        <c:v>2006</c:v>
                      </c:pt>
                      <c:pt idx="80">
                        <c:v>2006</c:v>
                      </c:pt>
                      <c:pt idx="81">
                        <c:v>2006</c:v>
                      </c:pt>
                      <c:pt idx="82">
                        <c:v>2006</c:v>
                      </c:pt>
                      <c:pt idx="83">
                        <c:v>2006</c:v>
                      </c:pt>
                      <c:pt idx="84">
                        <c:v>2007</c:v>
                      </c:pt>
                      <c:pt idx="85">
                        <c:v>2007</c:v>
                      </c:pt>
                      <c:pt idx="86">
                        <c:v>2007</c:v>
                      </c:pt>
                      <c:pt idx="87">
                        <c:v>2007</c:v>
                      </c:pt>
                      <c:pt idx="88">
                        <c:v>2007</c:v>
                      </c:pt>
                      <c:pt idx="89">
                        <c:v>2007</c:v>
                      </c:pt>
                      <c:pt idx="90">
                        <c:v>2007</c:v>
                      </c:pt>
                      <c:pt idx="91">
                        <c:v>2007</c:v>
                      </c:pt>
                      <c:pt idx="92">
                        <c:v>2007</c:v>
                      </c:pt>
                      <c:pt idx="93">
                        <c:v>2007</c:v>
                      </c:pt>
                      <c:pt idx="94">
                        <c:v>2007</c:v>
                      </c:pt>
                      <c:pt idx="95">
                        <c:v>2007</c:v>
                      </c:pt>
                      <c:pt idx="96">
                        <c:v>2008</c:v>
                      </c:pt>
                      <c:pt idx="97">
                        <c:v>2008</c:v>
                      </c:pt>
                      <c:pt idx="98">
                        <c:v>2008</c:v>
                      </c:pt>
                      <c:pt idx="99">
                        <c:v>2008</c:v>
                      </c:pt>
                      <c:pt idx="100">
                        <c:v>2008</c:v>
                      </c:pt>
                      <c:pt idx="101">
                        <c:v>2008</c:v>
                      </c:pt>
                      <c:pt idx="102">
                        <c:v>2008</c:v>
                      </c:pt>
                      <c:pt idx="103">
                        <c:v>2008</c:v>
                      </c:pt>
                      <c:pt idx="104">
                        <c:v>2008</c:v>
                      </c:pt>
                      <c:pt idx="105">
                        <c:v>2008</c:v>
                      </c:pt>
                      <c:pt idx="106">
                        <c:v>2008</c:v>
                      </c:pt>
                      <c:pt idx="107">
                        <c:v>2008</c:v>
                      </c:pt>
                      <c:pt idx="108">
                        <c:v>2009</c:v>
                      </c:pt>
                      <c:pt idx="109">
                        <c:v>2009</c:v>
                      </c:pt>
                      <c:pt idx="110">
                        <c:v>2009</c:v>
                      </c:pt>
                      <c:pt idx="111">
                        <c:v>2009</c:v>
                      </c:pt>
                      <c:pt idx="112">
                        <c:v>2009</c:v>
                      </c:pt>
                      <c:pt idx="113">
                        <c:v>2009</c:v>
                      </c:pt>
                      <c:pt idx="114">
                        <c:v>2009</c:v>
                      </c:pt>
                      <c:pt idx="115">
                        <c:v>2009</c:v>
                      </c:pt>
                      <c:pt idx="116">
                        <c:v>2009</c:v>
                      </c:pt>
                      <c:pt idx="117">
                        <c:v>2009</c:v>
                      </c:pt>
                      <c:pt idx="118">
                        <c:v>2009</c:v>
                      </c:pt>
                      <c:pt idx="119">
                        <c:v>2009</c:v>
                      </c:pt>
                      <c:pt idx="120">
                        <c:v>2010</c:v>
                      </c:pt>
                      <c:pt idx="121">
                        <c:v>2010</c:v>
                      </c:pt>
                      <c:pt idx="122">
                        <c:v>2010</c:v>
                      </c:pt>
                      <c:pt idx="123">
                        <c:v>2010</c:v>
                      </c:pt>
                      <c:pt idx="124">
                        <c:v>2010</c:v>
                      </c:pt>
                      <c:pt idx="125">
                        <c:v>2010</c:v>
                      </c:pt>
                      <c:pt idx="126">
                        <c:v>2010</c:v>
                      </c:pt>
                      <c:pt idx="127">
                        <c:v>2010</c:v>
                      </c:pt>
                      <c:pt idx="128">
                        <c:v>2010</c:v>
                      </c:pt>
                      <c:pt idx="129">
                        <c:v>2010</c:v>
                      </c:pt>
                      <c:pt idx="130">
                        <c:v>2010</c:v>
                      </c:pt>
                      <c:pt idx="131">
                        <c:v>2010</c:v>
                      </c:pt>
                      <c:pt idx="132">
                        <c:v>2011</c:v>
                      </c:pt>
                      <c:pt idx="133">
                        <c:v>2011</c:v>
                      </c:pt>
                      <c:pt idx="134">
                        <c:v>2011</c:v>
                      </c:pt>
                      <c:pt idx="135">
                        <c:v>2011</c:v>
                      </c:pt>
                      <c:pt idx="136">
                        <c:v>2011</c:v>
                      </c:pt>
                      <c:pt idx="137">
                        <c:v>2011</c:v>
                      </c:pt>
                      <c:pt idx="138">
                        <c:v>2011</c:v>
                      </c:pt>
                      <c:pt idx="139">
                        <c:v>2011</c:v>
                      </c:pt>
                      <c:pt idx="140">
                        <c:v>2011</c:v>
                      </c:pt>
                      <c:pt idx="141">
                        <c:v>2011</c:v>
                      </c:pt>
                      <c:pt idx="142">
                        <c:v>2011</c:v>
                      </c:pt>
                      <c:pt idx="143">
                        <c:v>2011</c:v>
                      </c:pt>
                      <c:pt idx="144">
                        <c:v>2012</c:v>
                      </c:pt>
                      <c:pt idx="145">
                        <c:v>2012</c:v>
                      </c:pt>
                      <c:pt idx="146">
                        <c:v>2012</c:v>
                      </c:pt>
                      <c:pt idx="147">
                        <c:v>2012</c:v>
                      </c:pt>
                      <c:pt idx="148">
                        <c:v>2012</c:v>
                      </c:pt>
                      <c:pt idx="149">
                        <c:v>2012</c:v>
                      </c:pt>
                      <c:pt idx="150">
                        <c:v>2012</c:v>
                      </c:pt>
                      <c:pt idx="151">
                        <c:v>2012</c:v>
                      </c:pt>
                      <c:pt idx="152">
                        <c:v>2012</c:v>
                      </c:pt>
                      <c:pt idx="153">
                        <c:v>2012</c:v>
                      </c:pt>
                      <c:pt idx="154">
                        <c:v>2012</c:v>
                      </c:pt>
                      <c:pt idx="155">
                        <c:v>2012</c:v>
                      </c:pt>
                      <c:pt idx="156">
                        <c:v>2013</c:v>
                      </c:pt>
                      <c:pt idx="157">
                        <c:v>2013</c:v>
                      </c:pt>
                      <c:pt idx="158">
                        <c:v>2013</c:v>
                      </c:pt>
                      <c:pt idx="159">
                        <c:v>2013</c:v>
                      </c:pt>
                      <c:pt idx="160">
                        <c:v>2013</c:v>
                      </c:pt>
                      <c:pt idx="161">
                        <c:v>2013</c:v>
                      </c:pt>
                      <c:pt idx="162">
                        <c:v>2013</c:v>
                      </c:pt>
                      <c:pt idx="163">
                        <c:v>2013</c:v>
                      </c:pt>
                      <c:pt idx="164">
                        <c:v>2013</c:v>
                      </c:pt>
                      <c:pt idx="165">
                        <c:v>2013</c:v>
                      </c:pt>
                      <c:pt idx="166">
                        <c:v>2013</c:v>
                      </c:pt>
                      <c:pt idx="167">
                        <c:v>2013</c:v>
                      </c:pt>
                      <c:pt idx="168">
                        <c:v>2014</c:v>
                      </c:pt>
                      <c:pt idx="169">
                        <c:v>2014</c:v>
                      </c:pt>
                      <c:pt idx="170">
                        <c:v>2014</c:v>
                      </c:pt>
                      <c:pt idx="171">
                        <c:v>2014</c:v>
                      </c:pt>
                      <c:pt idx="172">
                        <c:v>2014</c:v>
                      </c:pt>
                      <c:pt idx="173">
                        <c:v>2014</c:v>
                      </c:pt>
                      <c:pt idx="174">
                        <c:v>2014</c:v>
                      </c:pt>
                      <c:pt idx="175">
                        <c:v>2014</c:v>
                      </c:pt>
                      <c:pt idx="176">
                        <c:v>2014</c:v>
                      </c:pt>
                      <c:pt idx="177">
                        <c:v>2014</c:v>
                      </c:pt>
                      <c:pt idx="178">
                        <c:v>2014</c:v>
                      </c:pt>
                      <c:pt idx="179">
                        <c:v>2014</c:v>
                      </c:pt>
                      <c:pt idx="180">
                        <c:v>2015</c:v>
                      </c:pt>
                      <c:pt idx="181">
                        <c:v>2015</c:v>
                      </c:pt>
                      <c:pt idx="182">
                        <c:v>2015</c:v>
                      </c:pt>
                      <c:pt idx="183">
                        <c:v>2015</c:v>
                      </c:pt>
                      <c:pt idx="184">
                        <c:v>2015</c:v>
                      </c:pt>
                      <c:pt idx="185">
                        <c:v>2015</c:v>
                      </c:pt>
                      <c:pt idx="186">
                        <c:v>2015</c:v>
                      </c:pt>
                      <c:pt idx="187">
                        <c:v>2015</c:v>
                      </c:pt>
                      <c:pt idx="188">
                        <c:v>2015</c:v>
                      </c:pt>
                      <c:pt idx="189">
                        <c:v>2015</c:v>
                      </c:pt>
                      <c:pt idx="190">
                        <c:v>2015</c:v>
                      </c:pt>
                      <c:pt idx="191">
                        <c:v>2015</c:v>
                      </c:pt>
                      <c:pt idx="192">
                        <c:v>2016</c:v>
                      </c:pt>
                      <c:pt idx="193">
                        <c:v>2016</c:v>
                      </c:pt>
                      <c:pt idx="194">
                        <c:v>2016</c:v>
                      </c:pt>
                      <c:pt idx="195">
                        <c:v>2016</c:v>
                      </c:pt>
                      <c:pt idx="196">
                        <c:v>2016</c:v>
                      </c:pt>
                      <c:pt idx="197">
                        <c:v>2016</c:v>
                      </c:pt>
                      <c:pt idx="198">
                        <c:v>2016</c:v>
                      </c:pt>
                      <c:pt idx="199">
                        <c:v>2016</c:v>
                      </c:pt>
                      <c:pt idx="200">
                        <c:v>2016</c:v>
                      </c:pt>
                      <c:pt idx="201">
                        <c:v>2016</c:v>
                      </c:pt>
                      <c:pt idx="202">
                        <c:v>2016</c:v>
                      </c:pt>
                      <c:pt idx="203">
                        <c:v>2016</c:v>
                      </c:pt>
                      <c:pt idx="204">
                        <c:v>2017</c:v>
                      </c:pt>
                      <c:pt idx="205">
                        <c:v>2017</c:v>
                      </c:pt>
                      <c:pt idx="206">
                        <c:v>2017</c:v>
                      </c:pt>
                      <c:pt idx="207">
                        <c:v>2017</c:v>
                      </c:pt>
                      <c:pt idx="208">
                        <c:v>2017</c:v>
                      </c:pt>
                      <c:pt idx="209">
                        <c:v>2017</c:v>
                      </c:pt>
                      <c:pt idx="210">
                        <c:v>2017</c:v>
                      </c:pt>
                      <c:pt idx="211">
                        <c:v>2017</c:v>
                      </c:pt>
                      <c:pt idx="212">
                        <c:v>2017</c:v>
                      </c:pt>
                      <c:pt idx="213">
                        <c:v>2017</c:v>
                      </c:pt>
                      <c:pt idx="214">
                        <c:v>2017</c:v>
                      </c:pt>
                      <c:pt idx="215">
                        <c:v>2017</c:v>
                      </c:pt>
                      <c:pt idx="216">
                        <c:v>2018</c:v>
                      </c:pt>
                      <c:pt idx="217">
                        <c:v>2018</c:v>
                      </c:pt>
                      <c:pt idx="218">
                        <c:v>2018</c:v>
                      </c:pt>
                      <c:pt idx="219">
                        <c:v>2018</c:v>
                      </c:pt>
                      <c:pt idx="220">
                        <c:v>2018</c:v>
                      </c:pt>
                      <c:pt idx="221">
                        <c:v>2018</c:v>
                      </c:pt>
                      <c:pt idx="222">
                        <c:v>2018</c:v>
                      </c:pt>
                      <c:pt idx="223">
                        <c:v>2018</c:v>
                      </c:pt>
                      <c:pt idx="224">
                        <c:v>2018</c:v>
                      </c:pt>
                      <c:pt idx="225">
                        <c:v>2018</c:v>
                      </c:pt>
                      <c:pt idx="226">
                        <c:v>2018</c:v>
                      </c:pt>
                      <c:pt idx="227">
                        <c:v>2018</c:v>
                      </c:pt>
                      <c:pt idx="228">
                        <c:v>2019</c:v>
                      </c:pt>
                      <c:pt idx="229">
                        <c:v>2019</c:v>
                      </c:pt>
                      <c:pt idx="230">
                        <c:v>2019</c:v>
                      </c:pt>
                      <c:pt idx="231">
                        <c:v>2019</c:v>
                      </c:pt>
                      <c:pt idx="232">
                        <c:v>2019</c:v>
                      </c:pt>
                      <c:pt idx="233">
                        <c:v>2019</c:v>
                      </c:pt>
                      <c:pt idx="234">
                        <c:v>2019</c:v>
                      </c:pt>
                      <c:pt idx="235">
                        <c:v>2019</c:v>
                      </c:pt>
                      <c:pt idx="236">
                        <c:v>2019</c:v>
                      </c:pt>
                      <c:pt idx="237">
                        <c:v>2019</c:v>
                      </c:pt>
                      <c:pt idx="238">
                        <c:v>2019</c:v>
                      </c:pt>
                      <c:pt idx="239">
                        <c:v>2019</c:v>
                      </c:pt>
                      <c:pt idx="240">
                        <c:v>2020</c:v>
                      </c:pt>
                      <c:pt idx="241">
                        <c:v>2020</c:v>
                      </c:pt>
                      <c:pt idx="242">
                        <c:v>2020</c:v>
                      </c:pt>
                      <c:pt idx="243">
                        <c:v>2020</c:v>
                      </c:pt>
                      <c:pt idx="244">
                        <c:v>2020</c:v>
                      </c:pt>
                      <c:pt idx="245">
                        <c:v>2020</c:v>
                      </c:pt>
                      <c:pt idx="246">
                        <c:v>2020</c:v>
                      </c:pt>
                      <c:pt idx="247">
                        <c:v>2020</c:v>
                      </c:pt>
                      <c:pt idx="248">
                        <c:v>2020</c:v>
                      </c:pt>
                      <c:pt idx="249">
                        <c:v>2020</c:v>
                      </c:pt>
                      <c:pt idx="250">
                        <c:v>2020</c:v>
                      </c:pt>
                      <c:pt idx="251">
                        <c:v>2020</c:v>
                      </c:pt>
                      <c:pt idx="252">
                        <c:v>2021</c:v>
                      </c:pt>
                      <c:pt idx="253">
                        <c:v>2021</c:v>
                      </c:pt>
                      <c:pt idx="254">
                        <c:v>2021</c:v>
                      </c:pt>
                      <c:pt idx="255">
                        <c:v>2021</c:v>
                      </c:pt>
                      <c:pt idx="256">
                        <c:v>2021</c:v>
                      </c:pt>
                      <c:pt idx="257">
                        <c:v>2021</c:v>
                      </c:pt>
                      <c:pt idx="258">
                        <c:v>2021</c:v>
                      </c:pt>
                      <c:pt idx="259">
                        <c:v>2021</c:v>
                      </c:pt>
                      <c:pt idx="260">
                        <c:v>2021</c:v>
                      </c:pt>
                      <c:pt idx="261">
                        <c:v>2021</c:v>
                      </c:pt>
                      <c:pt idx="262">
                        <c:v>2021</c:v>
                      </c:pt>
                      <c:pt idx="263">
                        <c:v>2021</c:v>
                      </c:pt>
                      <c:pt idx="264">
                        <c:v>2022</c:v>
                      </c:pt>
                      <c:pt idx="265">
                        <c:v>2022</c:v>
                      </c:pt>
                      <c:pt idx="266">
                        <c:v>2022</c:v>
                      </c:pt>
                      <c:pt idx="267">
                        <c:v>2022</c:v>
                      </c:pt>
                      <c:pt idx="268">
                        <c:v>2022</c:v>
                      </c:pt>
                      <c:pt idx="269">
                        <c:v>2022</c:v>
                      </c:pt>
                      <c:pt idx="270">
                        <c:v>2022</c:v>
                      </c:pt>
                      <c:pt idx="271">
                        <c:v>2022</c:v>
                      </c:pt>
                      <c:pt idx="272">
                        <c:v>2022</c:v>
                      </c:pt>
                      <c:pt idx="273">
                        <c:v>2022</c:v>
                      </c:pt>
                      <c:pt idx="274">
                        <c:v>2022</c:v>
                      </c:pt>
                      <c:pt idx="275">
                        <c:v>2022</c:v>
                      </c:pt>
                      <c:pt idx="276">
                        <c:v>2023</c:v>
                      </c:pt>
                      <c:pt idx="277">
                        <c:v>2023</c:v>
                      </c:pt>
                      <c:pt idx="278">
                        <c:v>2023</c:v>
                      </c:pt>
                      <c:pt idx="279">
                        <c:v>2023</c:v>
                      </c:pt>
                      <c:pt idx="280">
                        <c:v>2023</c:v>
                      </c:pt>
                      <c:pt idx="281">
                        <c:v>2023</c:v>
                      </c:pt>
                      <c:pt idx="282">
                        <c:v>2023</c:v>
                      </c:pt>
                      <c:pt idx="283">
                        <c:v>2023</c:v>
                      </c:pt>
                      <c:pt idx="284">
                        <c:v>2023</c:v>
                      </c:pt>
                      <c:pt idx="285">
                        <c:v>2023</c:v>
                      </c:pt>
                      <c:pt idx="286">
                        <c:v>2023</c:v>
                      </c:pt>
                      <c:pt idx="287">
                        <c:v>2023</c:v>
                      </c:pt>
                      <c:pt idx="288">
                        <c:v>2024</c:v>
                      </c:pt>
                      <c:pt idx="289">
                        <c:v>2024</c:v>
                      </c:pt>
                      <c:pt idx="290">
                        <c:v>2024</c:v>
                      </c:pt>
                      <c:pt idx="291">
                        <c:v>2024</c:v>
                      </c:pt>
                      <c:pt idx="292">
                        <c:v>2024</c:v>
                      </c:pt>
                      <c:pt idx="293">
                        <c:v>2024</c:v>
                      </c:pt>
                      <c:pt idx="294">
                        <c:v>2024</c:v>
                      </c:pt>
                      <c:pt idx="295">
                        <c:v>2024</c:v>
                      </c:pt>
                      <c:pt idx="296">
                        <c:v>2024</c:v>
                      </c:pt>
                      <c:pt idx="297">
                        <c:v>2024</c:v>
                      </c:pt>
                      <c:pt idx="298">
                        <c:v>2024</c:v>
                      </c:pt>
                      <c:pt idx="299">
                        <c:v>2024</c:v>
                      </c:pt>
                      <c:pt idx="300">
                        <c:v>2025</c:v>
                      </c:pt>
                      <c:pt idx="301">
                        <c:v>2025</c:v>
                      </c:pt>
                      <c:pt idx="302">
                        <c:v>2025</c:v>
                      </c:pt>
                      <c:pt idx="303">
                        <c:v>2025</c:v>
                      </c:pt>
                      <c:pt idx="304">
                        <c:v>2025</c:v>
                      </c:pt>
                      <c:pt idx="305">
                        <c:v>2025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Sheet1!$B$2:$B$307</c15:sqref>
                        </c15:formulaRef>
                      </c:ext>
                    </c:extLst>
                    <c:numCache>
                      <c:formatCode>General</c:formatCode>
                      <c:ptCount val="306"/>
                      <c:pt idx="0">
                        <c:v>920607</c:v>
                      </c:pt>
                      <c:pt idx="1">
                        <c:v>923327</c:v>
                      </c:pt>
                      <c:pt idx="2">
                        <c:v>923575</c:v>
                      </c:pt>
                      <c:pt idx="3">
                        <c:v>931581</c:v>
                      </c:pt>
                      <c:pt idx="4">
                        <c:v>937753</c:v>
                      </c:pt>
                      <c:pt idx="5">
                        <c:v>943042</c:v>
                      </c:pt>
                      <c:pt idx="6">
                        <c:v>909723</c:v>
                      </c:pt>
                      <c:pt idx="7">
                        <c:v>929686</c:v>
                      </c:pt>
                      <c:pt idx="8">
                        <c:v>919477</c:v>
                      </c:pt>
                      <c:pt idx="9">
                        <c:v>920001</c:v>
                      </c:pt>
                      <c:pt idx="10">
                        <c:v>917164</c:v>
                      </c:pt>
                      <c:pt idx="11">
                        <c:v>916612</c:v>
                      </c:pt>
                      <c:pt idx="12">
                        <c:v>867586</c:v>
                      </c:pt>
                      <c:pt idx="13">
                        <c:v>881773</c:v>
                      </c:pt>
                      <c:pt idx="14">
                        <c:v>877761</c:v>
                      </c:pt>
                      <c:pt idx="15">
                        <c:v>872096</c:v>
                      </c:pt>
                      <c:pt idx="16">
                        <c:v>869274</c:v>
                      </c:pt>
                      <c:pt idx="17">
                        <c:v>868901</c:v>
                      </c:pt>
                      <c:pt idx="18">
                        <c:v>833035</c:v>
                      </c:pt>
                      <c:pt idx="19">
                        <c:v>850607</c:v>
                      </c:pt>
                      <c:pt idx="20">
                        <c:v>849090</c:v>
                      </c:pt>
                      <c:pt idx="21">
                        <c:v>839573</c:v>
                      </c:pt>
                      <c:pt idx="22">
                        <c:v>835566</c:v>
                      </c:pt>
                      <c:pt idx="23">
                        <c:v>838629</c:v>
                      </c:pt>
                      <c:pt idx="24">
                        <c:v>800992</c:v>
                      </c:pt>
                      <c:pt idx="25">
                        <c:v>815474</c:v>
                      </c:pt>
                      <c:pt idx="26">
                        <c:v>815424</c:v>
                      </c:pt>
                      <c:pt idx="27">
                        <c:v>815828</c:v>
                      </c:pt>
                      <c:pt idx="28">
                        <c:v>817159</c:v>
                      </c:pt>
                      <c:pt idx="29">
                        <c:v>821842</c:v>
                      </c:pt>
                      <c:pt idx="30">
                        <c:v>796219</c:v>
                      </c:pt>
                      <c:pt idx="31">
                        <c:v>817207</c:v>
                      </c:pt>
                      <c:pt idx="32">
                        <c:v>812865</c:v>
                      </c:pt>
                      <c:pt idx="33">
                        <c:v>811030</c:v>
                      </c:pt>
                      <c:pt idx="34">
                        <c:v>812325</c:v>
                      </c:pt>
                      <c:pt idx="35">
                        <c:v>812661</c:v>
                      </c:pt>
                      <c:pt idx="36">
                        <c:v>790621</c:v>
                      </c:pt>
                      <c:pt idx="37">
                        <c:v>787287</c:v>
                      </c:pt>
                      <c:pt idx="38">
                        <c:v>787873</c:v>
                      </c:pt>
                      <c:pt idx="39">
                        <c:v>779189</c:v>
                      </c:pt>
                      <c:pt idx="40">
                        <c:v>781771</c:v>
                      </c:pt>
                      <c:pt idx="41">
                        <c:v>785780</c:v>
                      </c:pt>
                      <c:pt idx="42">
                        <c:v>736789</c:v>
                      </c:pt>
                      <c:pt idx="43">
                        <c:v>777784</c:v>
                      </c:pt>
                      <c:pt idx="44">
                        <c:v>775841</c:v>
                      </c:pt>
                      <c:pt idx="45">
                        <c:v>769255</c:v>
                      </c:pt>
                      <c:pt idx="46">
                        <c:v>773672</c:v>
                      </c:pt>
                      <c:pt idx="47">
                        <c:v>775662</c:v>
                      </c:pt>
                      <c:pt idx="48">
                        <c:v>764571</c:v>
                      </c:pt>
                      <c:pt idx="49">
                        <c:v>764718</c:v>
                      </c:pt>
                      <c:pt idx="50">
                        <c:v>768766</c:v>
                      </c:pt>
                      <c:pt idx="51">
                        <c:v>770714</c:v>
                      </c:pt>
                      <c:pt idx="52">
                        <c:v>772347</c:v>
                      </c:pt>
                      <c:pt idx="53">
                        <c:v>767809</c:v>
                      </c:pt>
                      <c:pt idx="54">
                        <c:v>716204</c:v>
                      </c:pt>
                      <c:pt idx="55">
                        <c:v>763201</c:v>
                      </c:pt>
                      <c:pt idx="56">
                        <c:v>761311</c:v>
                      </c:pt>
                      <c:pt idx="57">
                        <c:v>762783</c:v>
                      </c:pt>
                      <c:pt idx="58">
                        <c:v>760112</c:v>
                      </c:pt>
                      <c:pt idx="59">
                        <c:v>761396</c:v>
                      </c:pt>
                      <c:pt idx="60">
                        <c:v>743391</c:v>
                      </c:pt>
                      <c:pt idx="61">
                        <c:v>752429</c:v>
                      </c:pt>
                      <c:pt idx="62">
                        <c:v>751251</c:v>
                      </c:pt>
                      <c:pt idx="63">
                        <c:v>746096</c:v>
                      </c:pt>
                      <c:pt idx="64">
                        <c:v>751584</c:v>
                      </c:pt>
                      <c:pt idx="65">
                        <c:v>747215</c:v>
                      </c:pt>
                      <c:pt idx="66">
                        <c:v>710009</c:v>
                      </c:pt>
                      <c:pt idx="67">
                        <c:v>738641</c:v>
                      </c:pt>
                      <c:pt idx="68">
                        <c:v>744707</c:v>
                      </c:pt>
                      <c:pt idx="69">
                        <c:v>743213</c:v>
                      </c:pt>
                      <c:pt idx="70">
                        <c:v>746577</c:v>
                      </c:pt>
                      <c:pt idx="71">
                        <c:v>745780</c:v>
                      </c:pt>
                      <c:pt idx="72">
                        <c:v>725559</c:v>
                      </c:pt>
                      <c:pt idx="73">
                        <c:v>719650</c:v>
                      </c:pt>
                      <c:pt idx="74">
                        <c:v>726168</c:v>
                      </c:pt>
                      <c:pt idx="75">
                        <c:v>731403</c:v>
                      </c:pt>
                      <c:pt idx="76">
                        <c:v>728428</c:v>
                      </c:pt>
                      <c:pt idx="77">
                        <c:v>729724</c:v>
                      </c:pt>
                      <c:pt idx="78">
                        <c:v>678936</c:v>
                      </c:pt>
                      <c:pt idx="79">
                        <c:v>713239</c:v>
                      </c:pt>
                      <c:pt idx="80">
                        <c:v>711630</c:v>
                      </c:pt>
                      <c:pt idx="81">
                        <c:v>702589</c:v>
                      </c:pt>
                      <c:pt idx="82">
                        <c:v>708476</c:v>
                      </c:pt>
                      <c:pt idx="83">
                        <c:v>707679</c:v>
                      </c:pt>
                      <c:pt idx="84">
                        <c:v>684170</c:v>
                      </c:pt>
                      <c:pt idx="85">
                        <c:v>698876</c:v>
                      </c:pt>
                      <c:pt idx="86">
                        <c:v>695393</c:v>
                      </c:pt>
                      <c:pt idx="87">
                        <c:v>693368</c:v>
                      </c:pt>
                      <c:pt idx="88">
                        <c:v>691949</c:v>
                      </c:pt>
                      <c:pt idx="89">
                        <c:v>693549</c:v>
                      </c:pt>
                      <c:pt idx="90">
                        <c:v>659078</c:v>
                      </c:pt>
                      <c:pt idx="91">
                        <c:v>687175</c:v>
                      </c:pt>
                      <c:pt idx="92">
                        <c:v>682812</c:v>
                      </c:pt>
                      <c:pt idx="93">
                        <c:v>669367</c:v>
                      </c:pt>
                      <c:pt idx="94">
                        <c:v>679248</c:v>
                      </c:pt>
                      <c:pt idx="95">
                        <c:v>676486</c:v>
                      </c:pt>
                      <c:pt idx="96">
                        <c:v>660318</c:v>
                      </c:pt>
                      <c:pt idx="97">
                        <c:v>663416</c:v>
                      </c:pt>
                      <c:pt idx="98">
                        <c:v>650625</c:v>
                      </c:pt>
                      <c:pt idx="99">
                        <c:v>640073</c:v>
                      </c:pt>
                      <c:pt idx="100">
                        <c:v>640972</c:v>
                      </c:pt>
                      <c:pt idx="101">
                        <c:v>656332</c:v>
                      </c:pt>
                      <c:pt idx="102">
                        <c:v>607953</c:v>
                      </c:pt>
                      <c:pt idx="103">
                        <c:v>631999</c:v>
                      </c:pt>
                      <c:pt idx="104">
                        <c:v>627897</c:v>
                      </c:pt>
                      <c:pt idx="105">
                        <c:v>618925</c:v>
                      </c:pt>
                      <c:pt idx="106">
                        <c:v>613694</c:v>
                      </c:pt>
                      <c:pt idx="107">
                        <c:v>603261</c:v>
                      </c:pt>
                      <c:pt idx="108">
                        <c:v>527390</c:v>
                      </c:pt>
                      <c:pt idx="109">
                        <c:v>544061</c:v>
                      </c:pt>
                      <c:pt idx="110">
                        <c:v>541284</c:v>
                      </c:pt>
                      <c:pt idx="111">
                        <c:v>530805</c:v>
                      </c:pt>
                      <c:pt idx="112">
                        <c:v>508618</c:v>
                      </c:pt>
                      <c:pt idx="113">
                        <c:v>498327</c:v>
                      </c:pt>
                      <c:pt idx="114">
                        <c:v>497207</c:v>
                      </c:pt>
                      <c:pt idx="115">
                        <c:v>513579</c:v>
                      </c:pt>
                      <c:pt idx="116">
                        <c:v>522737</c:v>
                      </c:pt>
                      <c:pt idx="117">
                        <c:v>524789</c:v>
                      </c:pt>
                      <c:pt idx="118">
                        <c:v>520897</c:v>
                      </c:pt>
                      <c:pt idx="119">
                        <c:v>523361</c:v>
                      </c:pt>
                      <c:pt idx="120">
                        <c:v>518517</c:v>
                      </c:pt>
                      <c:pt idx="121">
                        <c:v>519506</c:v>
                      </c:pt>
                      <c:pt idx="122">
                        <c:v>520175</c:v>
                      </c:pt>
                      <c:pt idx="123">
                        <c:v>527776</c:v>
                      </c:pt>
                      <c:pt idx="124">
                        <c:v>533091</c:v>
                      </c:pt>
                      <c:pt idx="125">
                        <c:v>540808</c:v>
                      </c:pt>
                      <c:pt idx="126">
                        <c:v>535526</c:v>
                      </c:pt>
                      <c:pt idx="127">
                        <c:v>537288</c:v>
                      </c:pt>
                      <c:pt idx="128">
                        <c:v>549129</c:v>
                      </c:pt>
                      <c:pt idx="129">
                        <c:v>553405</c:v>
                      </c:pt>
                      <c:pt idx="130">
                        <c:v>554165</c:v>
                      </c:pt>
                      <c:pt idx="131">
                        <c:v>556601</c:v>
                      </c:pt>
                      <c:pt idx="132">
                        <c:v>557224</c:v>
                      </c:pt>
                      <c:pt idx="133">
                        <c:v>561629</c:v>
                      </c:pt>
                      <c:pt idx="134">
                        <c:v>566000</c:v>
                      </c:pt>
                      <c:pt idx="135">
                        <c:v>572284</c:v>
                      </c:pt>
                      <c:pt idx="136">
                        <c:v>577590</c:v>
                      </c:pt>
                      <c:pt idx="137">
                        <c:v>583005</c:v>
                      </c:pt>
                      <c:pt idx="138">
                        <c:v>569495</c:v>
                      </c:pt>
                      <c:pt idx="139">
                        <c:v>587500</c:v>
                      </c:pt>
                      <c:pt idx="140">
                        <c:v>590025</c:v>
                      </c:pt>
                      <c:pt idx="141">
                        <c:v>592483</c:v>
                      </c:pt>
                      <c:pt idx="142">
                        <c:v>596014</c:v>
                      </c:pt>
                      <c:pt idx="143">
                        <c:v>599513</c:v>
                      </c:pt>
                      <c:pt idx="144">
                        <c:v>597414</c:v>
                      </c:pt>
                      <c:pt idx="145">
                        <c:v>599253</c:v>
                      </c:pt>
                      <c:pt idx="146">
                        <c:v>603570</c:v>
                      </c:pt>
                      <c:pt idx="147">
                        <c:v>606882</c:v>
                      </c:pt>
                      <c:pt idx="148">
                        <c:v>613486</c:v>
                      </c:pt>
                      <c:pt idx="149">
                        <c:v>618157</c:v>
                      </c:pt>
                      <c:pt idx="150">
                        <c:v>617569</c:v>
                      </c:pt>
                      <c:pt idx="151">
                        <c:v>622328</c:v>
                      </c:pt>
                      <c:pt idx="152">
                        <c:v>621564</c:v>
                      </c:pt>
                      <c:pt idx="153">
                        <c:v>624560</c:v>
                      </c:pt>
                      <c:pt idx="154">
                        <c:v>625503</c:v>
                      </c:pt>
                      <c:pt idx="155">
                        <c:v>629094</c:v>
                      </c:pt>
                      <c:pt idx="156">
                        <c:v>626038</c:v>
                      </c:pt>
                      <c:pt idx="157">
                        <c:v>630604</c:v>
                      </c:pt>
                      <c:pt idx="158">
                        <c:v>634505</c:v>
                      </c:pt>
                      <c:pt idx="159">
                        <c:v>634117</c:v>
                      </c:pt>
                      <c:pt idx="160">
                        <c:v>640244</c:v>
                      </c:pt>
                      <c:pt idx="161">
                        <c:v>646478</c:v>
                      </c:pt>
                      <c:pt idx="162">
                        <c:v>628370</c:v>
                      </c:pt>
                      <c:pt idx="163">
                        <c:v>646076</c:v>
                      </c:pt>
                      <c:pt idx="164">
                        <c:v>647845</c:v>
                      </c:pt>
                      <c:pt idx="165">
                        <c:v>649943</c:v>
                      </c:pt>
                      <c:pt idx="166">
                        <c:v>652962</c:v>
                      </c:pt>
                      <c:pt idx="167">
                        <c:v>650983</c:v>
                      </c:pt>
                      <c:pt idx="168">
                        <c:v>648056</c:v>
                      </c:pt>
                      <c:pt idx="169">
                        <c:v>658574</c:v>
                      </c:pt>
                      <c:pt idx="170">
                        <c:v>660413</c:v>
                      </c:pt>
                      <c:pt idx="171">
                        <c:v>655914</c:v>
                      </c:pt>
                      <c:pt idx="172">
                        <c:v>665913</c:v>
                      </c:pt>
                      <c:pt idx="173">
                        <c:v>680142</c:v>
                      </c:pt>
                      <c:pt idx="174">
                        <c:v>672290</c:v>
                      </c:pt>
                      <c:pt idx="175">
                        <c:v>679615</c:v>
                      </c:pt>
                      <c:pt idx="176">
                        <c:v>678192</c:v>
                      </c:pt>
                      <c:pt idx="177">
                        <c:v>676850</c:v>
                      </c:pt>
                      <c:pt idx="178">
                        <c:v>683069</c:v>
                      </c:pt>
                      <c:pt idx="179">
                        <c:v>689132</c:v>
                      </c:pt>
                      <c:pt idx="180">
                        <c:v>679947</c:v>
                      </c:pt>
                      <c:pt idx="181">
                        <c:v>683451</c:v>
                      </c:pt>
                      <c:pt idx="182">
                        <c:v>683749</c:v>
                      </c:pt>
                      <c:pt idx="183">
                        <c:v>687024</c:v>
                      </c:pt>
                      <c:pt idx="184">
                        <c:v>693778</c:v>
                      </c:pt>
                      <c:pt idx="185">
                        <c:v>701314</c:v>
                      </c:pt>
                      <c:pt idx="186">
                        <c:v>696284</c:v>
                      </c:pt>
                      <c:pt idx="187">
                        <c:v>701620</c:v>
                      </c:pt>
                      <c:pt idx="188">
                        <c:v>699998</c:v>
                      </c:pt>
                      <c:pt idx="189">
                        <c:v>700733</c:v>
                      </c:pt>
                      <c:pt idx="190">
                        <c:v>702158</c:v>
                      </c:pt>
                      <c:pt idx="191">
                        <c:v>706023</c:v>
                      </c:pt>
                      <c:pt idx="192">
                        <c:v>702040</c:v>
                      </c:pt>
                      <c:pt idx="193">
                        <c:v>702443</c:v>
                      </c:pt>
                      <c:pt idx="194">
                        <c:v>700478</c:v>
                      </c:pt>
                      <c:pt idx="195">
                        <c:v>706170</c:v>
                      </c:pt>
                      <c:pt idx="196">
                        <c:v>705440</c:v>
                      </c:pt>
                      <c:pt idx="197">
                        <c:v>715346</c:v>
                      </c:pt>
                      <c:pt idx="198">
                        <c:v>712709</c:v>
                      </c:pt>
                      <c:pt idx="199">
                        <c:v>714183</c:v>
                      </c:pt>
                      <c:pt idx="200">
                        <c:v>712609</c:v>
                      </c:pt>
                      <c:pt idx="201">
                        <c:v>711286</c:v>
                      </c:pt>
                      <c:pt idx="202">
                        <c:v>715630</c:v>
                      </c:pt>
                      <c:pt idx="203">
                        <c:v>718235</c:v>
                      </c:pt>
                      <c:pt idx="204">
                        <c:v>707228</c:v>
                      </c:pt>
                      <c:pt idx="205">
                        <c:v>707672</c:v>
                      </c:pt>
                      <c:pt idx="206">
                        <c:v>706774</c:v>
                      </c:pt>
                      <c:pt idx="207">
                        <c:v>709191</c:v>
                      </c:pt>
                      <c:pt idx="208">
                        <c:v>713173</c:v>
                      </c:pt>
                      <c:pt idx="209">
                        <c:v>718630</c:v>
                      </c:pt>
                      <c:pt idx="210">
                        <c:v>705744</c:v>
                      </c:pt>
                      <c:pt idx="211">
                        <c:v>714500</c:v>
                      </c:pt>
                      <c:pt idx="212">
                        <c:v>711209</c:v>
                      </c:pt>
                      <c:pt idx="213">
                        <c:v>711849</c:v>
                      </c:pt>
                      <c:pt idx="214">
                        <c:v>715109</c:v>
                      </c:pt>
                      <c:pt idx="215">
                        <c:v>717283</c:v>
                      </c:pt>
                      <c:pt idx="216">
                        <c:v>715157</c:v>
                      </c:pt>
                      <c:pt idx="217">
                        <c:v>719166</c:v>
                      </c:pt>
                      <c:pt idx="218">
                        <c:v>721336</c:v>
                      </c:pt>
                      <c:pt idx="219">
                        <c:v>722623</c:v>
                      </c:pt>
                      <c:pt idx="220">
                        <c:v>726219</c:v>
                      </c:pt>
                      <c:pt idx="221">
                        <c:v>731761</c:v>
                      </c:pt>
                      <c:pt idx="222">
                        <c:v>725752</c:v>
                      </c:pt>
                      <c:pt idx="223">
                        <c:v>729825</c:v>
                      </c:pt>
                      <c:pt idx="224">
                        <c:v>726873</c:v>
                      </c:pt>
                      <c:pt idx="225">
                        <c:v>729776</c:v>
                      </c:pt>
                      <c:pt idx="226">
                        <c:v>731378</c:v>
                      </c:pt>
                      <c:pt idx="227">
                        <c:v>733723</c:v>
                      </c:pt>
                      <c:pt idx="228">
                        <c:v>728736</c:v>
                      </c:pt>
                      <c:pt idx="229">
                        <c:v>730823</c:v>
                      </c:pt>
                      <c:pt idx="230">
                        <c:v>729448</c:v>
                      </c:pt>
                      <c:pt idx="231">
                        <c:v>727484</c:v>
                      </c:pt>
                      <c:pt idx="232">
                        <c:v>729753</c:v>
                      </c:pt>
                      <c:pt idx="233">
                        <c:v>733774</c:v>
                      </c:pt>
                      <c:pt idx="234">
                        <c:v>725896</c:v>
                      </c:pt>
                      <c:pt idx="235">
                        <c:v>729400</c:v>
                      </c:pt>
                      <c:pt idx="236">
                        <c:v>723285</c:v>
                      </c:pt>
                      <c:pt idx="237">
                        <c:v>699026</c:v>
                      </c:pt>
                      <c:pt idx="238">
                        <c:v>722902</c:v>
                      </c:pt>
                      <c:pt idx="239">
                        <c:v>723900</c:v>
                      </c:pt>
                      <c:pt idx="240">
                        <c:v>715209</c:v>
                      </c:pt>
                      <c:pt idx="241">
                        <c:v>718391</c:v>
                      </c:pt>
                      <c:pt idx="242">
                        <c:v>714340</c:v>
                      </c:pt>
                      <c:pt idx="243">
                        <c:v>481900</c:v>
                      </c:pt>
                      <c:pt idx="244">
                        <c:v>513736</c:v>
                      </c:pt>
                      <c:pt idx="245">
                        <c:v>650620</c:v>
                      </c:pt>
                      <c:pt idx="246">
                        <c:v>660444</c:v>
                      </c:pt>
                      <c:pt idx="247">
                        <c:v>668365</c:v>
                      </c:pt>
                      <c:pt idx="248">
                        <c:v>668267</c:v>
                      </c:pt>
                      <c:pt idx="249">
                        <c:v>675748</c:v>
                      </c:pt>
                      <c:pt idx="250">
                        <c:v>678834</c:v>
                      </c:pt>
                      <c:pt idx="251">
                        <c:v>683769</c:v>
                      </c:pt>
                      <c:pt idx="252">
                        <c:v>685152</c:v>
                      </c:pt>
                      <c:pt idx="253">
                        <c:v>686785</c:v>
                      </c:pt>
                      <c:pt idx="254">
                        <c:v>688942</c:v>
                      </c:pt>
                      <c:pt idx="255">
                        <c:v>674666</c:v>
                      </c:pt>
                      <c:pt idx="256">
                        <c:v>682549</c:v>
                      </c:pt>
                      <c:pt idx="257">
                        <c:v>690178</c:v>
                      </c:pt>
                      <c:pt idx="258">
                        <c:v>690260</c:v>
                      </c:pt>
                      <c:pt idx="259">
                        <c:v>684898</c:v>
                      </c:pt>
                      <c:pt idx="260">
                        <c:v>691000</c:v>
                      </c:pt>
                      <c:pt idx="261">
                        <c:v>693885</c:v>
                      </c:pt>
                      <c:pt idx="262">
                        <c:v>699475</c:v>
                      </c:pt>
                      <c:pt idx="263">
                        <c:v>701879</c:v>
                      </c:pt>
                      <c:pt idx="264">
                        <c:v>693146</c:v>
                      </c:pt>
                      <c:pt idx="265">
                        <c:v>701389</c:v>
                      </c:pt>
                      <c:pt idx="266">
                        <c:v>704564</c:v>
                      </c:pt>
                      <c:pt idx="267">
                        <c:v>700410</c:v>
                      </c:pt>
                      <c:pt idx="268">
                        <c:v>699949</c:v>
                      </c:pt>
                      <c:pt idx="269">
                        <c:v>711275</c:v>
                      </c:pt>
                      <c:pt idx="270">
                        <c:v>707867</c:v>
                      </c:pt>
                      <c:pt idx="271">
                        <c:v>710464</c:v>
                      </c:pt>
                      <c:pt idx="272">
                        <c:v>705205</c:v>
                      </c:pt>
                      <c:pt idx="273">
                        <c:v>708485</c:v>
                      </c:pt>
                      <c:pt idx="274">
                        <c:v>711250</c:v>
                      </c:pt>
                      <c:pt idx="275">
                        <c:v>714968</c:v>
                      </c:pt>
                      <c:pt idx="276">
                        <c:v>712905</c:v>
                      </c:pt>
                      <c:pt idx="277">
                        <c:v>715118</c:v>
                      </c:pt>
                      <c:pt idx="278">
                        <c:v>717375</c:v>
                      </c:pt>
                      <c:pt idx="279">
                        <c:v>717845</c:v>
                      </c:pt>
                      <c:pt idx="280">
                        <c:v>719174</c:v>
                      </c:pt>
                      <c:pt idx="281">
                        <c:v>727234</c:v>
                      </c:pt>
                      <c:pt idx="282">
                        <c:v>721628</c:v>
                      </c:pt>
                      <c:pt idx="283">
                        <c:v>719244</c:v>
                      </c:pt>
                      <c:pt idx="284">
                        <c:v>717002</c:v>
                      </c:pt>
                      <c:pt idx="285">
                        <c:v>694337</c:v>
                      </c:pt>
                      <c:pt idx="286">
                        <c:v>710953</c:v>
                      </c:pt>
                      <c:pt idx="287">
                        <c:v>714406</c:v>
                      </c:pt>
                      <c:pt idx="288">
                        <c:v>707939</c:v>
                      </c:pt>
                      <c:pt idx="289">
                        <c:v>708085</c:v>
                      </c:pt>
                      <c:pt idx="290">
                        <c:v>706479</c:v>
                      </c:pt>
                      <c:pt idx="291">
                        <c:v>705326</c:v>
                      </c:pt>
                      <c:pt idx="292">
                        <c:v>707960</c:v>
                      </c:pt>
                      <c:pt idx="293">
                        <c:v>711587</c:v>
                      </c:pt>
                      <c:pt idx="294">
                        <c:v>692545</c:v>
                      </c:pt>
                      <c:pt idx="295">
                        <c:v>706056</c:v>
                      </c:pt>
                      <c:pt idx="296">
                        <c:v>702073</c:v>
                      </c:pt>
                      <c:pt idx="297">
                        <c:v>684645</c:v>
                      </c:pt>
                      <c:pt idx="298">
                        <c:v>693245</c:v>
                      </c:pt>
                      <c:pt idx="299">
                        <c:v>695086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0-F5E9-4838-9E8D-588399EC0FC3}"/>
                  </c:ext>
                </c:extLst>
              </c15:ser>
            </c15:filteredLineSeries>
          </c:ext>
        </c:extLst>
      </c:lineChart>
      <c:catAx>
        <c:axId val="162971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715312"/>
        <c:crosses val="autoZero"/>
        <c:auto val="1"/>
        <c:lblAlgn val="ctr"/>
        <c:lblOffset val="100"/>
        <c:noMultiLvlLbl val="0"/>
      </c:catAx>
      <c:valAx>
        <c:axId val="1629715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713872"/>
        <c:crosses val="autoZero"/>
        <c:crossBetween val="between"/>
      </c:valAx>
      <c:valAx>
        <c:axId val="1493604352"/>
        <c:scaling>
          <c:orientation val="minMax"/>
        </c:scaling>
        <c:delete val="0"/>
        <c:axPos val="r"/>
        <c:numFmt formatCode="0.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3606752"/>
        <c:crosses val="max"/>
        <c:crossBetween val="between"/>
      </c:valAx>
      <c:catAx>
        <c:axId val="1493606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936043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Real</a:t>
            </a:r>
            <a:r>
              <a:rPr lang="en-US" baseline="0"/>
              <a:t> Gross Domestic Product, </a:t>
            </a:r>
            <a:r>
              <a:rPr lang="en-US" b="0" i="0">
                <a:effectLst/>
              </a:rPr>
              <a:t>Motor Vehicles, Bodies and Trailers, and Parts Manufacturing (3361-3363) in Michigan, Millions of Chained 2017$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'GDP, Motor Vehicles MI'!$B$12</c:f>
              <c:strCache>
                <c:ptCount val="1"/>
                <c:pt idx="0">
                  <c:v>MIMVEHMANRGSP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'GDP, Motor Vehicles MI'!$A$13:$A$36</c:f>
              <c:numCache>
                <c:formatCode>yyyy\-mm\-dd</c:formatCode>
                <c:ptCount val="24"/>
                <c:pt idx="0">
                  <c:v>36526</c:v>
                </c:pt>
                <c:pt idx="1">
                  <c:v>36892</c:v>
                </c:pt>
                <c:pt idx="2">
                  <c:v>37257</c:v>
                </c:pt>
                <c:pt idx="3">
                  <c:v>37622</c:v>
                </c:pt>
                <c:pt idx="4">
                  <c:v>37987</c:v>
                </c:pt>
                <c:pt idx="5">
                  <c:v>38353</c:v>
                </c:pt>
                <c:pt idx="6">
                  <c:v>38718</c:v>
                </c:pt>
                <c:pt idx="7">
                  <c:v>39083</c:v>
                </c:pt>
                <c:pt idx="8">
                  <c:v>39448</c:v>
                </c:pt>
                <c:pt idx="9">
                  <c:v>39814</c:v>
                </c:pt>
                <c:pt idx="10">
                  <c:v>40179</c:v>
                </c:pt>
                <c:pt idx="11">
                  <c:v>40544</c:v>
                </c:pt>
                <c:pt idx="12">
                  <c:v>40909</c:v>
                </c:pt>
                <c:pt idx="13">
                  <c:v>41275</c:v>
                </c:pt>
                <c:pt idx="14">
                  <c:v>41640</c:v>
                </c:pt>
                <c:pt idx="15">
                  <c:v>42005</c:v>
                </c:pt>
                <c:pt idx="16">
                  <c:v>42370</c:v>
                </c:pt>
                <c:pt idx="17">
                  <c:v>42736</c:v>
                </c:pt>
                <c:pt idx="18">
                  <c:v>43101</c:v>
                </c:pt>
                <c:pt idx="19">
                  <c:v>43466</c:v>
                </c:pt>
                <c:pt idx="20">
                  <c:v>43831</c:v>
                </c:pt>
                <c:pt idx="21">
                  <c:v>44197</c:v>
                </c:pt>
                <c:pt idx="22">
                  <c:v>44562</c:v>
                </c:pt>
                <c:pt idx="23">
                  <c:v>44927</c:v>
                </c:pt>
              </c:numCache>
            </c:numRef>
          </c:cat>
          <c:val>
            <c:numRef>
              <c:f>'GDP, Motor Vehicles MI'!$B$13:$B$36</c:f>
              <c:numCache>
                <c:formatCode>0.0</c:formatCode>
                <c:ptCount val="24"/>
                <c:pt idx="0">
                  <c:v>34275.699999999997</c:v>
                </c:pt>
                <c:pt idx="1">
                  <c:v>31222.2</c:v>
                </c:pt>
                <c:pt idx="2">
                  <c:v>34683.9</c:v>
                </c:pt>
                <c:pt idx="3">
                  <c:v>37022.199999999997</c:v>
                </c:pt>
                <c:pt idx="4">
                  <c:v>34344.699999999997</c:v>
                </c:pt>
                <c:pt idx="5">
                  <c:v>37069.9</c:v>
                </c:pt>
                <c:pt idx="6">
                  <c:v>36737.1</c:v>
                </c:pt>
                <c:pt idx="7">
                  <c:v>41305.199999999997</c:v>
                </c:pt>
                <c:pt idx="8">
                  <c:v>30354.2</c:v>
                </c:pt>
                <c:pt idx="9">
                  <c:v>15171.6</c:v>
                </c:pt>
                <c:pt idx="10">
                  <c:v>28043</c:v>
                </c:pt>
                <c:pt idx="11">
                  <c:v>32658.5</c:v>
                </c:pt>
                <c:pt idx="12">
                  <c:v>36341.599999999999</c:v>
                </c:pt>
                <c:pt idx="13">
                  <c:v>39799.599999999999</c:v>
                </c:pt>
                <c:pt idx="14">
                  <c:v>38924.9</c:v>
                </c:pt>
                <c:pt idx="15">
                  <c:v>37323.5</c:v>
                </c:pt>
                <c:pt idx="16">
                  <c:v>39674</c:v>
                </c:pt>
                <c:pt idx="17">
                  <c:v>39866.699999999997</c:v>
                </c:pt>
                <c:pt idx="18">
                  <c:v>40434.9</c:v>
                </c:pt>
                <c:pt idx="19">
                  <c:v>37961.599999999999</c:v>
                </c:pt>
                <c:pt idx="20">
                  <c:v>34188</c:v>
                </c:pt>
                <c:pt idx="21">
                  <c:v>41261.9</c:v>
                </c:pt>
                <c:pt idx="22">
                  <c:v>48075</c:v>
                </c:pt>
                <c:pt idx="23">
                  <c:v>45374.7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A-469E-AB62-7BEFA7AD12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9506864"/>
        <c:axId val="309511184"/>
      </c:lineChart>
      <c:dateAx>
        <c:axId val="30950686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511184"/>
        <c:crosses val="autoZero"/>
        <c:auto val="1"/>
        <c:lblOffset val="100"/>
        <c:baseTimeUnit val="years"/>
      </c:dateAx>
      <c:valAx>
        <c:axId val="30951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9506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U.S. Vehicle Sales by Powertrain, 2024-2030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'US Vehicle Sales'!$B$1</c:f>
              <c:strCache>
                <c:ptCount val="1"/>
                <c:pt idx="0">
                  <c:v>BEV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'US Vehicle Sales'!$A$2:$A$8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'US Vehicle Sales'!$B$2:$B$8</c:f>
              <c:numCache>
                <c:formatCode>#,##0</c:formatCode>
                <c:ptCount val="7"/>
                <c:pt idx="0">
                  <c:v>1297000</c:v>
                </c:pt>
                <c:pt idx="1">
                  <c:v>1290000</c:v>
                </c:pt>
                <c:pt idx="2">
                  <c:v>1703000</c:v>
                </c:pt>
                <c:pt idx="3">
                  <c:v>2328000</c:v>
                </c:pt>
                <c:pt idx="4">
                  <c:v>2914000</c:v>
                </c:pt>
                <c:pt idx="5">
                  <c:v>3549000</c:v>
                </c:pt>
                <c:pt idx="6">
                  <c:v>4305000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43-4021-A340-6863E397EB95}"/>
            </c:ext>
          </c:extLst>
        </c:ser>
        <c:ser>
          <c:idx val="2"/>
          <c:order val="1"/>
          <c:tx>
            <c:strRef>
              <c:f>'US Vehicle Sales'!$C$1</c:f>
              <c:strCache>
                <c:ptCount val="1"/>
                <c:pt idx="0">
                  <c:v>Hybrids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'US Vehicle Sales'!$A$2:$A$8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'US Vehicle Sales'!$C$2:$C$8</c:f>
              <c:numCache>
                <c:formatCode>#,##0</c:formatCode>
                <c:ptCount val="7"/>
                <c:pt idx="0">
                  <c:v>1960000</c:v>
                </c:pt>
                <c:pt idx="1">
                  <c:v>2319000</c:v>
                </c:pt>
                <c:pt idx="2">
                  <c:v>2770000</c:v>
                </c:pt>
                <c:pt idx="3">
                  <c:v>3239000</c:v>
                </c:pt>
                <c:pt idx="4">
                  <c:v>3607000</c:v>
                </c:pt>
                <c:pt idx="5">
                  <c:v>3822000</c:v>
                </c:pt>
                <c:pt idx="6">
                  <c:v>4099000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43-4021-A340-6863E397EB95}"/>
            </c:ext>
          </c:extLst>
        </c:ser>
        <c:ser>
          <c:idx val="3"/>
          <c:order val="2"/>
          <c:tx>
            <c:strRef>
              <c:f>'US Vehicle Sales'!$D$1</c:f>
              <c:strCache>
                <c:ptCount val="1"/>
                <c:pt idx="0">
                  <c:v>ICE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'US Vehicle Sales'!$A$2:$A$8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'US Vehicle Sales'!$D$2:$D$8</c:f>
              <c:numCache>
                <c:formatCode>#,##0</c:formatCode>
                <c:ptCount val="7"/>
                <c:pt idx="0">
                  <c:v>12695000</c:v>
                </c:pt>
                <c:pt idx="1">
                  <c:v>11563000</c:v>
                </c:pt>
                <c:pt idx="2">
                  <c:v>10592000</c:v>
                </c:pt>
                <c:pt idx="3">
                  <c:v>9941000</c:v>
                </c:pt>
                <c:pt idx="4">
                  <c:v>9334000</c:v>
                </c:pt>
                <c:pt idx="5">
                  <c:v>8721000</c:v>
                </c:pt>
                <c:pt idx="6">
                  <c:v>7850000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43-4021-A340-6863E397EB95}"/>
            </c:ext>
          </c:extLst>
        </c:ser>
        <c:ser>
          <c:idx val="0"/>
          <c:order val="3"/>
          <c:tx>
            <c:strRef>
              <c:f>'US Vehicle Sales'!$E$1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243-4021-A340-6863E397EB95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243-4021-A340-6863E397EB95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243-4021-A340-6863E397EB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'US Vehicle Sales'!$A$2:$A$8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'US Vehicle Sales'!$E$2:$E$8</c:f>
              <c:numCache>
                <c:formatCode>#,##0</c:formatCode>
                <c:ptCount val="7"/>
                <c:pt idx="0">
                  <c:v>15952000</c:v>
                </c:pt>
                <c:pt idx="1">
                  <c:v>15172000</c:v>
                </c:pt>
                <c:pt idx="2">
                  <c:v>15065000</c:v>
                </c:pt>
                <c:pt idx="3">
                  <c:v>15508000</c:v>
                </c:pt>
                <c:pt idx="4">
                  <c:v>15855000</c:v>
                </c:pt>
                <c:pt idx="5">
                  <c:v>16092000</c:v>
                </c:pt>
                <c:pt idx="6">
                  <c:v>16254000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243-4021-A340-6863E397EB9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06859295"/>
        <c:axId val="1083318447"/>
      </c:lineChart>
      <c:catAx>
        <c:axId val="606859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318447"/>
        <c:crosses val="autoZero"/>
        <c:auto val="1"/>
        <c:lblAlgn val="ctr"/>
        <c:lblOffset val="100"/>
        <c:noMultiLvlLbl val="0"/>
      </c:catAx>
      <c:valAx>
        <c:axId val="10833184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85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Shares of U.S. Vehicle Sales by Powertrain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'US Vehicle Sales'!$B$15</c:f>
              <c:strCache>
                <c:ptCount val="1"/>
                <c:pt idx="0">
                  <c:v>BEV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1.6439951142339351E-16"/>
                  <c:y val="-3.7444989771915786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CD7-4DD9-A48C-C63FC6FAE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'US Vehicle Sales'!$A$16:$A$22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'US Vehicle Sales'!$B$16:$B$22</c:f>
              <c:numCache>
                <c:formatCode>0%</c:formatCode>
                <c:ptCount val="7"/>
                <c:pt idx="0">
                  <c:v>8.1306419257773321E-2</c:v>
                </c:pt>
                <c:pt idx="1">
                  <c:v>8.5025046137621935E-2</c:v>
                </c:pt>
                <c:pt idx="2">
                  <c:v>0.11304347826086956</c:v>
                </c:pt>
                <c:pt idx="3">
                  <c:v>0.15011606912561259</c:v>
                </c:pt>
                <c:pt idx="4">
                  <c:v>0.18379060233364869</c:v>
                </c:pt>
                <c:pt idx="5">
                  <c:v>0.22054436987322892</c:v>
                </c:pt>
                <c:pt idx="6">
                  <c:v>0.26485788113695091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D7-4DD9-A48C-C63FC6FAE75E}"/>
            </c:ext>
          </c:extLst>
        </c:ser>
        <c:ser>
          <c:idx val="1"/>
          <c:order val="1"/>
          <c:tx>
            <c:strRef>
              <c:f>'US Vehicle Sales'!$C$15</c:f>
              <c:strCache>
                <c:ptCount val="1"/>
                <c:pt idx="0">
                  <c:v>Hybrids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5"/>
              <c:layout>
                <c:manualLayout>
                  <c:x val="2.2418374170078848E-3"/>
                  <c:y val="-3.37004907947242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CD7-4DD9-A48C-C63FC6FAE7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'US Vehicle Sales'!$A$16:$A$22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'US Vehicle Sales'!$C$16:$C$22</c:f>
              <c:numCache>
                <c:formatCode>0%</c:formatCode>
                <c:ptCount val="7"/>
                <c:pt idx="0">
                  <c:v>0.12286860581745236</c:v>
                </c:pt>
                <c:pt idx="1">
                  <c:v>0.15284735038228314</c:v>
                </c:pt>
                <c:pt idx="2">
                  <c:v>0.18386989711251245</c:v>
                </c:pt>
                <c:pt idx="3">
                  <c:v>0.20885994325509413</c:v>
                </c:pt>
                <c:pt idx="4">
                  <c:v>0.22749921160517186</c:v>
                </c:pt>
                <c:pt idx="5">
                  <c:v>0.23750932140193884</c:v>
                </c:pt>
                <c:pt idx="6">
                  <c:v>0.25218407776547314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D7-4DD9-A48C-C63FC6FAE75E}"/>
            </c:ext>
          </c:extLst>
        </c:ser>
        <c:ser>
          <c:idx val="2"/>
          <c:order val="2"/>
          <c:tx>
            <c:strRef>
              <c:f>'US Vehicle Sales'!$D$15</c:f>
              <c:strCache>
                <c:ptCount val="1"/>
                <c:pt idx="0">
                  <c:v>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'US Vehicle Sales'!$A$16:$A$22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'US Vehicle Sales'!$D$16:$D$22</c:f>
              <c:numCache>
                <c:formatCode>0%</c:formatCode>
                <c:ptCount val="7"/>
                <c:pt idx="0">
                  <c:v>0.79582497492477433</c:v>
                </c:pt>
                <c:pt idx="1">
                  <c:v>0.7621276034800949</c:v>
                </c:pt>
                <c:pt idx="2">
                  <c:v>0.70308662462661797</c:v>
                </c:pt>
                <c:pt idx="3">
                  <c:v>0.64102398761929325</c:v>
                </c:pt>
                <c:pt idx="4">
                  <c:v>0.58871018606117942</c:v>
                </c:pt>
                <c:pt idx="5">
                  <c:v>0.54194630872483218</c:v>
                </c:pt>
                <c:pt idx="6">
                  <c:v>0.48295804109757601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CD7-4DD9-A48C-C63FC6FAE7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72557007"/>
        <c:axId val="1172557487"/>
      </c:barChart>
      <c:catAx>
        <c:axId val="117255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2557487"/>
        <c:crosses val="autoZero"/>
        <c:auto val="1"/>
        <c:lblAlgn val="ctr"/>
        <c:lblOffset val="100"/>
        <c:noMultiLvlLbl val="0"/>
      </c:catAx>
      <c:valAx>
        <c:axId val="117255748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172557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Michigan Vehicle Production, 2024-2030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'MI Vehicle Production'!$B$1</c:f>
              <c:strCache>
                <c:ptCount val="1"/>
                <c:pt idx="0">
                  <c:v>BEV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'MI Vehicle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Vehicle Production'!$B$2:$B$8</c:f>
              <c:numCache>
                <c:formatCode>#,##0</c:formatCode>
                <c:ptCount val="7"/>
                <c:pt idx="0">
                  <c:v>87000</c:v>
                </c:pt>
                <c:pt idx="1">
                  <c:v>83000</c:v>
                </c:pt>
                <c:pt idx="2">
                  <c:v>119000</c:v>
                </c:pt>
                <c:pt idx="3">
                  <c:v>190000</c:v>
                </c:pt>
                <c:pt idx="4">
                  <c:v>288000</c:v>
                </c:pt>
                <c:pt idx="5">
                  <c:v>425000</c:v>
                </c:pt>
                <c:pt idx="6">
                  <c:v>540000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E2-47D9-9900-CB57D0BEF0D7}"/>
            </c:ext>
          </c:extLst>
        </c:ser>
        <c:ser>
          <c:idx val="1"/>
          <c:order val="1"/>
          <c:tx>
            <c:strRef>
              <c:f>'MI Vehicle Production'!$C$1</c:f>
              <c:strCache>
                <c:ptCount val="1"/>
                <c:pt idx="0">
                  <c:v>Hybrids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'MI Vehicle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Vehicle Production'!$C$2:$C$8</c:f>
              <c:numCache>
                <c:formatCode>#,##0</c:formatCode>
                <c:ptCount val="7"/>
                <c:pt idx="0">
                  <c:v>129000</c:v>
                </c:pt>
                <c:pt idx="1">
                  <c:v>238000</c:v>
                </c:pt>
                <c:pt idx="2">
                  <c:v>335000</c:v>
                </c:pt>
                <c:pt idx="3">
                  <c:v>392000</c:v>
                </c:pt>
                <c:pt idx="4">
                  <c:v>422000</c:v>
                </c:pt>
                <c:pt idx="5">
                  <c:v>517000</c:v>
                </c:pt>
                <c:pt idx="6">
                  <c:v>567000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E2-47D9-9900-CB57D0BEF0D7}"/>
            </c:ext>
          </c:extLst>
        </c:ser>
        <c:ser>
          <c:idx val="2"/>
          <c:order val="2"/>
          <c:tx>
            <c:strRef>
              <c:f>'MI Vehicle Production'!$D$1</c:f>
              <c:strCache>
                <c:ptCount val="1"/>
                <c:pt idx="0">
                  <c:v>ICE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'MI Vehicle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Vehicle Production'!$D$2:$D$8</c:f>
              <c:numCache>
                <c:formatCode>#,##0</c:formatCode>
                <c:ptCount val="7"/>
                <c:pt idx="0">
                  <c:v>1518000</c:v>
                </c:pt>
                <c:pt idx="1">
                  <c:v>1392000</c:v>
                </c:pt>
                <c:pt idx="2">
                  <c:v>1381000</c:v>
                </c:pt>
                <c:pt idx="3">
                  <c:v>1381000</c:v>
                </c:pt>
                <c:pt idx="4">
                  <c:v>1276000</c:v>
                </c:pt>
                <c:pt idx="5">
                  <c:v>1204000</c:v>
                </c:pt>
                <c:pt idx="6">
                  <c:v>1104000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E2-47D9-9900-CB57D0BEF0D7}"/>
            </c:ext>
          </c:extLst>
        </c:ser>
        <c:ser>
          <c:idx val="3"/>
          <c:order val="3"/>
          <c:tx>
            <c:strRef>
              <c:f>'MI Vehicle Production'!$E$1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9525">
                <a:solidFill>
                  <a:srgbClr val="0070C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Vehicle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Vehicle Production'!$E$2:$E$8</c:f>
              <c:numCache>
                <c:formatCode>#,##0</c:formatCode>
                <c:ptCount val="7"/>
                <c:pt idx="0">
                  <c:v>1734000</c:v>
                </c:pt>
                <c:pt idx="1">
                  <c:v>1713000</c:v>
                </c:pt>
                <c:pt idx="2">
                  <c:v>1835000</c:v>
                </c:pt>
                <c:pt idx="3">
                  <c:v>1963000</c:v>
                </c:pt>
                <c:pt idx="4">
                  <c:v>1986000</c:v>
                </c:pt>
                <c:pt idx="5">
                  <c:v>2146000</c:v>
                </c:pt>
                <c:pt idx="6">
                  <c:v>2211000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E2-47D9-9900-CB57D0BEF0D7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661591167"/>
        <c:axId val="661591647"/>
      </c:lineChart>
      <c:catAx>
        <c:axId val="661591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591647"/>
        <c:crosses val="autoZero"/>
        <c:auto val="1"/>
        <c:lblAlgn val="ctr"/>
        <c:lblOffset val="100"/>
        <c:noMultiLvlLbl val="0"/>
      </c:catAx>
      <c:valAx>
        <c:axId val="661591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15911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Shares</a:t>
            </a:r>
            <a:r>
              <a:rPr lang="en-US" baseline="0"/>
              <a:t> of Michigan Vehicle Production by Powertrain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'MI Vehicle Production'!$H$1</c:f>
              <c:strCache>
                <c:ptCount val="1"/>
                <c:pt idx="0">
                  <c:v>BEV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F1-4A33-B55F-537362F09C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Vehicle Production'!$G$2:$G$8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Vehicle Production'!$H$2:$H$8</c:f>
              <c:numCache>
                <c:formatCode>0%</c:formatCode>
                <c:ptCount val="7"/>
                <c:pt idx="0">
                  <c:v>5.0173010380622836E-2</c:v>
                </c:pt>
                <c:pt idx="1">
                  <c:v>4.8453006421482779E-2</c:v>
                </c:pt>
                <c:pt idx="2">
                  <c:v>6.4850136239782016E-2</c:v>
                </c:pt>
                <c:pt idx="3">
                  <c:v>9.679062659195109E-2</c:v>
                </c:pt>
                <c:pt idx="4">
                  <c:v>0.14501510574018128</c:v>
                </c:pt>
                <c:pt idx="5">
                  <c:v>0.19804287045666355</c:v>
                </c:pt>
                <c:pt idx="6">
                  <c:v>0.24423337856173677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8-4BF3-9C90-1BB8B769DE36}"/>
            </c:ext>
          </c:extLst>
        </c:ser>
        <c:ser>
          <c:idx val="1"/>
          <c:order val="1"/>
          <c:tx>
            <c:strRef>
              <c:f>'MI Vehicle Production'!$I$1</c:f>
              <c:strCache>
                <c:ptCount val="1"/>
                <c:pt idx="0">
                  <c:v>Hybrids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2.2393900959359887E-3"/>
                  <c:y val="-3.00054281473361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86F1-4A33-B55F-537362F09C6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Vehicle Production'!$G$2:$G$8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Vehicle Production'!$I$2:$I$8</c:f>
              <c:numCache>
                <c:formatCode>0%</c:formatCode>
                <c:ptCount val="7"/>
                <c:pt idx="0">
                  <c:v>7.4394463667820071E-2</c:v>
                </c:pt>
                <c:pt idx="1">
                  <c:v>0.13893753648569759</c:v>
                </c:pt>
                <c:pt idx="2">
                  <c:v>0.18256130790190736</c:v>
                </c:pt>
                <c:pt idx="3">
                  <c:v>0.19969434538970962</c:v>
                </c:pt>
                <c:pt idx="4">
                  <c:v>0.21248741188318226</c:v>
                </c:pt>
                <c:pt idx="5">
                  <c:v>0.24091332712022367</c:v>
                </c:pt>
                <c:pt idx="6">
                  <c:v>0.25644504748982361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8-4BF3-9C90-1BB8B769DE36}"/>
            </c:ext>
          </c:extLst>
        </c:ser>
        <c:ser>
          <c:idx val="2"/>
          <c:order val="2"/>
          <c:tx>
            <c:strRef>
              <c:f>'MI Vehicle Production'!$J$1</c:f>
              <c:strCache>
                <c:ptCount val="1"/>
                <c:pt idx="0">
                  <c:v>ICE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Vehicle Production'!$G$2:$G$8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Vehicle Production'!$J$2:$J$8</c:f>
              <c:numCache>
                <c:formatCode>0%</c:formatCode>
                <c:ptCount val="7"/>
                <c:pt idx="0">
                  <c:v>0.87543252595155707</c:v>
                </c:pt>
                <c:pt idx="1">
                  <c:v>0.81260945709281962</c:v>
                </c:pt>
                <c:pt idx="2">
                  <c:v>0.75258855585831064</c:v>
                </c:pt>
                <c:pt idx="3">
                  <c:v>0.70351502801833932</c:v>
                </c:pt>
                <c:pt idx="4">
                  <c:v>0.64249748237663651</c:v>
                </c:pt>
                <c:pt idx="5">
                  <c:v>0.5610438024231128</c:v>
                </c:pt>
                <c:pt idx="6">
                  <c:v>0.49932157394843962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C8-4BF3-9C90-1BB8B769DE3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943267311"/>
        <c:axId val="943271151"/>
      </c:barChart>
      <c:catAx>
        <c:axId val="943267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3271151"/>
        <c:crosses val="autoZero"/>
        <c:auto val="1"/>
        <c:lblAlgn val="ctr"/>
        <c:lblOffset val="100"/>
        <c:noMultiLvlLbl val="0"/>
      </c:catAx>
      <c:valAx>
        <c:axId val="94327115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9432673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Michigan Engine Production, 2024-2030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'MI Engine Production'!$B$1</c:f>
              <c:strCache>
                <c:ptCount val="1"/>
                <c:pt idx="0">
                  <c:v>E-Motor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Engine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Engine Production'!$B$2:$B$8</c:f>
              <c:numCache>
                <c:formatCode>#,##0</c:formatCode>
                <c:ptCount val="7"/>
                <c:pt idx="0">
                  <c:v>74000</c:v>
                </c:pt>
                <c:pt idx="1">
                  <c:v>99000</c:v>
                </c:pt>
                <c:pt idx="2">
                  <c:v>171000</c:v>
                </c:pt>
                <c:pt idx="3">
                  <c:v>309000</c:v>
                </c:pt>
                <c:pt idx="4">
                  <c:v>467000</c:v>
                </c:pt>
                <c:pt idx="5">
                  <c:v>681000</c:v>
                </c:pt>
                <c:pt idx="6">
                  <c:v>843000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028-4C0A-8292-F8BA5AB78FC6}"/>
            </c:ext>
          </c:extLst>
        </c:ser>
        <c:ser>
          <c:idx val="1"/>
          <c:order val="1"/>
          <c:tx>
            <c:strRef>
              <c:f>'MI Engine Production'!$C$1</c:f>
              <c:strCache>
                <c:ptCount val="1"/>
                <c:pt idx="0">
                  <c:v>Engine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'MI Engine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Engine Production'!$C$2:$C$8</c:f>
              <c:numCache>
                <c:formatCode>#,##0</c:formatCode>
                <c:ptCount val="7"/>
                <c:pt idx="0">
                  <c:v>462000</c:v>
                </c:pt>
                <c:pt idx="1">
                  <c:v>472000</c:v>
                </c:pt>
                <c:pt idx="2">
                  <c:v>580000</c:v>
                </c:pt>
                <c:pt idx="3">
                  <c:v>821000</c:v>
                </c:pt>
                <c:pt idx="4">
                  <c:v>877000</c:v>
                </c:pt>
                <c:pt idx="5">
                  <c:v>827000</c:v>
                </c:pt>
                <c:pt idx="6">
                  <c:v>720000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028-4C0A-8292-F8BA5AB78FC6}"/>
            </c:ext>
          </c:extLst>
        </c:ser>
        <c:ser>
          <c:idx val="2"/>
          <c:order val="2"/>
          <c:tx>
            <c:strRef>
              <c:f>'MI Engine Production'!$D$1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Engine Production'!$A$2:$A$8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Engine Production'!$D$2:$D$8</c:f>
              <c:numCache>
                <c:formatCode>#,##0</c:formatCode>
                <c:ptCount val="7"/>
                <c:pt idx="0">
                  <c:v>536000</c:v>
                </c:pt>
                <c:pt idx="1">
                  <c:v>571000</c:v>
                </c:pt>
                <c:pt idx="2">
                  <c:v>751000</c:v>
                </c:pt>
                <c:pt idx="3">
                  <c:v>1130000</c:v>
                </c:pt>
                <c:pt idx="4">
                  <c:v>1344000</c:v>
                </c:pt>
                <c:pt idx="5">
                  <c:v>1508000</c:v>
                </c:pt>
                <c:pt idx="6">
                  <c:v>1563000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028-4C0A-8292-F8BA5AB78FC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872954207"/>
        <c:axId val="872945087"/>
      </c:lineChart>
      <c:catAx>
        <c:axId val="87295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945087"/>
        <c:crosses val="autoZero"/>
        <c:auto val="1"/>
        <c:lblAlgn val="ctr"/>
        <c:lblOffset val="100"/>
        <c:noMultiLvlLbl val="0"/>
      </c:catAx>
      <c:valAx>
        <c:axId val="872945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7295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Shares</a:t>
            </a:r>
            <a:r>
              <a:rPr lang="en-US" baseline="0"/>
              <a:t> of Michigan Engine Production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'MI Engine Production'!$G$1</c:f>
              <c:strCache>
                <c:ptCount val="1"/>
                <c:pt idx="0">
                  <c:v>E-Motor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Engine Production'!$F$2:$F$8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Engine Production'!$G$2:$G$8</c:f>
              <c:numCache>
                <c:formatCode>0%</c:formatCode>
                <c:ptCount val="7"/>
                <c:pt idx="0">
                  <c:v>0.13805970149253732</c:v>
                </c:pt>
                <c:pt idx="1">
                  <c:v>0.1733800350262697</c:v>
                </c:pt>
                <c:pt idx="2">
                  <c:v>0.22769640479360853</c:v>
                </c:pt>
                <c:pt idx="3">
                  <c:v>0.27345132743362832</c:v>
                </c:pt>
                <c:pt idx="4">
                  <c:v>0.34747023809523808</c:v>
                </c:pt>
                <c:pt idx="5">
                  <c:v>0.45159151193633951</c:v>
                </c:pt>
                <c:pt idx="6">
                  <c:v>0.53934740882917465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04-4169-B4EC-96756A9D1206}"/>
            </c:ext>
          </c:extLst>
        </c:ser>
        <c:ser>
          <c:idx val="1"/>
          <c:order val="1"/>
          <c:tx>
            <c:strRef>
              <c:f>'MI Engine Production'!$H$1</c:f>
              <c:strCache>
                <c:ptCount val="1"/>
                <c:pt idx="0">
                  <c:v>Engine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'MI Engine Production'!$F$2:$F$8</c:f>
              <c:numCache>
                <c:formatCode>General</c:formatCod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numCache>
            </c:numRef>
          </c:cat>
          <c:val>
            <c:numRef>
              <c:f>'MI Engine Production'!$H$2:$H$8</c:f>
              <c:numCache>
                <c:formatCode>0%</c:formatCode>
                <c:ptCount val="7"/>
                <c:pt idx="0">
                  <c:v>0.86194029850746268</c:v>
                </c:pt>
                <c:pt idx="1">
                  <c:v>0.82661996497373025</c:v>
                </c:pt>
                <c:pt idx="2">
                  <c:v>0.77230359520639147</c:v>
                </c:pt>
                <c:pt idx="3">
                  <c:v>0.72654867256637168</c:v>
                </c:pt>
                <c:pt idx="4">
                  <c:v>0.65252976190476186</c:v>
                </c:pt>
                <c:pt idx="5">
                  <c:v>0.54840848806366049</c:v>
                </c:pt>
                <c:pt idx="6">
                  <c:v>0.46065259117082535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04-4169-B4EC-96756A9D12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10931951"/>
        <c:axId val="710924271"/>
      </c:barChart>
      <c:catAx>
        <c:axId val="7109319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0924271"/>
        <c:crosses val="autoZero"/>
        <c:auto val="1"/>
        <c:lblAlgn val="ctr"/>
        <c:lblOffset val="100"/>
        <c:noMultiLvlLbl val="0"/>
      </c:catAx>
      <c:valAx>
        <c:axId val="7109242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7109319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29D780A-E25A-434E-B019-A115FDF5B7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" r="26417" b="9835"/>
          <a:stretch/>
        </p:blipFill>
        <p:spPr>
          <a:xfrm>
            <a:off x="4273819" y="1"/>
            <a:ext cx="8349230" cy="685799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910982B-F2C8-4448-BAAA-599517D7E8DE}"/>
              </a:ext>
            </a:extLst>
          </p:cNvPr>
          <p:cNvSpPr/>
          <p:nvPr userDrawn="1"/>
        </p:nvSpPr>
        <p:spPr>
          <a:xfrm>
            <a:off x="0" y="0"/>
            <a:ext cx="12623049" cy="6867334"/>
          </a:xfrm>
          <a:prstGeom prst="rect">
            <a:avLst/>
          </a:prstGeom>
          <a:solidFill>
            <a:srgbClr val="004A5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30">
            <a:extLst>
              <a:ext uri="{FF2B5EF4-FFF2-40B4-BE49-F238E27FC236}">
                <a16:creationId xmlns:a16="http://schemas.microsoft.com/office/drawing/2014/main" id="{815788FA-A4A3-4A3E-83AA-8D4CD6D3533E}"/>
              </a:ext>
            </a:extLst>
          </p:cNvPr>
          <p:cNvSpPr/>
          <p:nvPr userDrawn="1"/>
        </p:nvSpPr>
        <p:spPr>
          <a:xfrm rot="5400000">
            <a:off x="1961454" y="-1961451"/>
            <a:ext cx="6867333" cy="10790242"/>
          </a:xfrm>
          <a:custGeom>
            <a:avLst/>
            <a:gdLst>
              <a:gd name="connsiteX0" fmla="*/ 0 w 6858000"/>
              <a:gd name="connsiteY0" fmla="*/ 6858000 h 6858000"/>
              <a:gd name="connsiteX1" fmla="*/ 0 w 6858000"/>
              <a:gd name="connsiteY1" fmla="*/ 0 h 6858000"/>
              <a:gd name="connsiteX2" fmla="*/ 6858000 w 6858000"/>
              <a:gd name="connsiteY2" fmla="*/ 6858000 h 6858000"/>
              <a:gd name="connsiteX3" fmla="*/ 0 w 6858000"/>
              <a:gd name="connsiteY3" fmla="*/ 6858000 h 6858000"/>
              <a:gd name="connsiteX0" fmla="*/ 0 w 6858000"/>
              <a:gd name="connsiteY0" fmla="*/ 6858000 h 6858000"/>
              <a:gd name="connsiteX1" fmla="*/ 0 w 6858000"/>
              <a:gd name="connsiteY1" fmla="*/ 0 h 6858000"/>
              <a:gd name="connsiteX2" fmla="*/ 5243804 w 6858000"/>
              <a:gd name="connsiteY2" fmla="*/ 5271796 h 6858000"/>
              <a:gd name="connsiteX3" fmla="*/ 6858000 w 6858000"/>
              <a:gd name="connsiteY3" fmla="*/ 6858000 h 6858000"/>
              <a:gd name="connsiteX4" fmla="*/ 0 w 6858000"/>
              <a:gd name="connsiteY4" fmla="*/ 6858000 h 6858000"/>
              <a:gd name="connsiteX0" fmla="*/ 0 w 6858000"/>
              <a:gd name="connsiteY0" fmla="*/ 6858000 h 6858000"/>
              <a:gd name="connsiteX1" fmla="*/ 0 w 6858000"/>
              <a:gd name="connsiteY1" fmla="*/ 0 h 6858000"/>
              <a:gd name="connsiteX2" fmla="*/ 5243804 w 6858000"/>
              <a:gd name="connsiteY2" fmla="*/ 5271796 h 6858000"/>
              <a:gd name="connsiteX3" fmla="*/ 6858000 w 6858000"/>
              <a:gd name="connsiteY3" fmla="*/ 6858000 h 6858000"/>
              <a:gd name="connsiteX4" fmla="*/ 0 w 6858000"/>
              <a:gd name="connsiteY4" fmla="*/ 6858000 h 6858000"/>
              <a:gd name="connsiteX0" fmla="*/ 0 w 6876661"/>
              <a:gd name="connsiteY0" fmla="*/ 6858000 h 6858000"/>
              <a:gd name="connsiteX1" fmla="*/ 0 w 6876661"/>
              <a:gd name="connsiteY1" fmla="*/ 0 h 6858000"/>
              <a:gd name="connsiteX2" fmla="*/ 6876661 w 6876661"/>
              <a:gd name="connsiteY2" fmla="*/ 4077477 h 6858000"/>
              <a:gd name="connsiteX3" fmla="*/ 6858000 w 6876661"/>
              <a:gd name="connsiteY3" fmla="*/ 6858000 h 6858000"/>
              <a:gd name="connsiteX4" fmla="*/ 0 w 6876661"/>
              <a:gd name="connsiteY4" fmla="*/ 6858000 h 6858000"/>
              <a:gd name="connsiteX0" fmla="*/ 0 w 6876664"/>
              <a:gd name="connsiteY0" fmla="*/ 6858000 h 6858000"/>
              <a:gd name="connsiteX1" fmla="*/ 0 w 6876664"/>
              <a:gd name="connsiteY1" fmla="*/ 0 h 6858000"/>
              <a:gd name="connsiteX2" fmla="*/ 6876664 w 6876664"/>
              <a:gd name="connsiteY2" fmla="*/ 3013787 h 6858000"/>
              <a:gd name="connsiteX3" fmla="*/ 6858000 w 6876664"/>
              <a:gd name="connsiteY3" fmla="*/ 6858000 h 6858000"/>
              <a:gd name="connsiteX4" fmla="*/ 0 w 6876664"/>
              <a:gd name="connsiteY4" fmla="*/ 6858000 h 6858000"/>
              <a:gd name="connsiteX0" fmla="*/ 0 w 6867333"/>
              <a:gd name="connsiteY0" fmla="*/ 6858000 h 6858000"/>
              <a:gd name="connsiteX1" fmla="*/ 0 w 6867333"/>
              <a:gd name="connsiteY1" fmla="*/ 0 h 6858000"/>
              <a:gd name="connsiteX2" fmla="*/ 6867333 w 6867333"/>
              <a:gd name="connsiteY2" fmla="*/ 3657599 h 6858000"/>
              <a:gd name="connsiteX3" fmla="*/ 6858000 w 6867333"/>
              <a:gd name="connsiteY3" fmla="*/ 6858000 h 6858000"/>
              <a:gd name="connsiteX4" fmla="*/ 0 w 6867333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67333" h="6858000">
                <a:moveTo>
                  <a:pt x="0" y="6858000"/>
                </a:moveTo>
                <a:lnTo>
                  <a:pt x="0" y="0"/>
                </a:lnTo>
                <a:lnTo>
                  <a:pt x="6867333" y="3657599"/>
                </a:lnTo>
                <a:cubicBezTo>
                  <a:pt x="6861112" y="4939003"/>
                  <a:pt x="6864221" y="5576596"/>
                  <a:pt x="685800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9CB99-FCF1-4927-A128-D5E4DD2AB2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3504" y="731520"/>
            <a:ext cx="8266176" cy="1508760"/>
          </a:xfrm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0080C-6D88-49BB-AB3A-7E91FDCA3E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3504" y="3383280"/>
            <a:ext cx="6876288" cy="89611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>
                    <a:lumMod val="90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 Presentation to the</a:t>
            </a:r>
          </a:p>
          <a:p>
            <a:r>
              <a:rPr lang="en-US"/>
              <a:t>NAME OF ORGANIZATION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3CEA3-56D0-4280-8F2A-BA636272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4928616"/>
            <a:ext cx="5614416" cy="1078992"/>
          </a:xfrm>
        </p:spPr>
        <p:txBody>
          <a:bodyPr anchor="t"/>
          <a:lstStyle>
            <a:lvl1pPr>
              <a:defRPr sz="1600">
                <a:solidFill>
                  <a:schemeClr val="bg1"/>
                </a:solidFill>
                <a:latin typeface="Franklin Gothic Medium" panose="020B06030201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CBF8F5-302F-4008-97A8-A958DBFA4464}"/>
              </a:ext>
            </a:extLst>
          </p:cNvPr>
          <p:cNvSpPr/>
          <p:nvPr userDrawn="1"/>
        </p:nvSpPr>
        <p:spPr>
          <a:xfrm>
            <a:off x="603116" y="2972697"/>
            <a:ext cx="6517992" cy="153276"/>
          </a:xfrm>
          <a:prstGeom prst="rect">
            <a:avLst/>
          </a:pr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29B261-5456-462B-9586-760A8DBD8D8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40" y="6129668"/>
            <a:ext cx="1137248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FB806-F209-4E96-8673-0CF596555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77914-5A0C-400E-A641-830B82068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D8FC-38C2-4442-8656-51703BB6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EB36-605F-4C7E-9E98-65F9EF0C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Current Employment Statistics Survey, Bureau of Labor Statistics, Seasonally adjusted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24225-2879-4C14-8F55-572C9AA9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BEE-5593-45AB-9074-86893EEA9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AC00A3-70D6-42E7-A916-40F43A89D6C4}"/>
              </a:ext>
            </a:extLst>
          </p:cNvPr>
          <p:cNvSpPr/>
          <p:nvPr userDrawn="1"/>
        </p:nvSpPr>
        <p:spPr>
          <a:xfrm>
            <a:off x="0" y="-373712"/>
            <a:ext cx="12192000" cy="7231712"/>
          </a:xfrm>
          <a:prstGeom prst="rect">
            <a:avLst/>
          </a:prstGeom>
          <a:solidFill>
            <a:srgbClr val="004A5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290ED-34E7-4BC1-A14D-A6594C3523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1792" y="3776472"/>
            <a:ext cx="5733288" cy="1508760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AFCB0-C19F-40CA-A46B-FB160D18BFD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620" y="2703442"/>
            <a:ext cx="6656832" cy="555001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90000"/>
                  </a:schemeClr>
                </a:solidFill>
                <a:latin typeface="Franklin Gothic Medium" panose="020B06030201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SUBTITLE, if any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BCFB29-9E18-4A3F-94D6-6AF82285917C}"/>
              </a:ext>
            </a:extLst>
          </p:cNvPr>
          <p:cNvSpPr/>
          <p:nvPr userDrawn="1"/>
        </p:nvSpPr>
        <p:spPr>
          <a:xfrm>
            <a:off x="619620" y="3429000"/>
            <a:ext cx="6413477" cy="120868"/>
          </a:xfrm>
          <a:prstGeom prst="rect">
            <a:avLst/>
          </a:pr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3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ES title and content slid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elogram 4">
            <a:extLst>
              <a:ext uri="{FF2B5EF4-FFF2-40B4-BE49-F238E27FC236}">
                <a16:creationId xmlns:a16="http://schemas.microsoft.com/office/drawing/2014/main" id="{9D43F345-92EA-4C04-AC0D-8ADA9553F1FF}"/>
              </a:ext>
            </a:extLst>
          </p:cNvPr>
          <p:cNvSpPr/>
          <p:nvPr userDrawn="1"/>
        </p:nvSpPr>
        <p:spPr>
          <a:xfrm>
            <a:off x="8487" y="6108870"/>
            <a:ext cx="11125643" cy="741362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017" h="365126">
                <a:moveTo>
                  <a:pt x="0" y="365126"/>
                </a:moveTo>
                <a:lnTo>
                  <a:pt x="0" y="0"/>
                </a:lnTo>
                <a:lnTo>
                  <a:pt x="11374017" y="0"/>
                </a:lnTo>
                <a:lnTo>
                  <a:pt x="11019454" y="365126"/>
                </a:lnTo>
                <a:lnTo>
                  <a:pt x="0" y="36512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4">
            <a:extLst>
              <a:ext uri="{FF2B5EF4-FFF2-40B4-BE49-F238E27FC236}">
                <a16:creationId xmlns:a16="http://schemas.microsoft.com/office/drawing/2014/main" id="{61013BCE-5C27-4D06-9F61-87C99B90C422}"/>
              </a:ext>
            </a:extLst>
          </p:cNvPr>
          <p:cNvSpPr/>
          <p:nvPr userDrawn="1"/>
        </p:nvSpPr>
        <p:spPr>
          <a:xfrm rot="1469824">
            <a:off x="11065732" y="6048075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4">
            <a:extLst>
              <a:ext uri="{FF2B5EF4-FFF2-40B4-BE49-F238E27FC236}">
                <a16:creationId xmlns:a16="http://schemas.microsoft.com/office/drawing/2014/main" id="{97133849-879E-47EB-B0F2-A24461BBD4C0}"/>
              </a:ext>
            </a:extLst>
          </p:cNvPr>
          <p:cNvSpPr/>
          <p:nvPr userDrawn="1"/>
        </p:nvSpPr>
        <p:spPr>
          <a:xfrm rot="1469824">
            <a:off x="11309540" y="6048076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4">
            <a:extLst>
              <a:ext uri="{FF2B5EF4-FFF2-40B4-BE49-F238E27FC236}">
                <a16:creationId xmlns:a16="http://schemas.microsoft.com/office/drawing/2014/main" id="{2FBA3ABC-B54D-4DC3-AD32-3BCE518F49BD}"/>
              </a:ext>
            </a:extLst>
          </p:cNvPr>
          <p:cNvSpPr/>
          <p:nvPr userDrawn="1"/>
        </p:nvSpPr>
        <p:spPr>
          <a:xfrm rot="1469824">
            <a:off x="11542992" y="6052838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4F14F-7556-45DA-9718-CC1DEAAB8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57" y="315119"/>
            <a:ext cx="11725718" cy="1325563"/>
          </a:xfrm>
        </p:spPr>
        <p:txBody>
          <a:bodyPr>
            <a:normAutofit/>
          </a:bodyPr>
          <a:lstStyle>
            <a:lvl1pPr>
              <a:defRPr sz="3600" b="1" i="0" baseline="0"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4744E-17C2-4D29-88E6-3857DA7B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027" y="1804194"/>
            <a:ext cx="1171384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58CC4-2DCB-4C93-A5B4-028B3AFF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93469" y="6296989"/>
            <a:ext cx="7750555" cy="365125"/>
          </a:xfrm>
        </p:spPr>
        <p:txBody>
          <a:bodyPr/>
          <a:lstStyle>
            <a:lvl1pPr algn="ctr">
              <a:defRPr sz="1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Source: Current Employment Statistics Survey, Bureau of Labor Statistics, seasonally adjusted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90BDE7-AE92-4CD6-8DE7-5D990A22DC02}"/>
              </a:ext>
            </a:extLst>
          </p:cNvPr>
          <p:cNvSpPr/>
          <p:nvPr userDrawn="1"/>
        </p:nvSpPr>
        <p:spPr>
          <a:xfrm>
            <a:off x="914401" y="0"/>
            <a:ext cx="1371600" cy="360472"/>
          </a:xfrm>
          <a:prstGeom prst="rect">
            <a:avLst/>
          </a:pr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AA2FEB-1780-472B-8C03-8F6468BD3D1E}"/>
              </a:ext>
            </a:extLst>
          </p:cNvPr>
          <p:cNvSpPr/>
          <p:nvPr userDrawn="1"/>
        </p:nvSpPr>
        <p:spPr>
          <a:xfrm>
            <a:off x="2286001" y="1"/>
            <a:ext cx="9905999" cy="360472"/>
          </a:xfrm>
          <a:prstGeom prst="rect">
            <a:avLst/>
          </a:pr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096484-8299-46BA-BCF3-87803EA2B8E8}"/>
              </a:ext>
            </a:extLst>
          </p:cNvPr>
          <p:cNvSpPr/>
          <p:nvPr userDrawn="1"/>
        </p:nvSpPr>
        <p:spPr>
          <a:xfrm>
            <a:off x="0" y="0"/>
            <a:ext cx="914400" cy="360474"/>
          </a:xfrm>
          <a:prstGeom prst="rect">
            <a:avLst/>
          </a:pr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CEA12F-85D1-44DA-AF3B-0558678E4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8" y="6259126"/>
            <a:ext cx="1137248" cy="457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95160-9C70-46DE-B68B-BF37868A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72420" y="6304756"/>
            <a:ext cx="2245516" cy="365125"/>
          </a:xfrm>
        </p:spPr>
        <p:txBody>
          <a:bodyPr/>
          <a:lstStyle/>
          <a:p>
            <a:fld id="{CC283BEE-5593-45AB-9074-86893EEA9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6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ES Survey blank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4">
            <a:extLst>
              <a:ext uri="{FF2B5EF4-FFF2-40B4-BE49-F238E27FC236}">
                <a16:creationId xmlns:a16="http://schemas.microsoft.com/office/drawing/2014/main" id="{1DE96A4A-0DAA-4184-9FB3-594A55D0AE7E}"/>
              </a:ext>
            </a:extLst>
          </p:cNvPr>
          <p:cNvSpPr/>
          <p:nvPr userDrawn="1"/>
        </p:nvSpPr>
        <p:spPr>
          <a:xfrm>
            <a:off x="0" y="6125369"/>
            <a:ext cx="11125643" cy="741362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017" h="365126">
                <a:moveTo>
                  <a:pt x="0" y="365126"/>
                </a:moveTo>
                <a:lnTo>
                  <a:pt x="0" y="0"/>
                </a:lnTo>
                <a:lnTo>
                  <a:pt x="11374017" y="0"/>
                </a:lnTo>
                <a:lnTo>
                  <a:pt x="11019454" y="365126"/>
                </a:lnTo>
                <a:lnTo>
                  <a:pt x="0" y="36512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DB420-CF5A-41C6-BA1F-72BCBB474B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8" y="6259126"/>
            <a:ext cx="1137248" cy="457200"/>
          </a:xfrm>
          <a:prstGeom prst="rect">
            <a:avLst/>
          </a:prstGeom>
        </p:spPr>
      </p:pic>
      <p:sp>
        <p:nvSpPr>
          <p:cNvPr id="8" name="Parallelogram 4">
            <a:extLst>
              <a:ext uri="{FF2B5EF4-FFF2-40B4-BE49-F238E27FC236}">
                <a16:creationId xmlns:a16="http://schemas.microsoft.com/office/drawing/2014/main" id="{0027D747-CE6D-4C50-98EB-F7F51C7A85F7}"/>
              </a:ext>
            </a:extLst>
          </p:cNvPr>
          <p:cNvSpPr/>
          <p:nvPr userDrawn="1"/>
        </p:nvSpPr>
        <p:spPr>
          <a:xfrm rot="1469824">
            <a:off x="11065732" y="6048075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4">
            <a:extLst>
              <a:ext uri="{FF2B5EF4-FFF2-40B4-BE49-F238E27FC236}">
                <a16:creationId xmlns:a16="http://schemas.microsoft.com/office/drawing/2014/main" id="{67881177-33A2-42E5-99CF-EF4872B24634}"/>
              </a:ext>
            </a:extLst>
          </p:cNvPr>
          <p:cNvSpPr/>
          <p:nvPr userDrawn="1"/>
        </p:nvSpPr>
        <p:spPr>
          <a:xfrm rot="1469824">
            <a:off x="11309540" y="6048076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4">
            <a:extLst>
              <a:ext uri="{FF2B5EF4-FFF2-40B4-BE49-F238E27FC236}">
                <a16:creationId xmlns:a16="http://schemas.microsoft.com/office/drawing/2014/main" id="{E8DF94CD-B642-4FD3-B539-4C76AFD49A26}"/>
              </a:ext>
            </a:extLst>
          </p:cNvPr>
          <p:cNvSpPr/>
          <p:nvPr userDrawn="1"/>
        </p:nvSpPr>
        <p:spPr>
          <a:xfrm rot="1469824">
            <a:off x="11542992" y="6052838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1FD280-20AE-4824-A0E7-59EC7F6FD64E}"/>
              </a:ext>
            </a:extLst>
          </p:cNvPr>
          <p:cNvSpPr/>
          <p:nvPr userDrawn="1"/>
        </p:nvSpPr>
        <p:spPr>
          <a:xfrm>
            <a:off x="914401" y="0"/>
            <a:ext cx="1371600" cy="360472"/>
          </a:xfrm>
          <a:prstGeom prst="rect">
            <a:avLst/>
          </a:pr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99542E-4F0F-4EBD-B7B0-8767DC89723A}"/>
              </a:ext>
            </a:extLst>
          </p:cNvPr>
          <p:cNvSpPr/>
          <p:nvPr userDrawn="1"/>
        </p:nvSpPr>
        <p:spPr>
          <a:xfrm>
            <a:off x="2286001" y="1"/>
            <a:ext cx="9905999" cy="360472"/>
          </a:xfrm>
          <a:prstGeom prst="rect">
            <a:avLst/>
          </a:pr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649D14-4B9C-4A36-B994-96A1E5661CAB}"/>
              </a:ext>
            </a:extLst>
          </p:cNvPr>
          <p:cNvSpPr/>
          <p:nvPr userDrawn="1"/>
        </p:nvSpPr>
        <p:spPr>
          <a:xfrm>
            <a:off x="0" y="0"/>
            <a:ext cx="914400" cy="360474"/>
          </a:xfrm>
          <a:prstGeom prst="rect">
            <a:avLst/>
          </a:pr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ED940-AD33-4218-B5FA-0E9518CC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65125"/>
            <a:ext cx="11353800" cy="1325563"/>
          </a:xfrm>
        </p:spPr>
        <p:txBody>
          <a:bodyPr>
            <a:normAutofit/>
          </a:bodyPr>
          <a:lstStyle>
            <a:lvl1pPr>
              <a:defRPr sz="3600" b="1" i="0" baseline="0"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C123BA2-1BE6-4433-BE90-AF9A07E0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7762434" cy="365125"/>
          </a:xfrm>
        </p:spPr>
        <p:txBody>
          <a:bodyPr/>
          <a:lstStyle>
            <a:lvl1pPr algn="ctr">
              <a:defRPr sz="1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Source: Current Employment Statistics Survey, Bureau of Labor Statistics, seasonally adjusted data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AFED2DAF-0512-4D67-BFCD-306FB9F5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3488"/>
            <a:ext cx="2190750" cy="365125"/>
          </a:xfrm>
        </p:spPr>
        <p:txBody>
          <a:bodyPr/>
          <a:lstStyle/>
          <a:p>
            <a:fld id="{CC283BEE-5593-45AB-9074-86893EEA9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4">
            <a:extLst>
              <a:ext uri="{FF2B5EF4-FFF2-40B4-BE49-F238E27FC236}">
                <a16:creationId xmlns:a16="http://schemas.microsoft.com/office/drawing/2014/main" id="{6E0BC323-B4A9-4F41-AE83-217A4452AFA3}"/>
              </a:ext>
            </a:extLst>
          </p:cNvPr>
          <p:cNvSpPr/>
          <p:nvPr userDrawn="1"/>
        </p:nvSpPr>
        <p:spPr>
          <a:xfrm>
            <a:off x="-1" y="6116639"/>
            <a:ext cx="11125643" cy="741362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017" h="365126">
                <a:moveTo>
                  <a:pt x="0" y="365126"/>
                </a:moveTo>
                <a:lnTo>
                  <a:pt x="0" y="0"/>
                </a:lnTo>
                <a:lnTo>
                  <a:pt x="11374017" y="0"/>
                </a:lnTo>
                <a:lnTo>
                  <a:pt x="11019454" y="365126"/>
                </a:lnTo>
                <a:lnTo>
                  <a:pt x="0" y="36512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FE22F4-8011-4712-9ECC-0470E31C06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8" y="6259126"/>
            <a:ext cx="1137248" cy="457200"/>
          </a:xfrm>
          <a:prstGeom prst="rect">
            <a:avLst/>
          </a:prstGeom>
        </p:spPr>
      </p:pic>
      <p:sp>
        <p:nvSpPr>
          <p:cNvPr id="13" name="Parallelogram 4">
            <a:extLst>
              <a:ext uri="{FF2B5EF4-FFF2-40B4-BE49-F238E27FC236}">
                <a16:creationId xmlns:a16="http://schemas.microsoft.com/office/drawing/2014/main" id="{412CE147-15F5-460C-8C84-FF9C7C2920E8}"/>
              </a:ext>
            </a:extLst>
          </p:cNvPr>
          <p:cNvSpPr/>
          <p:nvPr userDrawn="1"/>
        </p:nvSpPr>
        <p:spPr>
          <a:xfrm rot="1469824">
            <a:off x="11065732" y="6048075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4">
            <a:extLst>
              <a:ext uri="{FF2B5EF4-FFF2-40B4-BE49-F238E27FC236}">
                <a16:creationId xmlns:a16="http://schemas.microsoft.com/office/drawing/2014/main" id="{9F308F53-9EE1-4E15-A2E9-AFF006F880ED}"/>
              </a:ext>
            </a:extLst>
          </p:cNvPr>
          <p:cNvSpPr/>
          <p:nvPr userDrawn="1"/>
        </p:nvSpPr>
        <p:spPr>
          <a:xfrm rot="1469824">
            <a:off x="11309540" y="6048076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4">
            <a:extLst>
              <a:ext uri="{FF2B5EF4-FFF2-40B4-BE49-F238E27FC236}">
                <a16:creationId xmlns:a16="http://schemas.microsoft.com/office/drawing/2014/main" id="{EF855D60-3468-49B8-9C4E-61D944C1DEA5}"/>
              </a:ext>
            </a:extLst>
          </p:cNvPr>
          <p:cNvSpPr/>
          <p:nvPr userDrawn="1"/>
        </p:nvSpPr>
        <p:spPr>
          <a:xfrm rot="1469824">
            <a:off x="11542992" y="6052838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5B70E-06A9-4328-8B3D-A0F8ADD0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 baseline="0"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9DF95-7A37-4CD3-BAA4-5B6AA1419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5B3AEC-5590-44CA-91DE-3C4F407F5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0C047-56D3-4419-8F72-4B5054AC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0201" y="6304756"/>
            <a:ext cx="8488936" cy="365125"/>
          </a:xfrm>
        </p:spPr>
        <p:txBody>
          <a:bodyPr/>
          <a:lstStyle>
            <a:lvl1pPr algn="ctr">
              <a:defRPr sz="1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Source: Current Employment Statistics Survey, Bureau of Labor Statistics, </a:t>
            </a:r>
          </a:p>
          <a:p>
            <a:r>
              <a:rPr lang="en-US"/>
              <a:t>seasonally adjusted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1FC9F-905B-4BE6-909F-F446A311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736" y="6356350"/>
            <a:ext cx="2743200" cy="365125"/>
          </a:xfrm>
        </p:spPr>
        <p:txBody>
          <a:bodyPr/>
          <a:lstStyle/>
          <a:p>
            <a:fld id="{CC283BEE-5593-45AB-9074-86893EEA9A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9B718E-8F75-4526-BA77-AF72542F2E36}"/>
              </a:ext>
            </a:extLst>
          </p:cNvPr>
          <p:cNvSpPr/>
          <p:nvPr userDrawn="1"/>
        </p:nvSpPr>
        <p:spPr>
          <a:xfrm>
            <a:off x="914401" y="0"/>
            <a:ext cx="1371600" cy="360472"/>
          </a:xfrm>
          <a:prstGeom prst="rect">
            <a:avLst/>
          </a:pr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2097AE-F4FC-41CF-B93E-4F86C6013ACD}"/>
              </a:ext>
            </a:extLst>
          </p:cNvPr>
          <p:cNvSpPr/>
          <p:nvPr userDrawn="1"/>
        </p:nvSpPr>
        <p:spPr>
          <a:xfrm>
            <a:off x="2286001" y="1"/>
            <a:ext cx="9905999" cy="360472"/>
          </a:xfrm>
          <a:prstGeom prst="rect">
            <a:avLst/>
          </a:pr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35934-B8B3-4686-80ED-4E65742780D9}"/>
              </a:ext>
            </a:extLst>
          </p:cNvPr>
          <p:cNvSpPr/>
          <p:nvPr userDrawn="1"/>
        </p:nvSpPr>
        <p:spPr>
          <a:xfrm>
            <a:off x="0" y="0"/>
            <a:ext cx="914400" cy="360474"/>
          </a:xfrm>
          <a:prstGeom prst="rect">
            <a:avLst/>
          </a:pr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36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14E3EE7-B2D8-4C82-8B6B-C105D5BBC7A2}"/>
              </a:ext>
            </a:extLst>
          </p:cNvPr>
          <p:cNvSpPr/>
          <p:nvPr userDrawn="1"/>
        </p:nvSpPr>
        <p:spPr>
          <a:xfrm>
            <a:off x="18547" y="6116638"/>
            <a:ext cx="11125643" cy="741362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017" h="365126">
                <a:moveTo>
                  <a:pt x="0" y="365126"/>
                </a:moveTo>
                <a:lnTo>
                  <a:pt x="0" y="0"/>
                </a:lnTo>
                <a:lnTo>
                  <a:pt x="11374017" y="0"/>
                </a:lnTo>
                <a:lnTo>
                  <a:pt x="11019454" y="365126"/>
                </a:lnTo>
                <a:lnTo>
                  <a:pt x="0" y="36512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B57FB8-8B79-44D5-A38E-4F67BD3C7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8" y="6259126"/>
            <a:ext cx="1137248" cy="457200"/>
          </a:xfrm>
          <a:prstGeom prst="rect">
            <a:avLst/>
          </a:prstGeom>
        </p:spPr>
      </p:pic>
      <p:sp>
        <p:nvSpPr>
          <p:cNvPr id="7" name="Parallelogram 4">
            <a:extLst>
              <a:ext uri="{FF2B5EF4-FFF2-40B4-BE49-F238E27FC236}">
                <a16:creationId xmlns:a16="http://schemas.microsoft.com/office/drawing/2014/main" id="{44E8CC26-9FB2-4B9E-89F7-D8107908D2D3}"/>
              </a:ext>
            </a:extLst>
          </p:cNvPr>
          <p:cNvSpPr/>
          <p:nvPr userDrawn="1"/>
        </p:nvSpPr>
        <p:spPr>
          <a:xfrm rot="1469824">
            <a:off x="11065732" y="6048075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4">
            <a:extLst>
              <a:ext uri="{FF2B5EF4-FFF2-40B4-BE49-F238E27FC236}">
                <a16:creationId xmlns:a16="http://schemas.microsoft.com/office/drawing/2014/main" id="{4B745868-BBC0-47EB-A1EC-34637C0AE176}"/>
              </a:ext>
            </a:extLst>
          </p:cNvPr>
          <p:cNvSpPr/>
          <p:nvPr userDrawn="1"/>
        </p:nvSpPr>
        <p:spPr>
          <a:xfrm rot="1469824">
            <a:off x="11309540" y="6048076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arallelogram 4">
            <a:extLst>
              <a:ext uri="{FF2B5EF4-FFF2-40B4-BE49-F238E27FC236}">
                <a16:creationId xmlns:a16="http://schemas.microsoft.com/office/drawing/2014/main" id="{0B5AF528-FBE9-4A90-A2F8-9E30DF91FA51}"/>
              </a:ext>
            </a:extLst>
          </p:cNvPr>
          <p:cNvSpPr/>
          <p:nvPr userDrawn="1"/>
        </p:nvSpPr>
        <p:spPr>
          <a:xfrm rot="1469824">
            <a:off x="11542992" y="6052838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E0456-6DD9-4041-847D-8E0E8EB40347}"/>
              </a:ext>
            </a:extLst>
          </p:cNvPr>
          <p:cNvSpPr/>
          <p:nvPr userDrawn="1"/>
        </p:nvSpPr>
        <p:spPr>
          <a:xfrm>
            <a:off x="914401" y="0"/>
            <a:ext cx="1371600" cy="360472"/>
          </a:xfrm>
          <a:prstGeom prst="rect">
            <a:avLst/>
          </a:pr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18EA3-76E5-4EE6-8764-9EC542BF01B1}"/>
              </a:ext>
            </a:extLst>
          </p:cNvPr>
          <p:cNvSpPr/>
          <p:nvPr userDrawn="1"/>
        </p:nvSpPr>
        <p:spPr>
          <a:xfrm>
            <a:off x="2286001" y="1"/>
            <a:ext cx="9905999" cy="360472"/>
          </a:xfrm>
          <a:prstGeom prst="rect">
            <a:avLst/>
          </a:pr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8FF6A8-52B5-493E-A2BF-B4EA87EF3889}"/>
              </a:ext>
            </a:extLst>
          </p:cNvPr>
          <p:cNvSpPr/>
          <p:nvPr userDrawn="1"/>
        </p:nvSpPr>
        <p:spPr>
          <a:xfrm>
            <a:off x="0" y="0"/>
            <a:ext cx="914400" cy="360474"/>
          </a:xfrm>
          <a:prstGeom prst="rect">
            <a:avLst/>
          </a:pr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F123F-D135-4527-A50E-7C8BCA7E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0727" y="6356350"/>
            <a:ext cx="7941285" cy="365125"/>
          </a:xfrm>
        </p:spPr>
        <p:txBody>
          <a:bodyPr/>
          <a:lstStyle>
            <a:lvl1pPr algn="ctr">
              <a:defRPr sz="1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Source: Current Employment Statistics Survey, Bureau of Labor Statistics, seasonally adjusted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FD5B1-AFE1-47DE-8F57-068D4B9B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736" y="6356350"/>
            <a:ext cx="2743200" cy="365125"/>
          </a:xfrm>
        </p:spPr>
        <p:txBody>
          <a:bodyPr/>
          <a:lstStyle>
            <a:lvl1pPr>
              <a:defRPr baseline="0"/>
            </a:lvl1pPr>
          </a:lstStyle>
          <a:p>
            <a:fld id="{CC283BEE-5593-45AB-9074-86893EEA9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6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4">
            <a:extLst>
              <a:ext uri="{FF2B5EF4-FFF2-40B4-BE49-F238E27FC236}">
                <a16:creationId xmlns:a16="http://schemas.microsoft.com/office/drawing/2014/main" id="{FE36DB0F-4588-4B1B-8620-5033E7DCD5F3}"/>
              </a:ext>
            </a:extLst>
          </p:cNvPr>
          <p:cNvSpPr/>
          <p:nvPr userDrawn="1"/>
        </p:nvSpPr>
        <p:spPr>
          <a:xfrm>
            <a:off x="-1" y="6116639"/>
            <a:ext cx="11125643" cy="741362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017" h="365126">
                <a:moveTo>
                  <a:pt x="0" y="365126"/>
                </a:moveTo>
                <a:lnTo>
                  <a:pt x="0" y="0"/>
                </a:lnTo>
                <a:lnTo>
                  <a:pt x="11374017" y="0"/>
                </a:lnTo>
                <a:lnTo>
                  <a:pt x="11019454" y="365126"/>
                </a:lnTo>
                <a:lnTo>
                  <a:pt x="0" y="36512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003D29-306B-46A8-9A46-C66A67D608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8" y="6259126"/>
            <a:ext cx="1137248" cy="457200"/>
          </a:xfrm>
          <a:prstGeom prst="rect">
            <a:avLst/>
          </a:prstGeom>
        </p:spPr>
      </p:pic>
      <p:sp>
        <p:nvSpPr>
          <p:cNvPr id="10" name="Parallelogram 4">
            <a:extLst>
              <a:ext uri="{FF2B5EF4-FFF2-40B4-BE49-F238E27FC236}">
                <a16:creationId xmlns:a16="http://schemas.microsoft.com/office/drawing/2014/main" id="{9D34F763-4792-40E6-8BF8-795FA5B1230C}"/>
              </a:ext>
            </a:extLst>
          </p:cNvPr>
          <p:cNvSpPr/>
          <p:nvPr userDrawn="1"/>
        </p:nvSpPr>
        <p:spPr>
          <a:xfrm rot="1469824">
            <a:off x="11065732" y="6048075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4">
            <a:extLst>
              <a:ext uri="{FF2B5EF4-FFF2-40B4-BE49-F238E27FC236}">
                <a16:creationId xmlns:a16="http://schemas.microsoft.com/office/drawing/2014/main" id="{D5751C8D-2362-42BA-8CC9-FB849CFF0364}"/>
              </a:ext>
            </a:extLst>
          </p:cNvPr>
          <p:cNvSpPr/>
          <p:nvPr userDrawn="1"/>
        </p:nvSpPr>
        <p:spPr>
          <a:xfrm rot="1469824">
            <a:off x="11309540" y="6048076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4">
            <a:extLst>
              <a:ext uri="{FF2B5EF4-FFF2-40B4-BE49-F238E27FC236}">
                <a16:creationId xmlns:a16="http://schemas.microsoft.com/office/drawing/2014/main" id="{257B42CE-250D-47CF-BA94-B33F03F768F6}"/>
              </a:ext>
            </a:extLst>
          </p:cNvPr>
          <p:cNvSpPr/>
          <p:nvPr userDrawn="1"/>
        </p:nvSpPr>
        <p:spPr>
          <a:xfrm rot="1469824">
            <a:off x="11542992" y="6052838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6A464B-CC05-4C38-B4B4-732AC9816F49}"/>
              </a:ext>
            </a:extLst>
          </p:cNvPr>
          <p:cNvSpPr/>
          <p:nvPr userDrawn="1"/>
        </p:nvSpPr>
        <p:spPr>
          <a:xfrm>
            <a:off x="914401" y="0"/>
            <a:ext cx="1371600" cy="360472"/>
          </a:xfrm>
          <a:prstGeom prst="rect">
            <a:avLst/>
          </a:pr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417F5-9FAE-49E3-9771-2E152F07551F}"/>
              </a:ext>
            </a:extLst>
          </p:cNvPr>
          <p:cNvSpPr/>
          <p:nvPr userDrawn="1"/>
        </p:nvSpPr>
        <p:spPr>
          <a:xfrm>
            <a:off x="2286001" y="1"/>
            <a:ext cx="9905999" cy="360472"/>
          </a:xfrm>
          <a:prstGeom prst="rect">
            <a:avLst/>
          </a:pr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9F39B3-03F0-406E-9896-C92FDA5FB581}"/>
              </a:ext>
            </a:extLst>
          </p:cNvPr>
          <p:cNvSpPr/>
          <p:nvPr userDrawn="1"/>
        </p:nvSpPr>
        <p:spPr>
          <a:xfrm>
            <a:off x="0" y="0"/>
            <a:ext cx="914400" cy="360474"/>
          </a:xfrm>
          <a:prstGeom prst="rect">
            <a:avLst/>
          </a:pr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39BB8-9CBD-47B1-9D99-49CE9980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377CA-CF4B-4D92-BBA9-906B6F14A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6223C-5282-45B6-AB91-5EE5C261F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C569B-3687-47ED-B9EE-1A4904A4D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6458" y="6356350"/>
            <a:ext cx="7757652" cy="365125"/>
          </a:xfrm>
        </p:spPr>
        <p:txBody>
          <a:bodyPr/>
          <a:lstStyle>
            <a:lvl1pPr>
              <a:defRPr sz="1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Source: Current Employment Statistics Survey, Bureau of Labor Statistics, seasonally adjusted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CDC3C-C15F-4A73-9D89-0E656F18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736" y="6356350"/>
            <a:ext cx="2743200" cy="365125"/>
          </a:xfrm>
        </p:spPr>
        <p:txBody>
          <a:bodyPr/>
          <a:lstStyle/>
          <a:p>
            <a:fld id="{CC283BEE-5593-45AB-9074-86893EEA9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2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4">
            <a:extLst>
              <a:ext uri="{FF2B5EF4-FFF2-40B4-BE49-F238E27FC236}">
                <a16:creationId xmlns:a16="http://schemas.microsoft.com/office/drawing/2014/main" id="{7C5BDF59-223F-451A-A3F2-B5737D9E8831}"/>
              </a:ext>
            </a:extLst>
          </p:cNvPr>
          <p:cNvSpPr/>
          <p:nvPr userDrawn="1"/>
        </p:nvSpPr>
        <p:spPr>
          <a:xfrm>
            <a:off x="-1869" y="6116637"/>
            <a:ext cx="11125643" cy="741362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74017" h="365126">
                <a:moveTo>
                  <a:pt x="0" y="365126"/>
                </a:moveTo>
                <a:lnTo>
                  <a:pt x="0" y="0"/>
                </a:lnTo>
                <a:lnTo>
                  <a:pt x="11374017" y="0"/>
                </a:lnTo>
                <a:lnTo>
                  <a:pt x="11019454" y="365126"/>
                </a:lnTo>
                <a:lnTo>
                  <a:pt x="0" y="36512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BA6429-ABF4-4CF5-9A8E-5880A1995A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28" y="6259126"/>
            <a:ext cx="1137248" cy="457200"/>
          </a:xfrm>
          <a:prstGeom prst="rect">
            <a:avLst/>
          </a:prstGeom>
        </p:spPr>
      </p:pic>
      <p:sp>
        <p:nvSpPr>
          <p:cNvPr id="10" name="Parallelogram 4">
            <a:extLst>
              <a:ext uri="{FF2B5EF4-FFF2-40B4-BE49-F238E27FC236}">
                <a16:creationId xmlns:a16="http://schemas.microsoft.com/office/drawing/2014/main" id="{8EBB4EE6-E215-4E96-AAC0-C8930113497D}"/>
              </a:ext>
            </a:extLst>
          </p:cNvPr>
          <p:cNvSpPr/>
          <p:nvPr userDrawn="1"/>
        </p:nvSpPr>
        <p:spPr>
          <a:xfrm rot="1469824">
            <a:off x="11065732" y="6048075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4">
            <a:extLst>
              <a:ext uri="{FF2B5EF4-FFF2-40B4-BE49-F238E27FC236}">
                <a16:creationId xmlns:a16="http://schemas.microsoft.com/office/drawing/2014/main" id="{EC264C02-BFB0-4F9D-A62C-190E1179E7BA}"/>
              </a:ext>
            </a:extLst>
          </p:cNvPr>
          <p:cNvSpPr/>
          <p:nvPr userDrawn="1"/>
        </p:nvSpPr>
        <p:spPr>
          <a:xfrm rot="1469824">
            <a:off x="11309540" y="6048076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4">
            <a:extLst>
              <a:ext uri="{FF2B5EF4-FFF2-40B4-BE49-F238E27FC236}">
                <a16:creationId xmlns:a16="http://schemas.microsoft.com/office/drawing/2014/main" id="{6D3A1378-7FD2-4F1F-869F-370DFA2E7507}"/>
              </a:ext>
            </a:extLst>
          </p:cNvPr>
          <p:cNvSpPr/>
          <p:nvPr userDrawn="1"/>
        </p:nvSpPr>
        <p:spPr>
          <a:xfrm rot="1469824">
            <a:off x="11542992" y="6052838"/>
            <a:ext cx="149333" cy="878488"/>
          </a:xfrm>
          <a:custGeom>
            <a:avLst/>
            <a:gdLst>
              <a:gd name="connsiteX0" fmla="*/ 0 w 11019454"/>
              <a:gd name="connsiteY0" fmla="*/ 365126 h 365126"/>
              <a:gd name="connsiteX1" fmla="*/ 0 w 11019454"/>
              <a:gd name="connsiteY1" fmla="*/ 0 h 365126"/>
              <a:gd name="connsiteX2" fmla="*/ 11019454 w 11019454"/>
              <a:gd name="connsiteY2" fmla="*/ 0 h 365126"/>
              <a:gd name="connsiteX3" fmla="*/ 11019454 w 11019454"/>
              <a:gd name="connsiteY3" fmla="*/ 365126 h 365126"/>
              <a:gd name="connsiteX4" fmla="*/ 0 w 11019454"/>
              <a:gd name="connsiteY4" fmla="*/ 365126 h 365126"/>
              <a:gd name="connsiteX0" fmla="*/ 0 w 11374017"/>
              <a:gd name="connsiteY0" fmla="*/ 365126 h 365126"/>
              <a:gd name="connsiteX1" fmla="*/ 0 w 11374017"/>
              <a:gd name="connsiteY1" fmla="*/ 0 h 365126"/>
              <a:gd name="connsiteX2" fmla="*/ 11374017 w 11374017"/>
              <a:gd name="connsiteY2" fmla="*/ 0 h 365126"/>
              <a:gd name="connsiteX3" fmla="*/ 11019454 w 11374017"/>
              <a:gd name="connsiteY3" fmla="*/ 365126 h 365126"/>
              <a:gd name="connsiteX4" fmla="*/ 0 w 11374017"/>
              <a:gd name="connsiteY4" fmla="*/ 365126 h 365126"/>
              <a:gd name="connsiteX0" fmla="*/ 0 w 11019464"/>
              <a:gd name="connsiteY0" fmla="*/ 392296 h 392296"/>
              <a:gd name="connsiteX1" fmla="*/ 0 w 11019464"/>
              <a:gd name="connsiteY1" fmla="*/ 27170 h 392296"/>
              <a:gd name="connsiteX2" fmla="*/ 10621357 w 11019464"/>
              <a:gd name="connsiteY2" fmla="*/ 0 h 392296"/>
              <a:gd name="connsiteX3" fmla="*/ 11019454 w 11019464"/>
              <a:gd name="connsiteY3" fmla="*/ 392296 h 392296"/>
              <a:gd name="connsiteX4" fmla="*/ 0 w 11019464"/>
              <a:gd name="connsiteY4" fmla="*/ 392296 h 392296"/>
              <a:gd name="connsiteX0" fmla="*/ 0 w 10980200"/>
              <a:gd name="connsiteY0" fmla="*/ 392296 h 392296"/>
              <a:gd name="connsiteX1" fmla="*/ 0 w 10980200"/>
              <a:gd name="connsiteY1" fmla="*/ 27170 h 392296"/>
              <a:gd name="connsiteX2" fmla="*/ 10621357 w 10980200"/>
              <a:gd name="connsiteY2" fmla="*/ 0 h 392296"/>
              <a:gd name="connsiteX3" fmla="*/ 10980188 w 10980200"/>
              <a:gd name="connsiteY3" fmla="*/ 364767 h 392296"/>
              <a:gd name="connsiteX4" fmla="*/ 0 w 10980200"/>
              <a:gd name="connsiteY4" fmla="*/ 392296 h 392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0200" h="392296">
                <a:moveTo>
                  <a:pt x="0" y="392296"/>
                </a:moveTo>
                <a:lnTo>
                  <a:pt x="0" y="27170"/>
                </a:lnTo>
                <a:lnTo>
                  <a:pt x="10621357" y="0"/>
                </a:lnTo>
                <a:lnTo>
                  <a:pt x="10980188" y="364767"/>
                </a:lnTo>
                <a:lnTo>
                  <a:pt x="0" y="392296"/>
                </a:lnTo>
                <a:close/>
              </a:path>
            </a:pathLst>
          </a:cu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EB0975-E3B5-41BD-879D-CEBFF268E063}"/>
              </a:ext>
            </a:extLst>
          </p:cNvPr>
          <p:cNvSpPr/>
          <p:nvPr userDrawn="1"/>
        </p:nvSpPr>
        <p:spPr>
          <a:xfrm>
            <a:off x="914401" y="0"/>
            <a:ext cx="1371600" cy="360472"/>
          </a:xfrm>
          <a:prstGeom prst="rect">
            <a:avLst/>
          </a:prstGeom>
          <a:solidFill>
            <a:srgbClr val="AF2C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9A00A-9480-4854-B6A0-066365948193}"/>
              </a:ext>
            </a:extLst>
          </p:cNvPr>
          <p:cNvSpPr/>
          <p:nvPr userDrawn="1"/>
        </p:nvSpPr>
        <p:spPr>
          <a:xfrm>
            <a:off x="2286001" y="1"/>
            <a:ext cx="9905999" cy="360472"/>
          </a:xfrm>
          <a:prstGeom prst="rect">
            <a:avLst/>
          </a:prstGeom>
          <a:solidFill>
            <a:srgbClr val="004A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B56C40-FDF6-4B45-A4A7-F25D1BD18495}"/>
              </a:ext>
            </a:extLst>
          </p:cNvPr>
          <p:cNvSpPr/>
          <p:nvPr userDrawn="1"/>
        </p:nvSpPr>
        <p:spPr>
          <a:xfrm>
            <a:off x="0" y="0"/>
            <a:ext cx="914400" cy="360474"/>
          </a:xfrm>
          <a:prstGeom prst="rect">
            <a:avLst/>
          </a:prstGeom>
          <a:solidFill>
            <a:srgbClr val="2B9C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394089-6AD2-4C79-A624-BAD175E5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FE20-1225-4B9B-A526-54DBF698D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AC749-AFD9-4BCC-B41E-C7F41D83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DFD467-5187-44BE-98BE-423428DE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00063" y="6363724"/>
            <a:ext cx="8166249" cy="365125"/>
          </a:xfrm>
        </p:spPr>
        <p:txBody>
          <a:bodyPr/>
          <a:lstStyle>
            <a:lvl1pPr>
              <a:defRPr sz="1800"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Source: Current Employment Statistics Survey, Bureau of Labor Statistics, seasonally adjusted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E83DE-30A9-47FA-B808-4604DFEF6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4736" y="6356350"/>
            <a:ext cx="2743200" cy="365125"/>
          </a:xfrm>
        </p:spPr>
        <p:txBody>
          <a:bodyPr/>
          <a:lstStyle/>
          <a:p>
            <a:fld id="{CC283BEE-5593-45AB-9074-86893EEA9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5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C6D3-7701-4249-BDC9-371C738E2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E13DB-C519-4067-A4C9-74989807E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6CB5-B865-45B1-AE8A-9925B488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A4B4C-DCF1-4583-A7E8-EDD080BD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Current Employment Statistics Survey, Bureau of Labor Statistics, Seasonally adjusted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D5497-6661-4676-A5FC-83820B32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BEE-5593-45AB-9074-86893EEA9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0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AA293-4D2C-430B-98B3-F4EC2E50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15EF6-C5E9-4478-8D63-78B13FE67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5A231-F221-473A-9C53-91FC5FCDD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A722-6899-4963-8A73-D6143526A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Source: Current Employment Statistics Survey, Bureau of Labor Statistics, Seasonally adjusted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E2395-5E9C-4DE2-B217-C21C7F721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CC283BEE-5593-45AB-9074-86893EEA9A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2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54B77-349A-AE9C-261B-42BAFBE27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52" y="1230284"/>
            <a:ext cx="9604525" cy="1508760"/>
          </a:xfrm>
        </p:spPr>
        <p:txBody>
          <a:bodyPr/>
          <a:lstStyle/>
          <a:p>
            <a:r>
              <a:rPr lang="en-US"/>
              <a:t>Mobility Workforce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C0912-3A36-3272-BDDF-AE8099AD0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3" y="3383280"/>
            <a:ext cx="8643007" cy="29676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solidFill>
                  <a:schemeClr val="bg1"/>
                </a:solidFill>
                <a:latin typeface="Franklin Gothic Medium"/>
              </a:rPr>
              <a:t>Update to the Data and Coordination Working Group</a:t>
            </a:r>
          </a:p>
          <a:p>
            <a:endParaRPr lang="en-US" sz="3600">
              <a:solidFill>
                <a:schemeClr val="bg1"/>
              </a:solidFill>
              <a:latin typeface="Franklin Gothic Medium"/>
            </a:endParaRPr>
          </a:p>
          <a:p>
            <a:r>
              <a:rPr lang="en-US" sz="3600">
                <a:solidFill>
                  <a:schemeClr val="bg1"/>
                </a:solidFill>
                <a:latin typeface="Franklin Gothic Medium"/>
              </a:rPr>
              <a:t>September 16, 2025</a:t>
            </a:r>
          </a:p>
        </p:txBody>
      </p:sp>
    </p:spTree>
    <p:extLst>
      <p:ext uri="{BB962C8B-B14F-4D97-AF65-F5344CB8AC3E}">
        <p14:creationId xmlns:p14="http://schemas.microsoft.com/office/powerpoint/2010/main" val="160047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DB9B7-404D-F26B-DE6A-581C27C02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5583-863B-6E0F-617E-9FDC0CA8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6472"/>
            <a:ext cx="5474208" cy="1508760"/>
          </a:xfrm>
        </p:spPr>
        <p:txBody>
          <a:bodyPr>
            <a:normAutofit/>
          </a:bodyPr>
          <a:lstStyle/>
          <a:p>
            <a:r>
              <a:rPr lang="en-US"/>
              <a:t>CAR Automotive Sales and Production Forecasts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15442-F3A6-17A0-3BC9-7A388B309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220F-D1D0-49CD-3658-EEC2A0AAB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269F6-1E1B-4772-3708-D09894250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4382"/>
            <a:ext cx="12091481" cy="1325563"/>
          </a:xfrm>
        </p:spPr>
        <p:txBody>
          <a:bodyPr>
            <a:normAutofit/>
          </a:bodyPr>
          <a:lstStyle/>
          <a:p>
            <a:r>
              <a:rPr lang="en-US" sz="2800"/>
              <a:t>Sales forecasts by the Center for Automotive Research model the scenario where BEV and Hybrid vehicle sales exceed 50% of the market by 2030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1ED04-D400-1969-2A98-5D3337DC0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9094406" cy="365125"/>
          </a:xfrm>
        </p:spPr>
        <p:txBody>
          <a:bodyPr/>
          <a:lstStyle/>
          <a:p>
            <a:r>
              <a:rPr lang="en-US"/>
              <a:t>Source: CAR analysis of </a:t>
            </a:r>
            <a:r>
              <a:rPr lang="en-US" err="1"/>
              <a:t>GlobalData</a:t>
            </a:r>
            <a:r>
              <a:rPr lang="en-US"/>
              <a:t> Light Vehicle Hybrid and Electric Vehicle Sales Forecast</a:t>
            </a:r>
          </a:p>
          <a:p>
            <a:r>
              <a:rPr lang="en-US"/>
              <a:t>Note: Hybrids include EREV, PHEV, and FHEV; FCEV excluded due to low volume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5A38E31-B40F-7ACC-2AFC-CB272CCAC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63923"/>
              </p:ext>
            </p:extLst>
          </p:nvPr>
        </p:nvGraphicFramePr>
        <p:xfrm>
          <a:off x="227204" y="1948109"/>
          <a:ext cx="5190184" cy="3529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5FF9993-4256-0712-E51B-255396D66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212261"/>
              </p:ext>
            </p:extLst>
          </p:nvPr>
        </p:nvGraphicFramePr>
        <p:xfrm>
          <a:off x="5730498" y="1948109"/>
          <a:ext cx="5664996" cy="3391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3577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ADEA2-E5AB-2D53-A719-A84078F3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1BAF4-DC22-0F34-FF95-2F905D25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6" y="313742"/>
            <a:ext cx="11805920" cy="1325563"/>
          </a:xfrm>
        </p:spPr>
        <p:txBody>
          <a:bodyPr>
            <a:normAutofit/>
          </a:bodyPr>
          <a:lstStyle/>
          <a:p>
            <a:r>
              <a:rPr lang="en-US" sz="2800"/>
              <a:t>Michigan vehicle production increases 27.5%, from 1.7 to 2.2 million units per year by 2030 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D8B61B6-BED5-79E5-8043-2C0D18D4D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34213"/>
              </p:ext>
            </p:extLst>
          </p:nvPr>
        </p:nvGraphicFramePr>
        <p:xfrm>
          <a:off x="267549" y="2129529"/>
          <a:ext cx="5671187" cy="3386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9A1A106-83FC-A63D-A098-EAF28A837C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8798280"/>
              </p:ext>
            </p:extLst>
          </p:nvPr>
        </p:nvGraphicFramePr>
        <p:xfrm>
          <a:off x="6045740" y="2129529"/>
          <a:ext cx="5671187" cy="33860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935966D9-C8E6-9408-8478-71F3D27EF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9094406" cy="365125"/>
          </a:xfrm>
        </p:spPr>
        <p:txBody>
          <a:bodyPr/>
          <a:lstStyle/>
          <a:p>
            <a:r>
              <a:rPr lang="en-US"/>
              <a:t>Source: CAR analysis of </a:t>
            </a:r>
            <a:r>
              <a:rPr lang="en-US" err="1"/>
              <a:t>GlobalData</a:t>
            </a:r>
            <a:r>
              <a:rPr lang="en-US"/>
              <a:t> Light Vehicle Hybrid and Electric Vehicle Sales Forecast</a:t>
            </a:r>
          </a:p>
          <a:p>
            <a:r>
              <a:rPr lang="en-US"/>
              <a:t>Note: Hybrids include EREV, PHEV, and FHEV; FCEV excluded due to low volume</a:t>
            </a:r>
          </a:p>
        </p:txBody>
      </p:sp>
    </p:spTree>
    <p:extLst>
      <p:ext uri="{BB962C8B-B14F-4D97-AF65-F5344CB8AC3E}">
        <p14:creationId xmlns:p14="http://schemas.microsoft.com/office/powerpoint/2010/main" val="6492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47A0D-80F1-828E-517B-87C2A3C5A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C428E7-644F-5CA8-61E5-64C339C06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9" y="350237"/>
            <a:ext cx="12091481" cy="1325563"/>
          </a:xfrm>
        </p:spPr>
        <p:txBody>
          <a:bodyPr>
            <a:normAutofit/>
          </a:bodyPr>
          <a:lstStyle/>
          <a:p>
            <a:r>
              <a:rPr lang="en-US" sz="2800"/>
              <a:t>Expansion of electric motor production drives overall engine production in Michigan through 2030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7AC29-062B-48B9-F442-36573964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9094406" cy="365125"/>
          </a:xfrm>
        </p:spPr>
        <p:txBody>
          <a:bodyPr/>
          <a:lstStyle/>
          <a:p>
            <a:r>
              <a:rPr lang="en-US"/>
              <a:t>Source: CAR analysis of </a:t>
            </a:r>
            <a:r>
              <a:rPr lang="en-US" err="1"/>
              <a:t>GlobalData</a:t>
            </a:r>
            <a:r>
              <a:rPr lang="en-US"/>
              <a:t> Light Vehicle Powertrain Fitment Forecast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4FBBD9F-79AC-4B40-CA0D-0DE55D013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635010"/>
              </p:ext>
            </p:extLst>
          </p:nvPr>
        </p:nvGraphicFramePr>
        <p:xfrm>
          <a:off x="366409" y="1948108"/>
          <a:ext cx="5421548" cy="342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46CA3EB-2FC1-627D-4C04-04B3679E38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8086161"/>
              </p:ext>
            </p:extLst>
          </p:nvPr>
        </p:nvGraphicFramePr>
        <p:xfrm>
          <a:off x="5959812" y="2018489"/>
          <a:ext cx="5865779" cy="3421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0640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78905-25F7-5660-85E6-62B109E97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D4C09F-C978-73DD-C10C-559FCCB3D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4382"/>
            <a:ext cx="12091481" cy="1325563"/>
          </a:xfrm>
        </p:spPr>
        <p:txBody>
          <a:bodyPr>
            <a:normAutofit/>
          </a:bodyPr>
          <a:lstStyle/>
          <a:p>
            <a:r>
              <a:rPr lang="en-US" sz="2800"/>
              <a:t>Shares of Electric and Dedicated Hybrid transmission production are projected to increase, as overall transmission production modestly declines in Michigan through 2030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F542-E068-B86F-6F66-217862FA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9094406" cy="365125"/>
          </a:xfrm>
        </p:spPr>
        <p:txBody>
          <a:bodyPr/>
          <a:lstStyle/>
          <a:p>
            <a:r>
              <a:rPr lang="en-US"/>
              <a:t>Source: CAR analysis of </a:t>
            </a:r>
            <a:r>
              <a:rPr lang="en-US" err="1"/>
              <a:t>GlobalData</a:t>
            </a:r>
            <a:r>
              <a:rPr lang="en-US"/>
              <a:t> Light Vehicle Powertrain Fitment Forecast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9C7630C-DD74-4D1A-85B2-714605A7A1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0865119"/>
              </p:ext>
            </p:extLst>
          </p:nvPr>
        </p:nvGraphicFramePr>
        <p:xfrm>
          <a:off x="295294" y="1948108"/>
          <a:ext cx="5628850" cy="3421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24F13B4-0078-E647-D4D9-B4B7E7594F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4968259"/>
              </p:ext>
            </p:extLst>
          </p:nvPr>
        </p:nvGraphicFramePr>
        <p:xfrm>
          <a:off x="5924144" y="1948109"/>
          <a:ext cx="6089515" cy="3732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87534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6C830-0780-6F74-49D7-822A15E3B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02F4F-5672-8571-755C-59520DA9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6472"/>
            <a:ext cx="5474208" cy="1508760"/>
          </a:xfrm>
        </p:spPr>
        <p:txBody>
          <a:bodyPr>
            <a:normAutofit fontScale="90000"/>
          </a:bodyPr>
          <a:lstStyle/>
          <a:p>
            <a:r>
              <a:rPr lang="en-US"/>
              <a:t>Mobility shares of Michigan Payroll Employment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63AD-4202-E5DD-C8C6-D753631456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181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6726DF-0BF7-4649-852D-49B9813C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Broadly defined, Mobility industry employment represents 23.9% of employment in Jan-2000, 18.2% of employment in Dec-2024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9E83E7-2D15-6448-7F45-C535BB3C41F0}"/>
              </a:ext>
            </a:extLst>
          </p:cNvPr>
          <p:cNvGraphicFramePr>
            <a:graphicFrameLocks/>
          </p:cNvGraphicFramePr>
          <p:nvPr/>
        </p:nvGraphicFramePr>
        <p:xfrm>
          <a:off x="2276272" y="1622594"/>
          <a:ext cx="7245242" cy="4294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2547C51D-DDAD-304B-6EB7-8A86DC483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2000-2024</a:t>
            </a:r>
          </a:p>
        </p:txBody>
      </p:sp>
    </p:spTree>
    <p:extLst>
      <p:ext uri="{BB962C8B-B14F-4D97-AF65-F5344CB8AC3E}">
        <p14:creationId xmlns:p14="http://schemas.microsoft.com/office/powerpoint/2010/main" val="205091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B4058-E6C2-1034-06A5-8E92DE7AF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369794-35AE-02B5-80AA-50043F37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4" y="365125"/>
            <a:ext cx="11545719" cy="1325563"/>
          </a:xfrm>
        </p:spPr>
        <p:txBody>
          <a:bodyPr>
            <a:normAutofit/>
          </a:bodyPr>
          <a:lstStyle/>
          <a:p>
            <a:r>
              <a:rPr lang="en-US" sz="2800"/>
              <a:t>OEM employment (Core Auto + Engineering), 11.2% of employment in Jan-2000, 7.6% of employment in Dec-2024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CA24B1-C3FE-6999-9396-F53BDB97AF52}"/>
              </a:ext>
            </a:extLst>
          </p:cNvPr>
          <p:cNvGraphicFramePr>
            <a:graphicFrameLocks/>
          </p:cNvGraphicFramePr>
          <p:nvPr/>
        </p:nvGraphicFramePr>
        <p:xfrm>
          <a:off x="2286405" y="1787205"/>
          <a:ext cx="7159152" cy="380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74EA60E-5863-9962-5618-7F2FAC88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2000-2024</a:t>
            </a:r>
          </a:p>
        </p:txBody>
      </p:sp>
    </p:spTree>
    <p:extLst>
      <p:ext uri="{BB962C8B-B14F-4D97-AF65-F5344CB8AC3E}">
        <p14:creationId xmlns:p14="http://schemas.microsoft.com/office/powerpoint/2010/main" val="3821024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5CBA8-C7D9-0BFE-6815-808E8E5C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B9B-3CF0-0892-8EE4-33C599FC6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6472"/>
            <a:ext cx="5474208" cy="1508760"/>
          </a:xfrm>
        </p:spPr>
        <p:txBody>
          <a:bodyPr>
            <a:normAutofit/>
          </a:bodyPr>
          <a:lstStyle/>
          <a:p>
            <a:r>
              <a:rPr lang="en-US"/>
              <a:t>MCDA Data Exploration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06D00-EB4C-CDD1-92DF-4B3E5AC71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458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2C78-7152-3E3F-15F2-F78B3688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580785"/>
            <a:ext cx="11353800" cy="1325563"/>
          </a:xfrm>
        </p:spPr>
        <p:txBody>
          <a:bodyPr/>
          <a:lstStyle/>
          <a:p>
            <a:r>
              <a:rPr lang="en-US"/>
              <a:t>Major Occupation Groups, Shares of industry employment across the supply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EF070-C997-E9F8-3A42-D9198841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BEE-5593-45AB-9074-86893EEA9A2A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F86499F7-EC5E-97F0-5B7B-B0C7834A3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404012"/>
              </p:ext>
            </p:extLst>
          </p:nvPr>
        </p:nvGraphicFramePr>
        <p:xfrm>
          <a:off x="164533" y="2183606"/>
          <a:ext cx="11862933" cy="273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153945" imgH="2571750" progId="Excel.Sheet.12">
                  <p:embed/>
                </p:oleObj>
              </mc:Choice>
              <mc:Fallback>
                <p:oleObj name="Worksheet" r:id="rId2" imgW="11153945" imgH="2571750" progId="Excel.Sheet.1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F86499F7-EC5E-97F0-5B7B-B0C7834A38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533" y="2183606"/>
                        <a:ext cx="11862933" cy="2735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4AB50B6-3B7C-FDB4-C3FB-F3E3ED8F7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2024</a:t>
            </a:r>
          </a:p>
        </p:txBody>
      </p:sp>
    </p:spTree>
    <p:extLst>
      <p:ext uri="{BB962C8B-B14F-4D97-AF65-F5344CB8AC3E}">
        <p14:creationId xmlns:p14="http://schemas.microsoft.com/office/powerpoint/2010/main" val="82448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C13D1-397B-EBA3-F0E9-2AA6755C0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EA7F-EB7F-F699-9198-237A532B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6472"/>
            <a:ext cx="5474208" cy="1508760"/>
          </a:xfrm>
        </p:spPr>
        <p:txBody>
          <a:bodyPr>
            <a:normAutofit fontScale="90000"/>
          </a:bodyPr>
          <a:lstStyle/>
          <a:p>
            <a:r>
              <a:rPr lang="en-US" dirty="0"/>
              <a:t>Moody’s economic modeling, Core Auto output and employment, 2018-2024, 2024-2030, 2030-2036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EABC6-8AB1-0122-7659-A16CAD77D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60EC3-00D6-B803-8312-AA7CC353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3839-0163-6235-633C-4A123376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580785"/>
            <a:ext cx="11353800" cy="1325563"/>
          </a:xfrm>
        </p:spPr>
        <p:txBody>
          <a:bodyPr/>
          <a:lstStyle/>
          <a:p>
            <a:r>
              <a:rPr lang="en-US"/>
              <a:t>Major Occupation Groups, Shares of industry employment across the supply chain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8DB85-1280-203D-CA7B-1161479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985AF-56C4-021B-574F-CBCCE6A2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BEE-5593-45AB-9074-86893EEA9A2A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4CEA751-726D-4A02-E9C6-285A0DD8F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181135"/>
              </p:ext>
            </p:extLst>
          </p:nvPr>
        </p:nvGraphicFramePr>
        <p:xfrm>
          <a:off x="519111" y="2047875"/>
          <a:ext cx="11153775" cy="276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153945" imgH="2762199" progId="Excel.Sheet.12">
                  <p:embed/>
                </p:oleObj>
              </mc:Choice>
              <mc:Fallback>
                <p:oleObj name="Worksheet" r:id="rId2" imgW="11153945" imgH="2762199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4CEA751-726D-4A02-E9C6-285A0DD8F5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111" y="2047875"/>
                        <a:ext cx="11153775" cy="2762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9763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0AFB-6934-CA07-B38B-D1A9494E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2423F-FB5D-AF42-A1D7-73B425D7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78" y="232566"/>
            <a:ext cx="11353800" cy="1325563"/>
          </a:xfrm>
        </p:spPr>
        <p:txBody>
          <a:bodyPr>
            <a:normAutofit/>
          </a:bodyPr>
          <a:lstStyle/>
          <a:p>
            <a:r>
              <a:rPr lang="en-US"/>
              <a:t>Core Automotive employment is dominated by production occupations with median annual salaries of around $47k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8114921-9B12-7A7A-E918-122BC4B26F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7225416"/>
              </p:ext>
            </p:extLst>
          </p:nvPr>
        </p:nvGraphicFramePr>
        <p:xfrm>
          <a:off x="557122" y="1558129"/>
          <a:ext cx="11077756" cy="476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6C2B7AD-B86F-65EE-7BBF-5933338A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2024</a:t>
            </a:r>
          </a:p>
        </p:txBody>
      </p:sp>
    </p:spTree>
    <p:extLst>
      <p:ext uri="{BB962C8B-B14F-4D97-AF65-F5344CB8AC3E}">
        <p14:creationId xmlns:p14="http://schemas.microsoft.com/office/powerpoint/2010/main" val="2933698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A681D-9005-2377-E189-E89E4033F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78046-4163-39ED-557B-BDB2AF0F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78" y="232566"/>
            <a:ext cx="11353800" cy="1325563"/>
          </a:xfrm>
        </p:spPr>
        <p:txBody>
          <a:bodyPr>
            <a:normAutofit/>
          </a:bodyPr>
          <a:lstStyle/>
          <a:p>
            <a:r>
              <a:rPr lang="en-US"/>
              <a:t>Detailed Production Occupations within Core Automotive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64EBE29-E650-FBE8-F664-FF0DD168D8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21225"/>
              </p:ext>
            </p:extLst>
          </p:nvPr>
        </p:nvGraphicFramePr>
        <p:xfrm>
          <a:off x="557122" y="1223962"/>
          <a:ext cx="10933838" cy="4627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20343" imgH="4410204" progId="Excel.Sheet.12">
                  <p:embed/>
                </p:oleObj>
              </mc:Choice>
              <mc:Fallback>
                <p:oleObj name="Worksheet" r:id="rId2" imgW="10420343" imgH="4410204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64EBE29-E650-FBE8-F664-FF0DD168D8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122" y="1223962"/>
                        <a:ext cx="10933838" cy="4627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1A5EE30B-3500-4FC2-D914-C17A44F5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2021 &amp; 2024</a:t>
            </a:r>
          </a:p>
        </p:txBody>
      </p:sp>
    </p:spTree>
    <p:extLst>
      <p:ext uri="{BB962C8B-B14F-4D97-AF65-F5344CB8AC3E}">
        <p14:creationId xmlns:p14="http://schemas.microsoft.com/office/powerpoint/2010/main" val="1169766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3CBA3-B0D4-8DFF-3F0A-DEF079E31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F1606-760A-1929-7C1F-7E77913EE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88" y="337504"/>
            <a:ext cx="11353800" cy="1325563"/>
          </a:xfrm>
        </p:spPr>
        <p:txBody>
          <a:bodyPr>
            <a:normAutofit/>
          </a:bodyPr>
          <a:lstStyle/>
          <a:p>
            <a:r>
              <a:rPr lang="en-US"/>
              <a:t>Detailed Architecture and Engineering Occupations within Core Automotive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4666C56-75EB-3175-49A2-73B9FAF1E8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626034"/>
              </p:ext>
            </p:extLst>
          </p:nvPr>
        </p:nvGraphicFramePr>
        <p:xfrm>
          <a:off x="419311" y="1561811"/>
          <a:ext cx="11097553" cy="440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182172" imgH="3648062" progId="Excel.Sheet.12">
                  <p:embed/>
                </p:oleObj>
              </mc:Choice>
              <mc:Fallback>
                <p:oleObj name="Worksheet" r:id="rId2" imgW="9182172" imgH="3648062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4666C56-75EB-3175-49A2-73B9FAF1E8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311" y="1561811"/>
                        <a:ext cx="11097553" cy="440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E1C979FF-E032-2953-8231-D10EE618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2021 &amp; 2024</a:t>
            </a:r>
          </a:p>
        </p:txBody>
      </p:sp>
    </p:spTree>
    <p:extLst>
      <p:ext uri="{BB962C8B-B14F-4D97-AF65-F5344CB8AC3E}">
        <p14:creationId xmlns:p14="http://schemas.microsoft.com/office/powerpoint/2010/main" val="1980621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C9DFC-A557-D7E7-37B2-8F8941D59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5598A-F2CF-877C-19CF-6C08C00C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88" y="337504"/>
            <a:ext cx="11353800" cy="1325563"/>
          </a:xfrm>
        </p:spPr>
        <p:txBody>
          <a:bodyPr>
            <a:normAutofit/>
          </a:bodyPr>
          <a:lstStyle/>
          <a:p>
            <a:r>
              <a:rPr lang="en-US"/>
              <a:t>Detailed Management Occupations within Core Automotive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16B01F7-E9A2-9802-AB11-B984B40EC2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6043824"/>
              </p:ext>
            </p:extLst>
          </p:nvPr>
        </p:nvGraphicFramePr>
        <p:xfrm>
          <a:off x="265337" y="1663067"/>
          <a:ext cx="11661326" cy="3901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334629" imgH="3457614" progId="Excel.Sheet.12">
                  <p:embed/>
                </p:oleObj>
              </mc:Choice>
              <mc:Fallback>
                <p:oleObj name="Worksheet" r:id="rId2" imgW="10334629" imgH="3457614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16B01F7-E9A2-9802-AB11-B984B40EC2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5337" y="1663067"/>
                        <a:ext cx="11661326" cy="39014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98F9834-5D0A-66A3-CD44-5F64088D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2021 &amp; 2024</a:t>
            </a:r>
          </a:p>
        </p:txBody>
      </p:sp>
    </p:spTree>
    <p:extLst>
      <p:ext uri="{BB962C8B-B14F-4D97-AF65-F5344CB8AC3E}">
        <p14:creationId xmlns:p14="http://schemas.microsoft.com/office/powerpoint/2010/main" val="1674984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8A13-0798-2A9D-619B-9A2AB69B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7421-329F-ECFD-5BE9-041D5CCE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6472"/>
            <a:ext cx="5474208" cy="1508760"/>
          </a:xfrm>
        </p:spPr>
        <p:txBody>
          <a:bodyPr>
            <a:normAutofit fontScale="90000"/>
          </a:bodyPr>
          <a:lstStyle/>
          <a:p>
            <a:r>
              <a:rPr lang="en-US"/>
              <a:t>Occupational Employment Change by Education, Observed (2021-2024) and Projected (2024-2034)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2ED0F-80A3-8735-FF8F-3726E782B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6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7043F-11CA-F354-6E47-130FAE4A6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C3B8-3AF3-86D6-5870-AFB7A4F8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81446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/>
              <a:t>Within Core Auto (NAICS 3361-3363), most of the recent-year’s employment growth has occurred among occupations typically requiring a Bachelor’s degree or greater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E398A-FF2C-9FC1-74A6-23CDB789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BEE-5593-45AB-9074-86893EEA9A2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E691B63-686F-892B-3F45-0DCFE102F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2021 &amp; 2024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0E5D91-2D7F-2147-1AFD-79463A0DEE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381" y="2635885"/>
          <a:ext cx="9681977" cy="2300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534056" imgH="1552433" progId="Excel.Sheet.12">
                  <p:embed/>
                </p:oleObj>
              </mc:Choice>
              <mc:Fallback>
                <p:oleObj name="Worksheet" r:id="rId2" imgW="6534056" imgH="1552433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00E5D91-2D7F-2147-1AFD-79463A0DEEE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9381" y="2635885"/>
                        <a:ext cx="9681977" cy="2300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81508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E44EC-791B-132F-018F-CD68E6DCB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9B67-E60B-BA26-D114-373BF4DE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804305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/>
              <a:t>BA+ occupations have also seen an outsized share of growth across the more broadly defined mobility supply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248EC-BBD7-677B-DBC1-CDB53192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BEE-5593-45AB-9074-86893EEA9A2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C8C91966-0625-6382-B40A-2E5381CB6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Michigan Center for Data and Analytics, QCEW Data, 2021 &amp; 2024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7101E0F-F222-E4B0-5B6C-0C2CBB2EA3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285" y="2350058"/>
          <a:ext cx="10008340" cy="237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534056" imgH="1552433" progId="Excel.Sheet.12">
                  <p:embed/>
                </p:oleObj>
              </mc:Choice>
              <mc:Fallback>
                <p:oleObj name="Worksheet" r:id="rId2" imgW="6534056" imgH="1552433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7101E0F-F222-E4B0-5B6C-0C2CBB2EA3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2285" y="2350058"/>
                        <a:ext cx="10008340" cy="237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5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943A6-0D61-56BC-3C9B-B1C8F4ADD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310D-EF47-4C91-5419-037E340D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33" y="662738"/>
            <a:ext cx="11685534" cy="1325563"/>
          </a:xfrm>
        </p:spPr>
        <p:txBody>
          <a:bodyPr>
            <a:noAutofit/>
          </a:bodyPr>
          <a:lstStyle/>
          <a:p>
            <a:r>
              <a:rPr lang="en-US" sz="2800"/>
              <a:t>The previous slides’ results align with expectations from the BLS Occupational Projections (2024-34), with employment growth centered on higher-skilled occupations.  Annual openings remain high among occupations with lower educational requirements due to churn.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C0C16-C419-B5F4-9541-29C08B1F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BEE-5593-45AB-9074-86893EEA9A2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828C3ACB-B1E0-4AB3-E408-A26555B7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Bureau of Labor Statistics Occupational Employment Projections, 2024-2034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29969AE-468D-14C9-1C7C-547A898B8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940" y="2312748"/>
          <a:ext cx="11231151" cy="335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000913" imgH="2390685" progId="Excel.Sheet.12">
                  <p:embed/>
                </p:oleObj>
              </mc:Choice>
              <mc:Fallback>
                <p:oleObj name="Worksheet" r:id="rId2" imgW="8000913" imgH="2390685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29969AE-468D-14C9-1C7C-547A898B85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8940" y="2312748"/>
                        <a:ext cx="11231151" cy="335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9284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C622-8F36-5D70-6F26-2B9821850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F141-7EBB-7249-4313-7BC6BBE1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6472"/>
            <a:ext cx="5474208" cy="1508760"/>
          </a:xfrm>
        </p:spPr>
        <p:txBody>
          <a:bodyPr>
            <a:normAutofit/>
          </a:bodyPr>
          <a:lstStyle/>
          <a:p>
            <a:r>
              <a:rPr lang="en-US"/>
              <a:t>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0A661-2FB8-7529-9F38-52A36220D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1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E3063-1CB5-661E-F29F-F0AF296E8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3B054-3DC5-5907-70F9-9211BA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21" y="471003"/>
            <a:ext cx="113538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Moody’s economic modeling for the state of Michigan anticipates a 28.0% increase in output that is associated with a 1.1% increase in employment across Core Auto industries NAICS 3361-3362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F16A3C6-E7B4-F22C-1DA3-65D0A662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7762434" cy="365125"/>
          </a:xfrm>
        </p:spPr>
        <p:txBody>
          <a:bodyPr/>
          <a:lstStyle/>
          <a:p>
            <a:r>
              <a:rPr lang="en-US" dirty="0"/>
              <a:t>Source: Moody’s Analytics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84747DD-990D-1482-3E54-0DC2BF0AFA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343620"/>
              </p:ext>
            </p:extLst>
          </p:nvPr>
        </p:nvGraphicFramePr>
        <p:xfrm>
          <a:off x="142875" y="1870075"/>
          <a:ext cx="1190625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906286" imgH="3114598" progId="Excel.Sheet.12">
                  <p:embed/>
                </p:oleObj>
              </mc:Choice>
              <mc:Fallback>
                <p:oleObj name="Worksheet" r:id="rId2" imgW="11906286" imgH="3114598" progId="Excel.Shee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C84747DD-990D-1482-3E54-0DC2BF0AFA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875" y="1870075"/>
                        <a:ext cx="11906250" cy="31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4658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AA40C-7201-755D-6E0A-8D2C8ACC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1E95-A3C1-0362-8401-E0888F91B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33" y="448729"/>
            <a:ext cx="11685534" cy="1325563"/>
          </a:xfrm>
        </p:spPr>
        <p:txBody>
          <a:bodyPr>
            <a:noAutofit/>
          </a:bodyPr>
          <a:lstStyle/>
          <a:p>
            <a:r>
              <a:rPr lang="en-US" sz="2800"/>
              <a:t>Next Steps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0BD42-1417-F0F9-2B9C-3A2285D0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83BEE-5593-45AB-9074-86893EEA9A2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AEDAEE1-CEBD-85CF-12F4-EBE6EB55C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079E4-8894-F764-FD91-D2DA5366A3ED}"/>
              </a:ext>
            </a:extLst>
          </p:cNvPr>
          <p:cNvSpPr txBox="1"/>
          <p:nvPr/>
        </p:nvSpPr>
        <p:spPr>
          <a:xfrm>
            <a:off x="340468" y="1527243"/>
            <a:ext cx="1070042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Prorating Michigan Mobility Employment (Total Supply Chain) to estimate Auto-related employment shares of connected industries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Meeting with Bureau of Economic Analysis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Suggested Make-Use Tables (National), deducting import shares of commodities by industry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/>
              <a:t>Regional Impact Modeling (RIMS II), as an alternative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Similar exploration with a Lightcast Make-use table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/>
              <a:t>Action: </a:t>
            </a:r>
            <a:r>
              <a:rPr lang="en-US"/>
              <a:t>Follow up with CAR to discuss methodology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Deeper dive into occupations across the mobility supply 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Linking to U.S. / Michigan Occupational Employment Projections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Assessing Job Openings, Skills, by Occupation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Developing the near-term forecast model to incorporate CAR’s production forecasts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6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5DBF4-5AAE-9947-4512-DFA2FCEE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9B91DF-E16D-3975-1F62-62E2267E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821" y="471003"/>
            <a:ext cx="113538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Moody’s model for the United States anticipates a 35.7% increase in output associated with a 7.1% increase in employment across Core Auto industries NAICS 3361-3362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412C858F-B687-07F8-53EF-2DA9AF42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7762434" cy="365125"/>
          </a:xfrm>
        </p:spPr>
        <p:txBody>
          <a:bodyPr/>
          <a:lstStyle/>
          <a:p>
            <a:r>
              <a:rPr lang="en-US" dirty="0"/>
              <a:t>Source: Moody’s Analytics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A69F623-2A38-4D1C-318F-72E301EDC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3422161"/>
              </p:ext>
            </p:extLst>
          </p:nvPr>
        </p:nvGraphicFramePr>
        <p:xfrm>
          <a:off x="142875" y="1870075"/>
          <a:ext cx="11906250" cy="311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1906286" imgH="3114598" progId="Excel.Sheet.12">
                  <p:embed/>
                </p:oleObj>
              </mc:Choice>
              <mc:Fallback>
                <p:oleObj name="Worksheet" r:id="rId2" imgW="11906286" imgH="3114598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A69F623-2A38-4D1C-318F-72E301EDC1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875" y="1870075"/>
                        <a:ext cx="11906250" cy="311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330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86F-3078-FC95-AE27-73A557EAC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3776472"/>
            <a:ext cx="5474208" cy="1508760"/>
          </a:xfrm>
        </p:spPr>
        <p:txBody>
          <a:bodyPr>
            <a:normAutofit fontScale="90000"/>
          </a:bodyPr>
          <a:lstStyle/>
          <a:p>
            <a:r>
              <a:rPr lang="en-US"/>
              <a:t>U.S. and Michigan Automotive Sales and Production, Historical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BA4C-D0CF-10DD-BE09-14AD6F547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734E0-AEC8-7C52-03D9-2F588E68C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E47667-6AEF-028E-DB3B-217B5520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Domestic vehicle production has declined significantly since 2015. </a:t>
            </a:r>
            <a:br>
              <a:rPr lang="en-US" sz="2800"/>
            </a:br>
            <a:r>
              <a:rPr lang="en-US" sz="2800"/>
              <a:t>U.S. vehicle sales have fluctuated but remain near levels seen prior to the pandemic.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46A2795-8BB0-E609-46D4-5C9EC423D987}"/>
              </a:ext>
            </a:extLst>
          </p:cNvPr>
          <p:cNvGraphicFramePr>
            <a:graphicFrameLocks/>
          </p:cNvGraphicFramePr>
          <p:nvPr/>
        </p:nvGraphicFramePr>
        <p:xfrm>
          <a:off x="1546541" y="1528275"/>
          <a:ext cx="8810626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0E6B5DFA-281A-B50D-7926-86704051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7762434" cy="365125"/>
          </a:xfrm>
        </p:spPr>
        <p:txBody>
          <a:bodyPr/>
          <a:lstStyle/>
          <a:p>
            <a:r>
              <a:rPr lang="en-US"/>
              <a:t>Source: U.S. Bureau of Economic Analysis via FRED</a:t>
            </a:r>
          </a:p>
        </p:txBody>
      </p:sp>
    </p:spTree>
    <p:extLst>
      <p:ext uri="{BB962C8B-B14F-4D97-AF65-F5344CB8AC3E}">
        <p14:creationId xmlns:p14="http://schemas.microsoft.com/office/powerpoint/2010/main" val="412252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95435-8B52-AF6F-2780-709487745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463195-D1AF-355C-CBB3-91564B39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Michigan employment in Core Automotive has remained relatively consistent in recent years despite declining domestic vehicle production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713C37C-266B-45F8-EC68-4D56CAAE8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364775"/>
              </p:ext>
            </p:extLst>
          </p:nvPr>
        </p:nvGraphicFramePr>
        <p:xfrm>
          <a:off x="1147864" y="1690688"/>
          <a:ext cx="9416374" cy="434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E36FF91-1345-3461-43E1-2444F6C1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85290" y="6317616"/>
            <a:ext cx="7762434" cy="365125"/>
          </a:xfrm>
        </p:spPr>
        <p:txBody>
          <a:bodyPr/>
          <a:lstStyle/>
          <a:p>
            <a:r>
              <a:rPr lang="en-US"/>
              <a:t>Source: Bureau of Economic Analysis via FRED, Michigan Center for Data and Analytics, QCEW Data, 2000-2024</a:t>
            </a:r>
          </a:p>
        </p:txBody>
      </p:sp>
    </p:spTree>
    <p:extLst>
      <p:ext uri="{BB962C8B-B14F-4D97-AF65-F5344CB8AC3E}">
        <p14:creationId xmlns:p14="http://schemas.microsoft.com/office/powerpoint/2010/main" val="365474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F6458-5EBE-9793-6191-71B40FA68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A50429-78CD-5692-51B3-2AB131B8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Michigan Gross Domestic Product in Vehicle Manufacturing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C8BE3CE-2351-DB79-E94C-A89DA5A50BA1}"/>
              </a:ext>
            </a:extLst>
          </p:cNvPr>
          <p:cNvGraphicFramePr>
            <a:graphicFrameLocks/>
          </p:cNvGraphicFramePr>
          <p:nvPr/>
        </p:nvGraphicFramePr>
        <p:xfrm>
          <a:off x="2315183" y="1640125"/>
          <a:ext cx="7196796" cy="44965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C103D537-C0AC-3576-D45E-DC0B1FEF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81579" y="6304756"/>
            <a:ext cx="7762434" cy="365125"/>
          </a:xfrm>
        </p:spPr>
        <p:txBody>
          <a:bodyPr/>
          <a:lstStyle/>
          <a:p>
            <a:r>
              <a:rPr lang="en-US"/>
              <a:t>Source: U.S. Bureau of Economic Analysis via FRED</a:t>
            </a:r>
          </a:p>
        </p:txBody>
      </p:sp>
    </p:spTree>
    <p:extLst>
      <p:ext uri="{BB962C8B-B14F-4D97-AF65-F5344CB8AC3E}">
        <p14:creationId xmlns:p14="http://schemas.microsoft.com/office/powerpoint/2010/main" val="233863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9CD52-5FA3-AF98-A4EE-36B5C2E3B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EA9FBA-BCC5-27DD-5851-96B907280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4382"/>
            <a:ext cx="12091481" cy="1325563"/>
          </a:xfrm>
        </p:spPr>
        <p:txBody>
          <a:bodyPr>
            <a:normAutofit/>
          </a:bodyPr>
          <a:lstStyle/>
          <a:p>
            <a:r>
              <a:rPr lang="en-US" sz="2800" err="1"/>
              <a:t>MichAuto</a:t>
            </a:r>
            <a:r>
              <a:rPr lang="en-US" sz="2800"/>
              <a:t> Data Interactive shows fluctuation around 150,000 cars and trucks produced each month in Michigan since 2018. Michigan’s share of U.S. vehicle production stands at 18.4% as of Feb-2025.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9FF8E-F706-25CF-6F53-FAA4769A9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88" y="1679945"/>
            <a:ext cx="7230484" cy="4163006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E30B3-5635-365F-A379-C1A5B6AB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</a:t>
            </a:r>
            <a:r>
              <a:rPr lang="en-US" err="1"/>
              <a:t>MichAuto</a:t>
            </a:r>
            <a:r>
              <a:rPr lang="en-US"/>
              <a:t> - https://michauto.org/automotive-economic-indicators/</a:t>
            </a:r>
          </a:p>
        </p:txBody>
      </p:sp>
    </p:spTree>
    <p:extLst>
      <p:ext uri="{BB962C8B-B14F-4D97-AF65-F5344CB8AC3E}">
        <p14:creationId xmlns:p14="http://schemas.microsoft.com/office/powerpoint/2010/main" val="347318303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4b316cf-c677-48ff-8034-b358636c19b3">
      <Terms xmlns="http://schemas.microsoft.com/office/infopath/2007/PartnerControls"/>
    </lcf76f155ced4ddcb4097134ff3c332f>
    <TaxCatchAll xmlns="d93e6fbb-7695-49c2-934c-4836be7ca1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A7F8DF2D9F5B4BB16C13D80D533272" ma:contentTypeVersion="14" ma:contentTypeDescription="Create a new document." ma:contentTypeScope="" ma:versionID="0e6dff5ac91872f8d0bb62be8be2d6ed">
  <xsd:schema xmlns:xsd="http://www.w3.org/2001/XMLSchema" xmlns:xs="http://www.w3.org/2001/XMLSchema" xmlns:p="http://schemas.microsoft.com/office/2006/metadata/properties" xmlns:ns2="24b316cf-c677-48ff-8034-b358636c19b3" xmlns:ns3="d93e6fbb-7695-49c2-934c-4836be7ca1c9" targetNamespace="http://schemas.microsoft.com/office/2006/metadata/properties" ma:root="true" ma:fieldsID="dbea82c2ccd1fbbfa6cd68b1b4cc76ab" ns2:_="" ns3:_="">
    <xsd:import namespace="24b316cf-c677-48ff-8034-b358636c19b3"/>
    <xsd:import namespace="d93e6fbb-7695-49c2-934c-4836be7ca1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b316cf-c677-48ff-8034-b358636c19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24434b03-6174-4165-b1bd-5632f68db4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3e6fbb-7695-49c2-934c-4836be7ca1c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383e0f8-5d68-4814-89f0-427cec3aeb45}" ma:internalName="TaxCatchAll" ma:showField="CatchAllData" ma:web="d93e6fbb-7695-49c2-934c-4836be7ca1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BBE6E0-1525-440E-9081-CA2EEEB7ECBF}">
  <ds:schemaRefs>
    <ds:schemaRef ds:uri="24b316cf-c677-48ff-8034-b358636c19b3"/>
    <ds:schemaRef ds:uri="d93e6fbb-7695-49c2-934c-4836be7ca1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7BA571-158F-48C4-8F30-540AE12DFE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DE41E0-85D7-4E6D-946C-831E5B2DCB31}">
  <ds:schemaRefs>
    <ds:schemaRef ds:uri="24b316cf-c677-48ff-8034-b358636c19b3"/>
    <ds:schemaRef ds:uri="d93e6fbb-7695-49c2-934c-4836be7ca1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3821</TotalTime>
  <Words>1054</Words>
  <Application>Microsoft Office PowerPoint</Application>
  <PresentationFormat>Widescreen</PresentationFormat>
  <Paragraphs>99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Franklin Gothic Book</vt:lpstr>
      <vt:lpstr>Franklin Gothic Medium</vt:lpstr>
      <vt:lpstr>1_Office Theme</vt:lpstr>
      <vt:lpstr>Worksheet</vt:lpstr>
      <vt:lpstr>Mobility Workforce Modeling</vt:lpstr>
      <vt:lpstr>Moody’s economic modeling, Core Auto output and employment, 2018-2024, 2024-2030, 2030-2036</vt:lpstr>
      <vt:lpstr>Moody’s economic modeling for the state of Michigan anticipates a 28.0% increase in output that is associated with a 1.1% increase in employment across Core Auto industries NAICS 3361-3362</vt:lpstr>
      <vt:lpstr>Moody’s model for the United States anticipates a 35.7% increase in output associated with a 7.1% increase in employment across Core Auto industries NAICS 3361-3362</vt:lpstr>
      <vt:lpstr>U.S. and Michigan Automotive Sales and Production, Historical Trends</vt:lpstr>
      <vt:lpstr>Domestic vehicle production has declined significantly since 2015.  U.S. vehicle sales have fluctuated but remain near levels seen prior to the pandemic.</vt:lpstr>
      <vt:lpstr>Michigan employment in Core Automotive has remained relatively consistent in recent years despite declining domestic vehicle production</vt:lpstr>
      <vt:lpstr>Michigan Gross Domestic Product in Vehicle Manufacturing</vt:lpstr>
      <vt:lpstr>MichAuto Data Interactive shows fluctuation around 150,000 cars and trucks produced each month in Michigan since 2018. Michigan’s share of U.S. vehicle production stands at 18.4% as of Feb-2025.</vt:lpstr>
      <vt:lpstr>CAR Automotive Sales and Production Forecasts</vt:lpstr>
      <vt:lpstr>Sales forecasts by the Center for Automotive Research model the scenario where BEV and Hybrid vehicle sales exceed 50% of the market by 2030</vt:lpstr>
      <vt:lpstr>Michigan vehicle production increases 27.5%, from 1.7 to 2.2 million units per year by 2030  </vt:lpstr>
      <vt:lpstr>Expansion of electric motor production drives overall engine production in Michigan through 2030</vt:lpstr>
      <vt:lpstr>Shares of Electric and Dedicated Hybrid transmission production are projected to increase, as overall transmission production modestly declines in Michigan through 2030</vt:lpstr>
      <vt:lpstr>Mobility shares of Michigan Payroll Employment</vt:lpstr>
      <vt:lpstr>Broadly defined, Mobility industry employment represents 23.9% of employment in Jan-2000, 18.2% of employment in Dec-2024</vt:lpstr>
      <vt:lpstr>OEM employment (Core Auto + Engineering), 11.2% of employment in Jan-2000, 7.6% of employment in Dec-2024</vt:lpstr>
      <vt:lpstr>MCDA Data Exploration</vt:lpstr>
      <vt:lpstr>Major Occupation Groups, Shares of industry employment across the supply chain</vt:lpstr>
      <vt:lpstr>Major Occupation Groups, Shares of industry employment across the supply chain</vt:lpstr>
      <vt:lpstr>Core Automotive employment is dominated by production occupations with median annual salaries of around $47k</vt:lpstr>
      <vt:lpstr>Detailed Production Occupations within Core Automotive</vt:lpstr>
      <vt:lpstr>Detailed Architecture and Engineering Occupations within Core Automotive</vt:lpstr>
      <vt:lpstr>Detailed Management Occupations within Core Automotive</vt:lpstr>
      <vt:lpstr>Occupational Employment Change by Education, Observed (2021-2024) and Projected (2024-2034)</vt:lpstr>
      <vt:lpstr>Within Core Auto (NAICS 3361-3363), most of the recent-year’s employment growth has occurred among occupations typically requiring a Bachelor’s degree or greater</vt:lpstr>
      <vt:lpstr>BA+ occupations have also seen an outsized share of growth across the more broadly defined mobility supply chain</vt:lpstr>
      <vt:lpstr>The previous slides’ results align with expectations from the BLS Occupational Projections (2024-34), with employment growth centered on higher-skilled occupations.  Annual openings remain high among occupations with lower educational requirements due to churn.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Erik Vasilauskas</cp:lastModifiedBy>
  <cp:revision>2</cp:revision>
  <dcterms:created xsi:type="dcterms:W3CDTF">2025-09-12T12:55:37Z</dcterms:created>
  <dcterms:modified xsi:type="dcterms:W3CDTF">2025-10-03T15:55:11Z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0x01010058A7F8DF2D9F5B4BB16C13D80D533272</vt:lpwstr>
  </property>
  <property fmtid="{D5CDD505-2E9C-101B-9397-08002B2CF9AE}" pid="3" name="MediaServiceImageTags">
    <vt:lpwstr/>
  </property>
</Properties>
</file>