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8" r:id="rId2"/>
    <p:sldId id="294" r:id="rId3"/>
    <p:sldId id="280" r:id="rId4"/>
    <p:sldId id="277" r:id="rId5"/>
    <p:sldId id="295" r:id="rId6"/>
    <p:sldId id="278" r:id="rId7"/>
    <p:sldId id="282" r:id="rId8"/>
    <p:sldId id="279" r:id="rId9"/>
    <p:sldId id="281" r:id="rId10"/>
    <p:sldId id="286" r:id="rId11"/>
    <p:sldId id="288" r:id="rId12"/>
    <p:sldId id="287" r:id="rId13"/>
    <p:sldId id="284" r:id="rId14"/>
    <p:sldId id="285" r:id="rId15"/>
    <p:sldId id="289" r:id="rId16"/>
    <p:sldId id="290" r:id="rId17"/>
    <p:sldId id="291" r:id="rId18"/>
    <p:sldId id="292" r:id="rId19"/>
    <p:sldId id="297" r:id="rId20"/>
    <p:sldId id="296" r:id="rId21"/>
    <p:sldId id="298" r:id="rId22"/>
    <p:sldId id="29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630B"/>
    <a:srgbClr val="949087"/>
    <a:srgbClr val="364A7A"/>
    <a:srgbClr val="4761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DCE86-0DEF-46C1-9D69-B241F38F3B1B}" v="24" dt="2021-09-14T18:45:48.569"/>
    <p1510:client id="{12F4FA36-833D-4B08-BD8D-F1C1BE4C22E9}" v="1215" dt="2021-09-14T16:45:15.630"/>
    <p1510:client id="{4412A436-29FE-49F0-8121-78513077C4AF}" v="818" dt="2021-09-14T19:13:40.185"/>
    <p1510:client id="{7D0C0300-5DEE-4F38-8CB9-CC9E62E98121}" v="1330" dt="2021-09-15T01:07:02.648"/>
    <p1510:client id="{8599FA62-D8AC-419C-A58B-8FE7FDA316B2}" v="2410" dt="2021-09-14T19:15:44.774"/>
    <p1510:client id="{86136522-230E-41D4-A6D5-C998130FE5D0}" v="4" dt="2021-09-15T01:48:54.890"/>
    <p1510:client id="{92AC572A-8372-45F5-A790-401E438F2E18}" v="2722" dt="2021-09-15T00:28:41.897"/>
    <p1510:client id="{9A2AC637-5EBC-6246-259B-A7EE3A90D83C}" v="9" dt="2021-09-14T17:26:01.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51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Mark (LTJG)" userId="S::mark.mohammad@nps.edu::a6f72b9e-ae68-442b-8300-d181c28b191a" providerId="AD" clId="Web-{86136522-230E-41D4-A6D5-C998130FE5D0}"/>
    <pc:docChg chg="modSld">
      <pc:chgData name="Mohammad, Mark (LTJG)" userId="S::mark.mohammad@nps.edu::a6f72b9e-ae68-442b-8300-d181c28b191a" providerId="AD" clId="Web-{86136522-230E-41D4-A6D5-C998130FE5D0}" dt="2021-09-15T01:48:54.890" v="1" actId="20577"/>
      <pc:docMkLst>
        <pc:docMk/>
      </pc:docMkLst>
      <pc:sldChg chg="modSp">
        <pc:chgData name="Mohammad, Mark (LTJG)" userId="S::mark.mohammad@nps.edu::a6f72b9e-ae68-442b-8300-d181c28b191a" providerId="AD" clId="Web-{86136522-230E-41D4-A6D5-C998130FE5D0}" dt="2021-09-15T01:48:54.890" v="1" actId="20577"/>
        <pc:sldMkLst>
          <pc:docMk/>
          <pc:sldMk cId="733324232" sldId="279"/>
        </pc:sldMkLst>
        <pc:spChg chg="mod">
          <ac:chgData name="Mohammad, Mark (LTJG)" userId="S::mark.mohammad@nps.edu::a6f72b9e-ae68-442b-8300-d181c28b191a" providerId="AD" clId="Web-{86136522-230E-41D4-A6D5-C998130FE5D0}" dt="2021-09-15T01:48:54.890" v="1" actId="20577"/>
          <ac:spMkLst>
            <pc:docMk/>
            <pc:sldMk cId="733324232" sldId="279"/>
            <ac:spMk id="24" creationId="{9DA2BA6C-DBE8-4D2F-92B6-EA71F422CE6F}"/>
          </ac:spMkLst>
        </pc:spChg>
      </pc:sldChg>
    </pc:docChg>
  </pc:docChgLst>
  <pc:docChgLst>
    <pc:chgData name="Lopez, Violeta (LT)" userId="S::violeta.lopez@nps.edu::3fec5048-6963-455c-89dc-17f88e816950" providerId="AD" clId="Web-{4412A436-29FE-49F0-8121-78513077C4AF}"/>
    <pc:docChg chg="addSld modSld sldOrd">
      <pc:chgData name="Lopez, Violeta (LT)" userId="S::violeta.lopez@nps.edu::3fec5048-6963-455c-89dc-17f88e816950" providerId="AD" clId="Web-{4412A436-29FE-49F0-8121-78513077C4AF}" dt="2021-09-14T19:13:40.185" v="472" actId="1076"/>
      <pc:docMkLst>
        <pc:docMk/>
      </pc:docMkLst>
      <pc:sldChg chg="modSp">
        <pc:chgData name="Lopez, Violeta (LT)" userId="S::violeta.lopez@nps.edu::3fec5048-6963-455c-89dc-17f88e816950" providerId="AD" clId="Web-{4412A436-29FE-49F0-8121-78513077C4AF}" dt="2021-09-14T19:10:50.479" v="447" actId="20577"/>
        <pc:sldMkLst>
          <pc:docMk/>
          <pc:sldMk cId="1666167366" sldId="284"/>
        </pc:sldMkLst>
        <pc:spChg chg="mod">
          <ac:chgData name="Lopez, Violeta (LT)" userId="S::violeta.lopez@nps.edu::3fec5048-6963-455c-89dc-17f88e816950" providerId="AD" clId="Web-{4412A436-29FE-49F0-8121-78513077C4AF}" dt="2021-09-14T19:10:50.479" v="447" actId="20577"/>
          <ac:spMkLst>
            <pc:docMk/>
            <pc:sldMk cId="1666167366" sldId="284"/>
            <ac:spMk id="5" creationId="{1917624D-DCD1-46DA-A5CA-9CA92A04C46A}"/>
          </ac:spMkLst>
        </pc:spChg>
        <pc:spChg chg="mod">
          <ac:chgData name="Lopez, Violeta (LT)" userId="S::violeta.lopez@nps.edu::3fec5048-6963-455c-89dc-17f88e816950" providerId="AD" clId="Web-{4412A436-29FE-49F0-8121-78513077C4AF}" dt="2021-09-14T19:04:03.314" v="1" actId="20577"/>
          <ac:spMkLst>
            <pc:docMk/>
            <pc:sldMk cId="1666167366" sldId="284"/>
            <ac:spMk id="15" creationId="{34CC45AB-4AAE-4752-BD7C-39622A8FEE89}"/>
          </ac:spMkLst>
        </pc:spChg>
      </pc:sldChg>
      <pc:sldChg chg="modSp">
        <pc:chgData name="Lopez, Violeta (LT)" userId="S::violeta.lopez@nps.edu::3fec5048-6963-455c-89dc-17f88e816950" providerId="AD" clId="Web-{4412A436-29FE-49F0-8121-78513077C4AF}" dt="2021-09-14T19:04:06.939" v="3" actId="20577"/>
        <pc:sldMkLst>
          <pc:docMk/>
          <pc:sldMk cId="3304626240" sldId="285"/>
        </pc:sldMkLst>
        <pc:spChg chg="mod">
          <ac:chgData name="Lopez, Violeta (LT)" userId="S::violeta.lopez@nps.edu::3fec5048-6963-455c-89dc-17f88e816950" providerId="AD" clId="Web-{4412A436-29FE-49F0-8121-78513077C4AF}" dt="2021-09-14T19:04:06.939" v="3" actId="20577"/>
          <ac:spMkLst>
            <pc:docMk/>
            <pc:sldMk cId="3304626240" sldId="285"/>
            <ac:spMk id="15" creationId="{34CC45AB-4AAE-4752-BD7C-39622A8FEE89}"/>
          </ac:spMkLst>
        </pc:spChg>
      </pc:sldChg>
      <pc:sldChg chg="modSp add ord replId">
        <pc:chgData name="Lopez, Violeta (LT)" userId="S::violeta.lopez@nps.edu::3fec5048-6963-455c-89dc-17f88e816950" providerId="AD" clId="Web-{4412A436-29FE-49F0-8121-78513077C4AF}" dt="2021-09-14T19:11:14.432" v="453"/>
        <pc:sldMkLst>
          <pc:docMk/>
          <pc:sldMk cId="3290201466" sldId="289"/>
        </pc:sldMkLst>
        <pc:spChg chg="mod">
          <ac:chgData name="Lopez, Violeta (LT)" userId="S::violeta.lopez@nps.edu::3fec5048-6963-455c-89dc-17f88e816950" providerId="AD" clId="Web-{4412A436-29FE-49F0-8121-78513077C4AF}" dt="2021-09-14T19:10:41.494" v="444" actId="20577"/>
          <ac:spMkLst>
            <pc:docMk/>
            <pc:sldMk cId="3290201466" sldId="289"/>
            <ac:spMk id="5" creationId="{1917624D-DCD1-46DA-A5CA-9CA92A04C46A}"/>
          </ac:spMkLst>
        </pc:spChg>
        <pc:spChg chg="mod">
          <ac:chgData name="Lopez, Violeta (LT)" userId="S::violeta.lopez@nps.edu::3fec5048-6963-455c-89dc-17f88e816950" providerId="AD" clId="Web-{4412A436-29FE-49F0-8121-78513077C4AF}" dt="2021-09-14T19:06:33.645" v="111" actId="1076"/>
          <ac:spMkLst>
            <pc:docMk/>
            <pc:sldMk cId="3290201466" sldId="289"/>
            <ac:spMk id="6" creationId="{A550AF75-3410-4E29-9A99-2A858910580F}"/>
          </ac:spMkLst>
        </pc:spChg>
        <pc:spChg chg="mod">
          <ac:chgData name="Lopez, Violeta (LT)" userId="S::violeta.lopez@nps.edu::3fec5048-6963-455c-89dc-17f88e816950" providerId="AD" clId="Web-{4412A436-29FE-49F0-8121-78513077C4AF}" dt="2021-09-14T19:04:51.283" v="12" actId="20577"/>
          <ac:spMkLst>
            <pc:docMk/>
            <pc:sldMk cId="3290201466" sldId="289"/>
            <ac:spMk id="15" creationId="{34CC45AB-4AAE-4752-BD7C-39622A8FEE89}"/>
          </ac:spMkLst>
        </pc:spChg>
        <pc:graphicFrameChg chg="mod modGraphic">
          <ac:chgData name="Lopez, Violeta (LT)" userId="S::violeta.lopez@nps.edu::3fec5048-6963-455c-89dc-17f88e816950" providerId="AD" clId="Web-{4412A436-29FE-49F0-8121-78513077C4AF}" dt="2021-09-14T19:11:14.432" v="453"/>
          <ac:graphicFrameMkLst>
            <pc:docMk/>
            <pc:sldMk cId="3290201466" sldId="289"/>
            <ac:graphicFrameMk id="4" creationId="{E98E7E1C-7F86-4799-BB7C-8D74821913B7}"/>
          </ac:graphicFrameMkLst>
        </pc:graphicFrameChg>
      </pc:sldChg>
      <pc:sldChg chg="addSp delSp modSp add ord replId">
        <pc:chgData name="Lopez, Violeta (LT)" userId="S::violeta.lopez@nps.edu::3fec5048-6963-455c-89dc-17f88e816950" providerId="AD" clId="Web-{4412A436-29FE-49F0-8121-78513077C4AF}" dt="2021-09-14T19:13:40.185" v="472" actId="1076"/>
        <pc:sldMkLst>
          <pc:docMk/>
          <pc:sldMk cId="16099945" sldId="290"/>
        </pc:sldMkLst>
        <pc:spChg chg="mod">
          <ac:chgData name="Lopez, Violeta (LT)" userId="S::violeta.lopez@nps.edu::3fec5048-6963-455c-89dc-17f88e816950" providerId="AD" clId="Web-{4412A436-29FE-49F0-8121-78513077C4AF}" dt="2021-09-14T19:13:11.466" v="461" actId="20577"/>
          <ac:spMkLst>
            <pc:docMk/>
            <pc:sldMk cId="16099945" sldId="290"/>
            <ac:spMk id="15" creationId="{34CC45AB-4AAE-4752-BD7C-39622A8FEE89}"/>
          </ac:spMkLst>
        </pc:spChg>
        <pc:picChg chg="del">
          <ac:chgData name="Lopez, Violeta (LT)" userId="S::violeta.lopez@nps.edu::3fec5048-6963-455c-89dc-17f88e816950" providerId="AD" clId="Web-{4412A436-29FE-49F0-8121-78513077C4AF}" dt="2021-09-14T19:13:13.325" v="462"/>
          <ac:picMkLst>
            <pc:docMk/>
            <pc:sldMk cId="16099945" sldId="290"/>
            <ac:picMk id="3" creationId="{1587E0E4-7F1E-4A91-B595-B719AC1AF963}"/>
          </ac:picMkLst>
        </pc:picChg>
        <pc:picChg chg="add mod">
          <ac:chgData name="Lopez, Violeta (LT)" userId="S::violeta.lopez@nps.edu::3fec5048-6963-455c-89dc-17f88e816950" providerId="AD" clId="Web-{4412A436-29FE-49F0-8121-78513077C4AF}" dt="2021-09-14T19:13:40.185" v="472" actId="1076"/>
          <ac:picMkLst>
            <pc:docMk/>
            <pc:sldMk cId="16099945" sldId="290"/>
            <ac:picMk id="4" creationId="{A485E4CE-D54C-4523-ADFD-05EB77094F1A}"/>
          </ac:picMkLst>
        </pc:picChg>
      </pc:sldChg>
    </pc:docChg>
  </pc:docChgLst>
  <pc:docChgLst>
    <pc:chgData name="Lopez, Violeta (LT)" userId="S::violeta.lopez@nps.edu::3fec5048-6963-455c-89dc-17f88e816950" providerId="AD" clId="Web-{12F4FA36-833D-4B08-BD8D-F1C1BE4C22E9}"/>
    <pc:docChg chg="addSld modSld sldOrd">
      <pc:chgData name="Lopez, Violeta (LT)" userId="S::violeta.lopez@nps.edu::3fec5048-6963-455c-89dc-17f88e816950" providerId="AD" clId="Web-{12F4FA36-833D-4B08-BD8D-F1C1BE4C22E9}" dt="2021-09-14T16:44:21.006" v="816" actId="20577"/>
      <pc:docMkLst>
        <pc:docMk/>
      </pc:docMkLst>
      <pc:sldChg chg="modSp">
        <pc:chgData name="Lopez, Violeta (LT)" userId="S::violeta.lopez@nps.edu::3fec5048-6963-455c-89dc-17f88e816950" providerId="AD" clId="Web-{12F4FA36-833D-4B08-BD8D-F1C1BE4C22E9}" dt="2021-09-14T15:43:48.572" v="436" actId="20577"/>
        <pc:sldMkLst>
          <pc:docMk/>
          <pc:sldMk cId="3205370301" sldId="277"/>
        </pc:sldMkLst>
        <pc:spChg chg="mod">
          <ac:chgData name="Lopez, Violeta (LT)" userId="S::violeta.lopez@nps.edu::3fec5048-6963-455c-89dc-17f88e816950" providerId="AD" clId="Web-{12F4FA36-833D-4B08-BD8D-F1C1BE4C22E9}" dt="2021-09-14T15:43:48.572" v="436" actId="20577"/>
          <ac:spMkLst>
            <pc:docMk/>
            <pc:sldMk cId="3205370301" sldId="277"/>
            <ac:spMk id="6" creationId="{E25CE9F3-EC2F-4A74-B077-ABE00552336E}"/>
          </ac:spMkLst>
        </pc:spChg>
      </pc:sldChg>
      <pc:sldChg chg="modSp">
        <pc:chgData name="Lopez, Violeta (LT)" userId="S::violeta.lopez@nps.edu::3fec5048-6963-455c-89dc-17f88e816950" providerId="AD" clId="Web-{12F4FA36-833D-4B08-BD8D-F1C1BE4C22E9}" dt="2021-09-14T15:43:57.243" v="437" actId="20577"/>
        <pc:sldMkLst>
          <pc:docMk/>
          <pc:sldMk cId="1738084158" sldId="280"/>
        </pc:sldMkLst>
        <pc:spChg chg="mod">
          <ac:chgData name="Lopez, Violeta (LT)" userId="S::violeta.lopez@nps.edu::3fec5048-6963-455c-89dc-17f88e816950" providerId="AD" clId="Web-{12F4FA36-833D-4B08-BD8D-F1C1BE4C22E9}" dt="2021-09-14T15:43:57.243" v="437" actId="20577"/>
          <ac:spMkLst>
            <pc:docMk/>
            <pc:sldMk cId="1738084158" sldId="280"/>
            <ac:spMk id="11" creationId="{3CCD6AAB-3C76-4C0D-B490-39346E3FCDD7}"/>
          </ac:spMkLst>
        </pc:spChg>
      </pc:sldChg>
      <pc:sldChg chg="addSp delSp modSp add ord replId">
        <pc:chgData name="Lopez, Violeta (LT)" userId="S::violeta.lopez@nps.edu::3fec5048-6963-455c-89dc-17f88e816950" providerId="AD" clId="Web-{12F4FA36-833D-4B08-BD8D-F1C1BE4C22E9}" dt="2021-09-14T15:43:21.353" v="435" actId="20577"/>
        <pc:sldMkLst>
          <pc:docMk/>
          <pc:sldMk cId="2188770495" sldId="282"/>
        </pc:sldMkLst>
        <pc:spChg chg="del">
          <ac:chgData name="Lopez, Violeta (LT)" userId="S::violeta.lopez@nps.edu::3fec5048-6963-455c-89dc-17f88e816950" providerId="AD" clId="Web-{12F4FA36-833D-4B08-BD8D-F1C1BE4C22E9}" dt="2021-09-14T14:31:00.902" v="14"/>
          <ac:spMkLst>
            <pc:docMk/>
            <pc:sldMk cId="2188770495" sldId="282"/>
            <ac:spMk id="2" creationId="{41C426FE-7AD9-4383-AA21-7FF154D27C02}"/>
          </ac:spMkLst>
        </pc:spChg>
        <pc:spChg chg="add mod">
          <ac:chgData name="Lopez, Violeta (LT)" userId="S::violeta.lopez@nps.edu::3fec5048-6963-455c-89dc-17f88e816950" providerId="AD" clId="Web-{12F4FA36-833D-4B08-BD8D-F1C1BE4C22E9}" dt="2021-09-14T15:15:50.525" v="195" actId="20577"/>
          <ac:spMkLst>
            <pc:docMk/>
            <pc:sldMk cId="2188770495" sldId="282"/>
            <ac:spMk id="3" creationId="{4DE99F2E-8E6C-4125-9A61-908D8C72348C}"/>
          </ac:spMkLst>
        </pc:spChg>
        <pc:spChg chg="add mod">
          <ac:chgData name="Lopez, Violeta (LT)" userId="S::violeta.lopez@nps.edu::3fec5048-6963-455c-89dc-17f88e816950" providerId="AD" clId="Web-{12F4FA36-833D-4B08-BD8D-F1C1BE4C22E9}" dt="2021-09-14T15:15:32.197" v="182" actId="20577"/>
          <ac:spMkLst>
            <pc:docMk/>
            <pc:sldMk cId="2188770495" sldId="282"/>
            <ac:spMk id="4" creationId="{3BE07247-7722-477A-A02A-BD6B759BCD2C}"/>
          </ac:spMkLst>
        </pc:spChg>
        <pc:spChg chg="add del mod">
          <ac:chgData name="Lopez, Violeta (LT)" userId="S::violeta.lopez@nps.edu::3fec5048-6963-455c-89dc-17f88e816950" providerId="AD" clId="Web-{12F4FA36-833D-4B08-BD8D-F1C1BE4C22E9}" dt="2021-09-14T15:36:59.384" v="202"/>
          <ac:spMkLst>
            <pc:docMk/>
            <pc:sldMk cId="2188770495" sldId="282"/>
            <ac:spMk id="5" creationId="{33423446-49A4-44F7-977A-41BBD70092CE}"/>
          </ac:spMkLst>
        </pc:spChg>
        <pc:spChg chg="add mod">
          <ac:chgData name="Lopez, Violeta (LT)" userId="S::violeta.lopez@nps.edu::3fec5048-6963-455c-89dc-17f88e816950" providerId="AD" clId="Web-{12F4FA36-833D-4B08-BD8D-F1C1BE4C22E9}" dt="2021-09-14T15:41:10.040" v="399" actId="1076"/>
          <ac:spMkLst>
            <pc:docMk/>
            <pc:sldMk cId="2188770495" sldId="282"/>
            <ac:spMk id="7" creationId="{2D2D4BAA-4FA4-4AEA-B5DB-1F82C0E49825}"/>
          </ac:spMkLst>
        </pc:spChg>
        <pc:spChg chg="add mod">
          <ac:chgData name="Lopez, Violeta (LT)" userId="S::violeta.lopez@nps.edu::3fec5048-6963-455c-89dc-17f88e816950" providerId="AD" clId="Web-{12F4FA36-833D-4B08-BD8D-F1C1BE4C22E9}" dt="2021-09-14T15:43:21.353" v="435" actId="20577"/>
          <ac:spMkLst>
            <pc:docMk/>
            <pc:sldMk cId="2188770495" sldId="282"/>
            <ac:spMk id="8" creationId="{B39E7B65-B987-48C8-989A-44412C038C7B}"/>
          </ac:spMkLst>
        </pc:spChg>
        <pc:spChg chg="del">
          <ac:chgData name="Lopez, Violeta (LT)" userId="S::violeta.lopez@nps.edu::3fec5048-6963-455c-89dc-17f88e816950" providerId="AD" clId="Web-{12F4FA36-833D-4B08-BD8D-F1C1BE4C22E9}" dt="2021-09-14T14:31:00.886" v="13"/>
          <ac:spMkLst>
            <pc:docMk/>
            <pc:sldMk cId="2188770495" sldId="282"/>
            <ac:spMk id="13" creationId="{45F9523E-C001-4398-BC4D-6487C19357E9}"/>
          </ac:spMkLst>
        </pc:spChg>
        <pc:spChg chg="add mod">
          <ac:chgData name="Lopez, Violeta (LT)" userId="S::violeta.lopez@nps.edu::3fec5048-6963-455c-89dc-17f88e816950" providerId="AD" clId="Web-{12F4FA36-833D-4B08-BD8D-F1C1BE4C22E9}" dt="2021-09-14T14:52:40.760" v="133" actId="20577"/>
          <ac:spMkLst>
            <pc:docMk/>
            <pc:sldMk cId="2188770495" sldId="282"/>
            <ac:spMk id="14" creationId="{4E72D689-7EAA-4713-BA56-9609ED0665ED}"/>
          </ac:spMkLst>
        </pc:spChg>
        <pc:spChg chg="mod">
          <ac:chgData name="Lopez, Violeta (LT)" userId="S::violeta.lopez@nps.edu::3fec5048-6963-455c-89dc-17f88e816950" providerId="AD" clId="Web-{12F4FA36-833D-4B08-BD8D-F1C1BE4C22E9}" dt="2021-09-14T14:27:29.136" v="11" actId="20577"/>
          <ac:spMkLst>
            <pc:docMk/>
            <pc:sldMk cId="2188770495" sldId="282"/>
            <ac:spMk id="15" creationId="{34CC45AB-4AAE-4752-BD7C-39622A8FEE89}"/>
          </ac:spMkLst>
        </pc:spChg>
        <pc:spChg chg="mod">
          <ac:chgData name="Lopez, Violeta (LT)" userId="S::violeta.lopez@nps.edu::3fec5048-6963-455c-89dc-17f88e816950" providerId="AD" clId="Web-{12F4FA36-833D-4B08-BD8D-F1C1BE4C22E9}" dt="2021-09-14T14:31:31.121" v="22" actId="1076"/>
          <ac:spMkLst>
            <pc:docMk/>
            <pc:sldMk cId="2188770495" sldId="282"/>
            <ac:spMk id="16" creationId="{37871670-FAC0-4BB5-90CB-5FF15AA3218A}"/>
          </ac:spMkLst>
        </pc:spChg>
        <pc:spChg chg="mod">
          <ac:chgData name="Lopez, Violeta (LT)" userId="S::violeta.lopez@nps.edu::3fec5048-6963-455c-89dc-17f88e816950" providerId="AD" clId="Web-{12F4FA36-833D-4B08-BD8D-F1C1BE4C22E9}" dt="2021-09-14T14:31:28.480" v="21" actId="1076"/>
          <ac:spMkLst>
            <pc:docMk/>
            <pc:sldMk cId="2188770495" sldId="282"/>
            <ac:spMk id="19" creationId="{FC54B2C1-DD20-443B-81E2-13E79F2045BF}"/>
          </ac:spMkLst>
        </pc:spChg>
        <pc:spChg chg="del">
          <ac:chgData name="Lopez, Violeta (LT)" userId="S::violeta.lopez@nps.edu::3fec5048-6963-455c-89dc-17f88e816950" providerId="AD" clId="Web-{12F4FA36-833D-4B08-BD8D-F1C1BE4C22E9}" dt="2021-09-14T14:31:02.886" v="15"/>
          <ac:spMkLst>
            <pc:docMk/>
            <pc:sldMk cId="2188770495" sldId="282"/>
            <ac:spMk id="20" creationId="{AB1AE245-26B1-479B-A88F-1C82F9179A89}"/>
          </ac:spMkLst>
        </pc:spChg>
        <pc:spChg chg="mod">
          <ac:chgData name="Lopez, Violeta (LT)" userId="S::violeta.lopez@nps.edu::3fec5048-6963-455c-89dc-17f88e816950" providerId="AD" clId="Web-{12F4FA36-833D-4B08-BD8D-F1C1BE4C22E9}" dt="2021-09-14T15:08:48.228" v="150" actId="20577"/>
          <ac:spMkLst>
            <pc:docMk/>
            <pc:sldMk cId="2188770495" sldId="282"/>
            <ac:spMk id="21" creationId="{201E82CD-53DD-453D-97E7-84912167CA4E}"/>
          </ac:spMkLst>
        </pc:spChg>
        <pc:graphicFrameChg chg="add mod modGraphic">
          <ac:chgData name="Lopez, Violeta (LT)" userId="S::violeta.lopez@nps.edu::3fec5048-6963-455c-89dc-17f88e816950" providerId="AD" clId="Web-{12F4FA36-833D-4B08-BD8D-F1C1BE4C22E9}" dt="2021-09-14T15:40:26.009" v="393"/>
          <ac:graphicFrameMkLst>
            <pc:docMk/>
            <pc:sldMk cId="2188770495" sldId="282"/>
            <ac:graphicFrameMk id="6" creationId="{FFC5BDC6-D1E4-4E08-9A3C-EE3624671BD9}"/>
          </ac:graphicFrameMkLst>
        </pc:graphicFrameChg>
      </pc:sldChg>
      <pc:sldChg chg="new">
        <pc:chgData name="Lopez, Violeta (LT)" userId="S::violeta.lopez@nps.edu::3fec5048-6963-455c-89dc-17f88e816950" providerId="AD" clId="Web-{12F4FA36-833D-4B08-BD8D-F1C1BE4C22E9}" dt="2021-09-14T15:44:25.650" v="438"/>
        <pc:sldMkLst>
          <pc:docMk/>
          <pc:sldMk cId="1382343508" sldId="283"/>
        </pc:sldMkLst>
      </pc:sldChg>
      <pc:sldChg chg="addSp delSp modSp add ord replId">
        <pc:chgData name="Lopez, Violeta (LT)" userId="S::violeta.lopez@nps.edu::3fec5048-6963-455c-89dc-17f88e816950" providerId="AD" clId="Web-{12F4FA36-833D-4B08-BD8D-F1C1BE4C22E9}" dt="2021-09-14T16:44:21.006" v="816" actId="20577"/>
        <pc:sldMkLst>
          <pc:docMk/>
          <pc:sldMk cId="1666167366" sldId="284"/>
        </pc:sldMkLst>
        <pc:spChg chg="add mod">
          <ac:chgData name="Lopez, Violeta (LT)" userId="S::violeta.lopez@nps.edu::3fec5048-6963-455c-89dc-17f88e816950" providerId="AD" clId="Web-{12F4FA36-833D-4B08-BD8D-F1C1BE4C22E9}" dt="2021-09-14T16:44:21.006" v="816" actId="20577"/>
          <ac:spMkLst>
            <pc:docMk/>
            <pc:sldMk cId="1666167366" sldId="284"/>
            <ac:spMk id="5" creationId="{1917624D-DCD1-46DA-A5CA-9CA92A04C46A}"/>
          </ac:spMkLst>
        </pc:spChg>
        <pc:spChg chg="add mod">
          <ac:chgData name="Lopez, Violeta (LT)" userId="S::violeta.lopez@nps.edu::3fec5048-6963-455c-89dc-17f88e816950" providerId="AD" clId="Web-{12F4FA36-833D-4B08-BD8D-F1C1BE4C22E9}" dt="2021-09-14T16:41:32.868" v="669" actId="1076"/>
          <ac:spMkLst>
            <pc:docMk/>
            <pc:sldMk cId="1666167366" sldId="284"/>
            <ac:spMk id="6" creationId="{A550AF75-3410-4E29-9A99-2A858910580F}"/>
          </ac:spMkLst>
        </pc:spChg>
        <pc:spChg chg="del">
          <ac:chgData name="Lopez, Violeta (LT)" userId="S::violeta.lopez@nps.edu::3fec5048-6963-455c-89dc-17f88e816950" providerId="AD" clId="Web-{12F4FA36-833D-4B08-BD8D-F1C1BE4C22E9}" dt="2021-09-14T16:25:32.506" v="570"/>
          <ac:spMkLst>
            <pc:docMk/>
            <pc:sldMk cId="1666167366" sldId="284"/>
            <ac:spMk id="13" creationId="{45F9523E-C001-4398-BC4D-6487C19357E9}"/>
          </ac:spMkLst>
        </pc:spChg>
        <pc:spChg chg="mod">
          <ac:chgData name="Lopez, Violeta (LT)" userId="S::violeta.lopez@nps.edu::3fec5048-6963-455c-89dc-17f88e816950" providerId="AD" clId="Web-{12F4FA36-833D-4B08-BD8D-F1C1BE4C22E9}" dt="2021-09-14T15:44:52.056" v="451" actId="20577"/>
          <ac:spMkLst>
            <pc:docMk/>
            <pc:sldMk cId="1666167366" sldId="284"/>
            <ac:spMk id="15" creationId="{34CC45AB-4AAE-4752-BD7C-39622A8FEE89}"/>
          </ac:spMkLst>
        </pc:spChg>
        <pc:spChg chg="del">
          <ac:chgData name="Lopez, Violeta (LT)" userId="S::violeta.lopez@nps.edu::3fec5048-6963-455c-89dc-17f88e816950" providerId="AD" clId="Web-{12F4FA36-833D-4B08-BD8D-F1C1BE4C22E9}" dt="2021-09-14T15:44:56.884" v="452"/>
          <ac:spMkLst>
            <pc:docMk/>
            <pc:sldMk cId="1666167366" sldId="284"/>
            <ac:spMk id="16" creationId="{37871670-FAC0-4BB5-90CB-5FF15AA3218A}"/>
          </ac:spMkLst>
        </pc:spChg>
        <pc:spChg chg="del">
          <ac:chgData name="Lopez, Violeta (LT)" userId="S::violeta.lopez@nps.edu::3fec5048-6963-455c-89dc-17f88e816950" providerId="AD" clId="Web-{12F4FA36-833D-4B08-BD8D-F1C1BE4C22E9}" dt="2021-09-14T15:45:03.025" v="456"/>
          <ac:spMkLst>
            <pc:docMk/>
            <pc:sldMk cId="1666167366" sldId="284"/>
            <ac:spMk id="19" creationId="{FC54B2C1-DD20-443B-81E2-13E79F2045BF}"/>
          </ac:spMkLst>
        </pc:spChg>
        <pc:spChg chg="del mod">
          <ac:chgData name="Lopez, Violeta (LT)" userId="S::violeta.lopez@nps.edu::3fec5048-6963-455c-89dc-17f88e816950" providerId="AD" clId="Web-{12F4FA36-833D-4B08-BD8D-F1C1BE4C22E9}" dt="2021-09-14T15:45:01.290" v="455"/>
          <ac:spMkLst>
            <pc:docMk/>
            <pc:sldMk cId="1666167366" sldId="284"/>
            <ac:spMk id="20" creationId="{AB1AE245-26B1-479B-A88F-1C82F9179A89}"/>
          </ac:spMkLst>
        </pc:spChg>
        <pc:spChg chg="del">
          <ac:chgData name="Lopez, Violeta (LT)" userId="S::violeta.lopez@nps.edu::3fec5048-6963-455c-89dc-17f88e816950" providerId="AD" clId="Web-{12F4FA36-833D-4B08-BD8D-F1C1BE4C22E9}" dt="2021-09-14T15:45:04.728" v="457"/>
          <ac:spMkLst>
            <pc:docMk/>
            <pc:sldMk cId="1666167366" sldId="284"/>
            <ac:spMk id="21" creationId="{201E82CD-53DD-453D-97E7-84912167CA4E}"/>
          </ac:spMkLst>
        </pc:spChg>
        <pc:graphicFrameChg chg="add mod modGraphic">
          <ac:chgData name="Lopez, Violeta (LT)" userId="S::violeta.lopez@nps.edu::3fec5048-6963-455c-89dc-17f88e816950" providerId="AD" clId="Web-{12F4FA36-833D-4B08-BD8D-F1C1BE4C22E9}" dt="2021-09-14T16:39:48.463" v="660"/>
          <ac:graphicFrameMkLst>
            <pc:docMk/>
            <pc:sldMk cId="1666167366" sldId="284"/>
            <ac:graphicFrameMk id="4" creationId="{E98E7E1C-7F86-4799-BB7C-8D74821913B7}"/>
          </ac:graphicFrameMkLst>
        </pc:graphicFrameChg>
        <pc:picChg chg="add del mod">
          <ac:chgData name="Lopez, Violeta (LT)" userId="S::violeta.lopez@nps.edu::3fec5048-6963-455c-89dc-17f88e816950" providerId="AD" clId="Web-{12F4FA36-833D-4B08-BD8D-F1C1BE4C22E9}" dt="2021-09-14T16:37:47.043" v="613"/>
          <ac:picMkLst>
            <pc:docMk/>
            <pc:sldMk cId="1666167366" sldId="284"/>
            <ac:picMk id="3" creationId="{1587E0E4-7F1E-4A91-B595-B719AC1AF963}"/>
          </ac:picMkLst>
        </pc:picChg>
      </pc:sldChg>
      <pc:sldChg chg="delSp modSp add replId">
        <pc:chgData name="Lopez, Violeta (LT)" userId="S::violeta.lopez@nps.edu::3fec5048-6963-455c-89dc-17f88e816950" providerId="AD" clId="Web-{12F4FA36-833D-4B08-BD8D-F1C1BE4C22E9}" dt="2021-09-14T16:37:43.918" v="612" actId="1076"/>
        <pc:sldMkLst>
          <pc:docMk/>
          <pc:sldMk cId="3304626240" sldId="285"/>
        </pc:sldMkLst>
        <pc:spChg chg="mod">
          <ac:chgData name="Lopez, Violeta (LT)" userId="S::violeta.lopez@nps.edu::3fec5048-6963-455c-89dc-17f88e816950" providerId="AD" clId="Web-{12F4FA36-833D-4B08-BD8D-F1C1BE4C22E9}" dt="2021-09-14T16:37:38.762" v="610" actId="20577"/>
          <ac:spMkLst>
            <pc:docMk/>
            <pc:sldMk cId="3304626240" sldId="285"/>
            <ac:spMk id="2" creationId="{41C426FE-7AD9-4383-AA21-7FF154D27C02}"/>
          </ac:spMkLst>
        </pc:spChg>
        <pc:graphicFrameChg chg="del">
          <ac:chgData name="Lopez, Violeta (LT)" userId="S::violeta.lopez@nps.edu::3fec5048-6963-455c-89dc-17f88e816950" providerId="AD" clId="Web-{12F4FA36-833D-4B08-BD8D-F1C1BE4C22E9}" dt="2021-09-14T16:37:34.074" v="608"/>
          <ac:graphicFrameMkLst>
            <pc:docMk/>
            <pc:sldMk cId="3304626240" sldId="285"/>
            <ac:graphicFrameMk id="4" creationId="{E98E7E1C-7F86-4799-BB7C-8D74821913B7}"/>
          </ac:graphicFrameMkLst>
        </pc:graphicFrameChg>
        <pc:picChg chg="mod">
          <ac:chgData name="Lopez, Violeta (LT)" userId="S::violeta.lopez@nps.edu::3fec5048-6963-455c-89dc-17f88e816950" providerId="AD" clId="Web-{12F4FA36-833D-4B08-BD8D-F1C1BE4C22E9}" dt="2021-09-14T16:37:43.918" v="612" actId="1076"/>
          <ac:picMkLst>
            <pc:docMk/>
            <pc:sldMk cId="3304626240" sldId="285"/>
            <ac:picMk id="3" creationId="{1587E0E4-7F1E-4A91-B595-B719AC1AF963}"/>
          </ac:picMkLst>
        </pc:picChg>
      </pc:sldChg>
    </pc:docChg>
  </pc:docChgLst>
  <pc:docChgLst>
    <pc:chgData name="Lopez, Violeta (LT)" userId="S::violeta.lopez@nps.edu::3fec5048-6963-455c-89dc-17f88e816950" providerId="AD" clId="Web-{07DDCE86-0DEF-46C1-9D69-B241F38F3B1B}"/>
    <pc:docChg chg="modSld">
      <pc:chgData name="Lopez, Violeta (LT)" userId="S::violeta.lopez@nps.edu::3fec5048-6963-455c-89dc-17f88e816950" providerId="AD" clId="Web-{07DDCE86-0DEF-46C1-9D69-B241F38F3B1B}" dt="2021-09-14T18:45:48.022" v="9"/>
      <pc:docMkLst>
        <pc:docMk/>
      </pc:docMkLst>
      <pc:sldChg chg="addSp modSp">
        <pc:chgData name="Lopez, Violeta (LT)" userId="S::violeta.lopez@nps.edu::3fec5048-6963-455c-89dc-17f88e816950" providerId="AD" clId="Web-{07DDCE86-0DEF-46C1-9D69-B241F38F3B1B}" dt="2021-09-14T18:42:40.680" v="3" actId="14100"/>
        <pc:sldMkLst>
          <pc:docMk/>
          <pc:sldMk cId="3979197825" sldId="278"/>
        </pc:sldMkLst>
        <pc:picChg chg="add mod">
          <ac:chgData name="Lopez, Violeta (LT)" userId="S::violeta.lopez@nps.edu::3fec5048-6963-455c-89dc-17f88e816950" providerId="AD" clId="Web-{07DDCE86-0DEF-46C1-9D69-B241F38F3B1B}" dt="2021-09-14T18:42:40.680" v="3" actId="14100"/>
          <ac:picMkLst>
            <pc:docMk/>
            <pc:sldMk cId="3979197825" sldId="278"/>
            <ac:picMk id="2" creationId="{CA64DD3C-C651-44A6-9CFB-FABEA5B01676}"/>
          </ac:picMkLst>
        </pc:picChg>
      </pc:sldChg>
      <pc:sldChg chg="modSp">
        <pc:chgData name="Lopez, Violeta (LT)" userId="S::violeta.lopez@nps.edu::3fec5048-6963-455c-89dc-17f88e816950" providerId="AD" clId="Web-{07DDCE86-0DEF-46C1-9D69-B241F38F3B1B}" dt="2021-09-14T18:45:48.022" v="9"/>
        <pc:sldMkLst>
          <pc:docMk/>
          <pc:sldMk cId="1666167366" sldId="284"/>
        </pc:sldMkLst>
        <pc:spChg chg="mod">
          <ac:chgData name="Lopez, Violeta (LT)" userId="S::violeta.lopez@nps.edu::3fec5048-6963-455c-89dc-17f88e816950" providerId="AD" clId="Web-{07DDCE86-0DEF-46C1-9D69-B241F38F3B1B}" dt="2021-09-14T18:45:45.835" v="5" actId="20577"/>
          <ac:spMkLst>
            <pc:docMk/>
            <pc:sldMk cId="1666167366" sldId="284"/>
            <ac:spMk id="5" creationId="{1917624D-DCD1-46DA-A5CA-9CA92A04C46A}"/>
          </ac:spMkLst>
        </pc:spChg>
        <pc:graphicFrameChg chg="mod modGraphic">
          <ac:chgData name="Lopez, Violeta (LT)" userId="S::violeta.lopez@nps.edu::3fec5048-6963-455c-89dc-17f88e816950" providerId="AD" clId="Web-{07DDCE86-0DEF-46C1-9D69-B241F38F3B1B}" dt="2021-09-14T18:45:48.022" v="9"/>
          <ac:graphicFrameMkLst>
            <pc:docMk/>
            <pc:sldMk cId="1666167366" sldId="284"/>
            <ac:graphicFrameMk id="4" creationId="{E98E7E1C-7F86-4799-BB7C-8D74821913B7}"/>
          </ac:graphicFrameMkLst>
        </pc:graphicFrameChg>
      </pc:sldChg>
    </pc:docChg>
  </pc:docChgLst>
  <pc:docChgLst>
    <pc:chgData name="Mohammad, Mark (LTJG)" userId="S::mark.mohammad@nps.edu::a6f72b9e-ae68-442b-8300-d181c28b191a" providerId="AD" clId="Web-{1954A589-902D-4FD0-BECE-2B765C87C0EE}"/>
    <pc:docChg chg="modSld">
      <pc:chgData name="Mohammad, Mark (LTJG)" userId="S::mark.mohammad@nps.edu::a6f72b9e-ae68-442b-8300-d181c28b191a" providerId="AD" clId="Web-{1954A589-902D-4FD0-BECE-2B765C87C0EE}" dt="2021-09-13T18:25:27.766" v="0" actId="20577"/>
      <pc:docMkLst>
        <pc:docMk/>
      </pc:docMkLst>
      <pc:sldChg chg="modSp">
        <pc:chgData name="Mohammad, Mark (LTJG)" userId="S::mark.mohammad@nps.edu::a6f72b9e-ae68-442b-8300-d181c28b191a" providerId="AD" clId="Web-{1954A589-902D-4FD0-BECE-2B765C87C0EE}" dt="2021-09-13T18:25:27.766" v="0" actId="20577"/>
        <pc:sldMkLst>
          <pc:docMk/>
          <pc:sldMk cId="3881536726" sldId="281"/>
        </pc:sldMkLst>
        <pc:spChg chg="mod">
          <ac:chgData name="Mohammad, Mark (LTJG)" userId="S::mark.mohammad@nps.edu::a6f72b9e-ae68-442b-8300-d181c28b191a" providerId="AD" clId="Web-{1954A589-902D-4FD0-BECE-2B765C87C0EE}" dt="2021-09-13T18:25:27.766" v="0" actId="20577"/>
          <ac:spMkLst>
            <pc:docMk/>
            <pc:sldMk cId="3881536726" sldId="281"/>
            <ac:spMk id="21" creationId="{201E82CD-53DD-453D-97E7-84912167CA4E}"/>
          </ac:spMkLst>
        </pc:spChg>
      </pc:sldChg>
    </pc:docChg>
  </pc:docChgLst>
  <pc:docChgLst>
    <pc:chgData name="Gore, Steven (Steve) (Capt)" userId="0569d665-f448-41c0-893f-8298287d1917" providerId="ADAL" clId="{8599FA62-D8AC-419C-A58B-8FE7FDA316B2}"/>
    <pc:docChg chg="undo redo custSel addSld delSld modSld sldOrd">
      <pc:chgData name="Gore, Steven (Steve) (Capt)" userId="0569d665-f448-41c0-893f-8298287d1917" providerId="ADAL" clId="{8599FA62-D8AC-419C-A58B-8FE7FDA316B2}" dt="2021-09-14T19:15:44.774" v="2412" actId="1076"/>
      <pc:docMkLst>
        <pc:docMk/>
      </pc:docMkLst>
      <pc:sldChg chg="del">
        <pc:chgData name="Gore, Steven (Steve) (Capt)" userId="0569d665-f448-41c0-893f-8298287d1917" providerId="ADAL" clId="{8599FA62-D8AC-419C-A58B-8FE7FDA316B2}" dt="2021-09-14T18:43:51.039" v="3" actId="2696"/>
        <pc:sldMkLst>
          <pc:docMk/>
          <pc:sldMk cId="1382343508" sldId="283"/>
        </pc:sldMkLst>
      </pc:sldChg>
      <pc:sldChg chg="addSp delSp modSp add mod ord modNotesTx">
        <pc:chgData name="Gore, Steven (Steve) (Capt)" userId="0569d665-f448-41c0-893f-8298287d1917" providerId="ADAL" clId="{8599FA62-D8AC-419C-A58B-8FE7FDA316B2}" dt="2021-09-14T19:15:44.774" v="2412" actId="1076"/>
        <pc:sldMkLst>
          <pc:docMk/>
          <pc:sldMk cId="2073248013" sldId="286"/>
        </pc:sldMkLst>
        <pc:spChg chg="add mod">
          <ac:chgData name="Gore, Steven (Steve) (Capt)" userId="0569d665-f448-41c0-893f-8298287d1917" providerId="ADAL" clId="{8599FA62-D8AC-419C-A58B-8FE7FDA316B2}" dt="2021-09-14T18:50:04.411" v="295" actId="20577"/>
          <ac:spMkLst>
            <pc:docMk/>
            <pc:sldMk cId="2073248013" sldId="286"/>
            <ac:spMk id="2" creationId="{3A1056A4-27D0-48BE-95C3-ECBC7CC57F2C}"/>
          </ac:spMkLst>
        </pc:spChg>
        <pc:spChg chg="mod">
          <ac:chgData name="Gore, Steven (Steve) (Capt)" userId="0569d665-f448-41c0-893f-8298287d1917" providerId="ADAL" clId="{8599FA62-D8AC-419C-A58B-8FE7FDA316B2}" dt="2021-09-14T18:45:46.130" v="94" actId="14100"/>
          <ac:spMkLst>
            <pc:docMk/>
            <pc:sldMk cId="2073248013" sldId="286"/>
            <ac:spMk id="6" creationId="{4DA3E787-797A-4395-8A99-41B18F5D48BE}"/>
          </ac:spMkLst>
        </pc:spChg>
        <pc:spChg chg="del">
          <ac:chgData name="Gore, Steven (Steve) (Capt)" userId="0569d665-f448-41c0-893f-8298287d1917" providerId="ADAL" clId="{8599FA62-D8AC-419C-A58B-8FE7FDA316B2}" dt="2021-09-14T18:47:13.716" v="136" actId="478"/>
          <ac:spMkLst>
            <pc:docMk/>
            <pc:sldMk cId="2073248013" sldId="286"/>
            <ac:spMk id="9" creationId="{880E6337-1D2F-47AA-9D24-CC7F56A0AE26}"/>
          </ac:spMkLst>
        </pc:spChg>
        <pc:spChg chg="mod">
          <ac:chgData name="Gore, Steven (Steve) (Capt)" userId="0569d665-f448-41c0-893f-8298287d1917" providerId="ADAL" clId="{8599FA62-D8AC-419C-A58B-8FE7FDA316B2}" dt="2021-09-14T18:47:33.096" v="141" actId="1076"/>
          <ac:spMkLst>
            <pc:docMk/>
            <pc:sldMk cId="2073248013" sldId="286"/>
            <ac:spMk id="10" creationId="{012AE448-DE61-4D8E-BE52-438762779F5E}"/>
          </ac:spMkLst>
        </pc:spChg>
        <pc:spChg chg="del">
          <ac:chgData name="Gore, Steven (Steve) (Capt)" userId="0569d665-f448-41c0-893f-8298287d1917" providerId="ADAL" clId="{8599FA62-D8AC-419C-A58B-8FE7FDA316B2}" dt="2021-09-14T18:44:03.015" v="7" actId="478"/>
          <ac:spMkLst>
            <pc:docMk/>
            <pc:sldMk cId="2073248013" sldId="286"/>
            <ac:spMk id="11" creationId="{7FC86D5F-B882-4BD4-8CB3-3956F1E6C475}"/>
          </ac:spMkLst>
        </pc:spChg>
        <pc:spChg chg="add mod">
          <ac:chgData name="Gore, Steven (Steve) (Capt)" userId="0569d665-f448-41c0-893f-8298287d1917" providerId="ADAL" clId="{8599FA62-D8AC-419C-A58B-8FE7FDA316B2}" dt="2021-09-14T18:47:30.549" v="140" actId="1076"/>
          <ac:spMkLst>
            <pc:docMk/>
            <pc:sldMk cId="2073248013" sldId="286"/>
            <ac:spMk id="16" creationId="{F79EB622-7184-4832-A042-669588644C4D}"/>
          </ac:spMkLst>
        </pc:spChg>
        <pc:spChg chg="del mod">
          <ac:chgData name="Gore, Steven (Steve) (Capt)" userId="0569d665-f448-41c0-893f-8298287d1917" providerId="ADAL" clId="{8599FA62-D8AC-419C-A58B-8FE7FDA316B2}" dt="2021-09-14T18:45:30.472" v="91"/>
          <ac:spMkLst>
            <pc:docMk/>
            <pc:sldMk cId="2073248013" sldId="286"/>
            <ac:spMk id="18" creationId="{31C74B98-D1DE-46FE-8734-891FEA187830}"/>
          </ac:spMkLst>
        </pc:spChg>
        <pc:spChg chg="del">
          <ac:chgData name="Gore, Steven (Steve) (Capt)" userId="0569d665-f448-41c0-893f-8298287d1917" providerId="ADAL" clId="{8599FA62-D8AC-419C-A58B-8FE7FDA316B2}" dt="2021-09-14T18:46:01.903" v="95" actId="478"/>
          <ac:spMkLst>
            <pc:docMk/>
            <pc:sldMk cId="2073248013" sldId="286"/>
            <ac:spMk id="19" creationId="{D6665FD6-7BD7-4ADC-9423-7075914805B4}"/>
          </ac:spMkLst>
        </pc:spChg>
        <pc:spChg chg="del">
          <ac:chgData name="Gore, Steven (Steve) (Capt)" userId="0569d665-f448-41c0-893f-8298287d1917" providerId="ADAL" clId="{8599FA62-D8AC-419C-A58B-8FE7FDA316B2}" dt="2021-09-14T18:46:01.903" v="95" actId="478"/>
          <ac:spMkLst>
            <pc:docMk/>
            <pc:sldMk cId="2073248013" sldId="286"/>
            <ac:spMk id="20" creationId="{D633A7DE-26E6-4238-9351-F175F1A6EFF1}"/>
          </ac:spMkLst>
        </pc:spChg>
        <pc:spChg chg="del">
          <ac:chgData name="Gore, Steven (Steve) (Capt)" userId="0569d665-f448-41c0-893f-8298287d1917" providerId="ADAL" clId="{8599FA62-D8AC-419C-A58B-8FE7FDA316B2}" dt="2021-09-14T18:46:01.903" v="95" actId="478"/>
          <ac:spMkLst>
            <pc:docMk/>
            <pc:sldMk cId="2073248013" sldId="286"/>
            <ac:spMk id="21" creationId="{59F8B0E7-FC9C-40EA-B7EF-9FCA6EB45B8D}"/>
          </ac:spMkLst>
        </pc:spChg>
        <pc:spChg chg="del">
          <ac:chgData name="Gore, Steven (Steve) (Capt)" userId="0569d665-f448-41c0-893f-8298287d1917" providerId="ADAL" clId="{8599FA62-D8AC-419C-A58B-8FE7FDA316B2}" dt="2021-09-14T18:46:01.903" v="95" actId="478"/>
          <ac:spMkLst>
            <pc:docMk/>
            <pc:sldMk cId="2073248013" sldId="286"/>
            <ac:spMk id="22" creationId="{60D97A60-C62F-4EFB-8413-9230EFB69170}"/>
          </ac:spMkLst>
        </pc:spChg>
        <pc:spChg chg="del">
          <ac:chgData name="Gore, Steven (Steve) (Capt)" userId="0569d665-f448-41c0-893f-8298287d1917" providerId="ADAL" clId="{8599FA62-D8AC-419C-A58B-8FE7FDA316B2}" dt="2021-09-14T18:46:01.903" v="95" actId="478"/>
          <ac:spMkLst>
            <pc:docMk/>
            <pc:sldMk cId="2073248013" sldId="286"/>
            <ac:spMk id="23" creationId="{268A5F59-B072-43D9-BE27-CC2F2A7724DB}"/>
          </ac:spMkLst>
        </pc:spChg>
        <pc:spChg chg="del">
          <ac:chgData name="Gore, Steven (Steve) (Capt)" userId="0569d665-f448-41c0-893f-8298287d1917" providerId="ADAL" clId="{8599FA62-D8AC-419C-A58B-8FE7FDA316B2}" dt="2021-09-14T18:46:01.903" v="95" actId="478"/>
          <ac:spMkLst>
            <pc:docMk/>
            <pc:sldMk cId="2073248013" sldId="286"/>
            <ac:spMk id="24" creationId="{9DA2BA6C-DBE8-4D2F-92B6-EA71F422CE6F}"/>
          </ac:spMkLst>
        </pc:spChg>
        <pc:spChg chg="mod">
          <ac:chgData name="Gore, Steven (Steve) (Capt)" userId="0569d665-f448-41c0-893f-8298287d1917" providerId="ADAL" clId="{8599FA62-D8AC-419C-A58B-8FE7FDA316B2}" dt="2021-09-14T18:43:58.171" v="6" actId="20577"/>
          <ac:spMkLst>
            <pc:docMk/>
            <pc:sldMk cId="2073248013" sldId="286"/>
            <ac:spMk id="27" creationId="{279C3020-C87B-4F7C-801B-EC789EBB1122}"/>
          </ac:spMkLst>
        </pc:spChg>
        <pc:graphicFrameChg chg="del">
          <ac:chgData name="Gore, Steven (Steve) (Capt)" userId="0569d665-f448-41c0-893f-8298287d1917" providerId="ADAL" clId="{8599FA62-D8AC-419C-A58B-8FE7FDA316B2}" dt="2021-09-14T18:46:01.903" v="95" actId="478"/>
          <ac:graphicFrameMkLst>
            <pc:docMk/>
            <pc:sldMk cId="2073248013" sldId="286"/>
            <ac:graphicFrameMk id="17" creationId="{0E7D02EC-360E-459A-A7A0-C271890148AE}"/>
          </ac:graphicFrameMkLst>
        </pc:graphicFrameChg>
        <pc:picChg chg="add mod">
          <ac:chgData name="Gore, Steven (Steve) (Capt)" userId="0569d665-f448-41c0-893f-8298287d1917" providerId="ADAL" clId="{8599FA62-D8AC-419C-A58B-8FE7FDA316B2}" dt="2021-09-14T19:15:27.142" v="2408" actId="208"/>
          <ac:picMkLst>
            <pc:docMk/>
            <pc:sldMk cId="2073248013" sldId="286"/>
            <ac:picMk id="5" creationId="{22465BE6-DDCF-45D8-8952-7F0BE8A4537D}"/>
          </ac:picMkLst>
        </pc:picChg>
        <pc:picChg chg="add mod">
          <ac:chgData name="Gore, Steven (Steve) (Capt)" userId="0569d665-f448-41c0-893f-8298287d1917" providerId="ADAL" clId="{8599FA62-D8AC-419C-A58B-8FE7FDA316B2}" dt="2021-09-14T19:15:44.774" v="2412" actId="1076"/>
          <ac:picMkLst>
            <pc:docMk/>
            <pc:sldMk cId="2073248013" sldId="286"/>
            <ac:picMk id="8" creationId="{B5FAB493-A69B-4CAB-973C-3669076A1A21}"/>
          </ac:picMkLst>
        </pc:picChg>
      </pc:sldChg>
      <pc:sldChg chg="addSp delSp modSp add mod modNotesTx">
        <pc:chgData name="Gore, Steven (Steve) (Capt)" userId="0569d665-f448-41c0-893f-8298287d1917" providerId="ADAL" clId="{8599FA62-D8AC-419C-A58B-8FE7FDA316B2}" dt="2021-09-14T19:10:18.410" v="2398" actId="1036"/>
        <pc:sldMkLst>
          <pc:docMk/>
          <pc:sldMk cId="1593221261" sldId="287"/>
        </pc:sldMkLst>
        <pc:spChg chg="add mod">
          <ac:chgData name="Gore, Steven (Steve) (Capt)" userId="0569d665-f448-41c0-893f-8298287d1917" providerId="ADAL" clId="{8599FA62-D8AC-419C-A58B-8FE7FDA316B2}" dt="2021-09-14T19:03:00.328" v="1434" actId="20577"/>
          <ac:spMkLst>
            <pc:docMk/>
            <pc:sldMk cId="1593221261" sldId="287"/>
            <ac:spMk id="2" creationId="{BC5A1E63-0CC6-4850-B983-5CB0C944B8B6}"/>
          </ac:spMkLst>
        </pc:spChg>
        <pc:spChg chg="del">
          <ac:chgData name="Gore, Steven (Steve) (Capt)" userId="0569d665-f448-41c0-893f-8298287d1917" providerId="ADAL" clId="{8599FA62-D8AC-419C-A58B-8FE7FDA316B2}" dt="2021-09-14T18:46:12.637" v="98" actId="478"/>
          <ac:spMkLst>
            <pc:docMk/>
            <pc:sldMk cId="1593221261" sldId="287"/>
            <ac:spMk id="3" creationId="{7C3ADD4A-FD73-4F16-94CC-95781B16C496}"/>
          </ac:spMkLst>
        </pc:spChg>
        <pc:spChg chg="add mod">
          <ac:chgData name="Gore, Steven (Steve) (Capt)" userId="0569d665-f448-41c0-893f-8298287d1917" providerId="ADAL" clId="{8599FA62-D8AC-419C-A58B-8FE7FDA316B2}" dt="2021-09-14T19:10:18.410" v="2398" actId="1036"/>
          <ac:spMkLst>
            <pc:docMk/>
            <pc:sldMk cId="1593221261" sldId="287"/>
            <ac:spMk id="4" creationId="{1FAFA19B-55BA-420C-8B2D-23B21F7FE025}"/>
          </ac:spMkLst>
        </pc:spChg>
        <pc:spChg chg="add mod">
          <ac:chgData name="Gore, Steven (Steve) (Capt)" userId="0569d665-f448-41c0-893f-8298287d1917" providerId="ADAL" clId="{8599FA62-D8AC-419C-A58B-8FE7FDA316B2}" dt="2021-09-14T19:10:18.410" v="2398" actId="1036"/>
          <ac:spMkLst>
            <pc:docMk/>
            <pc:sldMk cId="1593221261" sldId="287"/>
            <ac:spMk id="5" creationId="{BC81E45C-DE1F-46E2-A529-8B51E24B6CF0}"/>
          </ac:spMkLst>
        </pc:spChg>
        <pc:spChg chg="del">
          <ac:chgData name="Gore, Steven (Steve) (Capt)" userId="0569d665-f448-41c0-893f-8298287d1917" providerId="ADAL" clId="{8599FA62-D8AC-419C-A58B-8FE7FDA316B2}" dt="2021-09-14T18:46:12.637" v="98" actId="478"/>
          <ac:spMkLst>
            <pc:docMk/>
            <pc:sldMk cId="1593221261" sldId="287"/>
            <ac:spMk id="6" creationId="{4DA3E787-797A-4395-8A99-41B18F5D48BE}"/>
          </ac:spMkLst>
        </pc:spChg>
        <pc:spChg chg="add mod">
          <ac:chgData name="Gore, Steven (Steve) (Capt)" userId="0569d665-f448-41c0-893f-8298287d1917" providerId="ADAL" clId="{8599FA62-D8AC-419C-A58B-8FE7FDA316B2}" dt="2021-09-14T19:10:18.410" v="2398" actId="1036"/>
          <ac:spMkLst>
            <pc:docMk/>
            <pc:sldMk cId="1593221261" sldId="287"/>
            <ac:spMk id="7" creationId="{79BD0A65-0F6D-4398-94CF-3F00CED3AB65}"/>
          </ac:spMkLst>
        </pc:spChg>
        <pc:spChg chg="add del">
          <ac:chgData name="Gore, Steven (Steve) (Capt)" userId="0569d665-f448-41c0-893f-8298287d1917" providerId="ADAL" clId="{8599FA62-D8AC-419C-A58B-8FE7FDA316B2}" dt="2021-09-14T18:46:28.744" v="103" actId="478"/>
          <ac:spMkLst>
            <pc:docMk/>
            <pc:sldMk cId="1593221261" sldId="287"/>
            <ac:spMk id="9" creationId="{880E6337-1D2F-47AA-9D24-CC7F56A0AE26}"/>
          </ac:spMkLst>
        </pc:spChg>
        <pc:spChg chg="del">
          <ac:chgData name="Gore, Steven (Steve) (Capt)" userId="0569d665-f448-41c0-893f-8298287d1917" providerId="ADAL" clId="{8599FA62-D8AC-419C-A58B-8FE7FDA316B2}" dt="2021-09-14T18:46:12.637" v="98" actId="478"/>
          <ac:spMkLst>
            <pc:docMk/>
            <pc:sldMk cId="1593221261" sldId="287"/>
            <ac:spMk id="10" creationId="{012AE448-DE61-4D8E-BE52-438762779F5E}"/>
          </ac:spMkLst>
        </pc:spChg>
        <pc:spChg chg="add del">
          <ac:chgData name="Gore, Steven (Steve) (Capt)" userId="0569d665-f448-41c0-893f-8298287d1917" providerId="ADAL" clId="{8599FA62-D8AC-419C-A58B-8FE7FDA316B2}" dt="2021-09-14T18:46:28.744" v="103" actId="478"/>
          <ac:spMkLst>
            <pc:docMk/>
            <pc:sldMk cId="1593221261" sldId="287"/>
            <ac:spMk id="18" creationId="{31C74B98-D1DE-46FE-8734-891FEA187830}"/>
          </ac:spMkLst>
        </pc:spChg>
        <pc:spChg chg="del">
          <ac:chgData name="Gore, Steven (Steve) (Capt)" userId="0569d665-f448-41c0-893f-8298287d1917" providerId="ADAL" clId="{8599FA62-D8AC-419C-A58B-8FE7FDA316B2}" dt="2021-09-14T18:46:12.637" v="98" actId="478"/>
          <ac:spMkLst>
            <pc:docMk/>
            <pc:sldMk cId="1593221261" sldId="287"/>
            <ac:spMk id="19" creationId="{D6665FD6-7BD7-4ADC-9423-7075914805B4}"/>
          </ac:spMkLst>
        </pc:spChg>
        <pc:spChg chg="del">
          <ac:chgData name="Gore, Steven (Steve) (Capt)" userId="0569d665-f448-41c0-893f-8298287d1917" providerId="ADAL" clId="{8599FA62-D8AC-419C-A58B-8FE7FDA316B2}" dt="2021-09-14T18:46:12.637" v="98" actId="478"/>
          <ac:spMkLst>
            <pc:docMk/>
            <pc:sldMk cId="1593221261" sldId="287"/>
            <ac:spMk id="20" creationId="{D633A7DE-26E6-4238-9351-F175F1A6EFF1}"/>
          </ac:spMkLst>
        </pc:spChg>
        <pc:spChg chg="del">
          <ac:chgData name="Gore, Steven (Steve) (Capt)" userId="0569d665-f448-41c0-893f-8298287d1917" providerId="ADAL" clId="{8599FA62-D8AC-419C-A58B-8FE7FDA316B2}" dt="2021-09-14T18:46:12.637" v="98" actId="478"/>
          <ac:spMkLst>
            <pc:docMk/>
            <pc:sldMk cId="1593221261" sldId="287"/>
            <ac:spMk id="21" creationId="{59F8B0E7-FC9C-40EA-B7EF-9FCA6EB45B8D}"/>
          </ac:spMkLst>
        </pc:spChg>
        <pc:spChg chg="del">
          <ac:chgData name="Gore, Steven (Steve) (Capt)" userId="0569d665-f448-41c0-893f-8298287d1917" providerId="ADAL" clId="{8599FA62-D8AC-419C-A58B-8FE7FDA316B2}" dt="2021-09-14T18:46:12.637" v="98" actId="478"/>
          <ac:spMkLst>
            <pc:docMk/>
            <pc:sldMk cId="1593221261" sldId="287"/>
            <ac:spMk id="22" creationId="{60D97A60-C62F-4EFB-8413-9230EFB69170}"/>
          </ac:spMkLst>
        </pc:spChg>
        <pc:spChg chg="del">
          <ac:chgData name="Gore, Steven (Steve) (Capt)" userId="0569d665-f448-41c0-893f-8298287d1917" providerId="ADAL" clId="{8599FA62-D8AC-419C-A58B-8FE7FDA316B2}" dt="2021-09-14T18:46:12.637" v="98" actId="478"/>
          <ac:spMkLst>
            <pc:docMk/>
            <pc:sldMk cId="1593221261" sldId="287"/>
            <ac:spMk id="23" creationId="{268A5F59-B072-43D9-BE27-CC2F2A7724DB}"/>
          </ac:spMkLst>
        </pc:spChg>
        <pc:spChg chg="del">
          <ac:chgData name="Gore, Steven (Steve) (Capt)" userId="0569d665-f448-41c0-893f-8298287d1917" providerId="ADAL" clId="{8599FA62-D8AC-419C-A58B-8FE7FDA316B2}" dt="2021-09-14T19:00:35.574" v="1159" actId="478"/>
          <ac:spMkLst>
            <pc:docMk/>
            <pc:sldMk cId="1593221261" sldId="287"/>
            <ac:spMk id="24" creationId="{9DA2BA6C-DBE8-4D2F-92B6-EA71F422CE6F}"/>
          </ac:spMkLst>
        </pc:spChg>
        <pc:spChg chg="add mod">
          <ac:chgData name="Gore, Steven (Steve) (Capt)" userId="0569d665-f448-41c0-893f-8298287d1917" providerId="ADAL" clId="{8599FA62-D8AC-419C-A58B-8FE7FDA316B2}" dt="2021-09-14T19:10:18.410" v="2398" actId="1036"/>
          <ac:spMkLst>
            <pc:docMk/>
            <pc:sldMk cId="1593221261" sldId="287"/>
            <ac:spMk id="25" creationId="{AA974EF8-0C37-4AF1-ABC3-8627EC999333}"/>
          </ac:spMkLst>
        </pc:spChg>
        <pc:spChg chg="add mod">
          <ac:chgData name="Gore, Steven (Steve) (Capt)" userId="0569d665-f448-41c0-893f-8298287d1917" providerId="ADAL" clId="{8599FA62-D8AC-419C-A58B-8FE7FDA316B2}" dt="2021-09-14T19:10:18.410" v="2398" actId="1036"/>
          <ac:spMkLst>
            <pc:docMk/>
            <pc:sldMk cId="1593221261" sldId="287"/>
            <ac:spMk id="26" creationId="{A36AF0AC-F6A9-4B09-A86F-A70309973976}"/>
          </ac:spMkLst>
        </pc:spChg>
        <pc:spChg chg="mod">
          <ac:chgData name="Gore, Steven (Steve) (Capt)" userId="0569d665-f448-41c0-893f-8298287d1917" providerId="ADAL" clId="{8599FA62-D8AC-419C-A58B-8FE7FDA316B2}" dt="2021-09-14T18:46:16.190" v="100" actId="1076"/>
          <ac:spMkLst>
            <pc:docMk/>
            <pc:sldMk cId="1593221261" sldId="287"/>
            <ac:spMk id="27" creationId="{279C3020-C87B-4F7C-801B-EC789EBB1122}"/>
          </ac:spMkLst>
        </pc:spChg>
        <pc:spChg chg="add mod">
          <ac:chgData name="Gore, Steven (Steve) (Capt)" userId="0569d665-f448-41c0-893f-8298287d1917" providerId="ADAL" clId="{8599FA62-D8AC-419C-A58B-8FE7FDA316B2}" dt="2021-09-14T19:10:18.410" v="2398" actId="1036"/>
          <ac:spMkLst>
            <pc:docMk/>
            <pc:sldMk cId="1593221261" sldId="287"/>
            <ac:spMk id="28" creationId="{EF237F82-79DE-4FA4-887E-49E5FF8958CD}"/>
          </ac:spMkLst>
        </pc:spChg>
        <pc:spChg chg="add mod">
          <ac:chgData name="Gore, Steven (Steve) (Capt)" userId="0569d665-f448-41c0-893f-8298287d1917" providerId="ADAL" clId="{8599FA62-D8AC-419C-A58B-8FE7FDA316B2}" dt="2021-09-14T19:10:18.410" v="2398" actId="1036"/>
          <ac:spMkLst>
            <pc:docMk/>
            <pc:sldMk cId="1593221261" sldId="287"/>
            <ac:spMk id="29" creationId="{E1AAB5FB-238A-41EA-872F-53B30386A562}"/>
          </ac:spMkLst>
        </pc:spChg>
        <pc:spChg chg="add mod">
          <ac:chgData name="Gore, Steven (Steve) (Capt)" userId="0569d665-f448-41c0-893f-8298287d1917" providerId="ADAL" clId="{8599FA62-D8AC-419C-A58B-8FE7FDA316B2}" dt="2021-09-14T19:10:18.410" v="2398" actId="1036"/>
          <ac:spMkLst>
            <pc:docMk/>
            <pc:sldMk cId="1593221261" sldId="287"/>
            <ac:spMk id="30" creationId="{FD99318B-4CD0-4CDF-A8F2-A4F84F3257A9}"/>
          </ac:spMkLst>
        </pc:spChg>
        <pc:spChg chg="add mod">
          <ac:chgData name="Gore, Steven (Steve) (Capt)" userId="0569d665-f448-41c0-893f-8298287d1917" providerId="ADAL" clId="{8599FA62-D8AC-419C-A58B-8FE7FDA316B2}" dt="2021-09-14T19:10:18.410" v="2398" actId="1036"/>
          <ac:spMkLst>
            <pc:docMk/>
            <pc:sldMk cId="1593221261" sldId="287"/>
            <ac:spMk id="31" creationId="{EDAB7234-84F5-4EB1-8435-90C250B9A883}"/>
          </ac:spMkLst>
        </pc:spChg>
        <pc:spChg chg="add mod">
          <ac:chgData name="Gore, Steven (Steve) (Capt)" userId="0569d665-f448-41c0-893f-8298287d1917" providerId="ADAL" clId="{8599FA62-D8AC-419C-A58B-8FE7FDA316B2}" dt="2021-09-14T19:10:18.410" v="2398" actId="1036"/>
          <ac:spMkLst>
            <pc:docMk/>
            <pc:sldMk cId="1593221261" sldId="287"/>
            <ac:spMk id="32" creationId="{61F9A011-000C-4A4F-81A4-23AB520220C2}"/>
          </ac:spMkLst>
        </pc:spChg>
        <pc:spChg chg="add mod">
          <ac:chgData name="Gore, Steven (Steve) (Capt)" userId="0569d665-f448-41c0-893f-8298287d1917" providerId="ADAL" clId="{8599FA62-D8AC-419C-A58B-8FE7FDA316B2}" dt="2021-09-14T19:10:18.410" v="2398" actId="1036"/>
          <ac:spMkLst>
            <pc:docMk/>
            <pc:sldMk cId="1593221261" sldId="287"/>
            <ac:spMk id="33" creationId="{6DF3C3F2-F76E-4891-A7E1-8BF218012D37}"/>
          </ac:spMkLst>
        </pc:spChg>
        <pc:spChg chg="add mod">
          <ac:chgData name="Gore, Steven (Steve) (Capt)" userId="0569d665-f448-41c0-893f-8298287d1917" providerId="ADAL" clId="{8599FA62-D8AC-419C-A58B-8FE7FDA316B2}" dt="2021-09-14T19:10:18.410" v="2398" actId="1036"/>
          <ac:spMkLst>
            <pc:docMk/>
            <pc:sldMk cId="1593221261" sldId="287"/>
            <ac:spMk id="34" creationId="{5115D51D-C8C1-4688-BA79-E6490B59CB86}"/>
          </ac:spMkLst>
        </pc:spChg>
        <pc:spChg chg="add mod">
          <ac:chgData name="Gore, Steven (Steve) (Capt)" userId="0569d665-f448-41c0-893f-8298287d1917" providerId="ADAL" clId="{8599FA62-D8AC-419C-A58B-8FE7FDA316B2}" dt="2021-09-14T19:10:18.410" v="2398" actId="1036"/>
          <ac:spMkLst>
            <pc:docMk/>
            <pc:sldMk cId="1593221261" sldId="287"/>
            <ac:spMk id="35" creationId="{02C4B433-5333-47AA-9B96-715B3BC6B5F6}"/>
          </ac:spMkLst>
        </pc:spChg>
        <pc:spChg chg="add mod">
          <ac:chgData name="Gore, Steven (Steve) (Capt)" userId="0569d665-f448-41c0-893f-8298287d1917" providerId="ADAL" clId="{8599FA62-D8AC-419C-A58B-8FE7FDA316B2}" dt="2021-09-14T19:10:18.410" v="2398" actId="1036"/>
          <ac:spMkLst>
            <pc:docMk/>
            <pc:sldMk cId="1593221261" sldId="287"/>
            <ac:spMk id="36" creationId="{06823D4D-9F9F-49B1-9209-3176E56D6177}"/>
          </ac:spMkLst>
        </pc:spChg>
        <pc:spChg chg="add mod">
          <ac:chgData name="Gore, Steven (Steve) (Capt)" userId="0569d665-f448-41c0-893f-8298287d1917" providerId="ADAL" clId="{8599FA62-D8AC-419C-A58B-8FE7FDA316B2}" dt="2021-09-14T19:10:18.410" v="2398" actId="1036"/>
          <ac:spMkLst>
            <pc:docMk/>
            <pc:sldMk cId="1593221261" sldId="287"/>
            <ac:spMk id="37" creationId="{77402D56-B2CF-4600-9EE3-E6AEF723BCAD}"/>
          </ac:spMkLst>
        </pc:spChg>
        <pc:spChg chg="add mod">
          <ac:chgData name="Gore, Steven (Steve) (Capt)" userId="0569d665-f448-41c0-893f-8298287d1917" providerId="ADAL" clId="{8599FA62-D8AC-419C-A58B-8FE7FDA316B2}" dt="2021-09-14T19:10:18.410" v="2398" actId="1036"/>
          <ac:spMkLst>
            <pc:docMk/>
            <pc:sldMk cId="1593221261" sldId="287"/>
            <ac:spMk id="38" creationId="{B9F07BF7-B5F1-481F-A603-56312C93160D}"/>
          </ac:spMkLst>
        </pc:spChg>
        <pc:spChg chg="add mod">
          <ac:chgData name="Gore, Steven (Steve) (Capt)" userId="0569d665-f448-41c0-893f-8298287d1917" providerId="ADAL" clId="{8599FA62-D8AC-419C-A58B-8FE7FDA316B2}" dt="2021-09-14T19:10:18.410" v="2398" actId="1036"/>
          <ac:spMkLst>
            <pc:docMk/>
            <pc:sldMk cId="1593221261" sldId="287"/>
            <ac:spMk id="39" creationId="{BD249262-DFE1-4AB2-8871-D5C0487729F1}"/>
          </ac:spMkLst>
        </pc:spChg>
        <pc:spChg chg="add mod">
          <ac:chgData name="Gore, Steven (Steve) (Capt)" userId="0569d665-f448-41c0-893f-8298287d1917" providerId="ADAL" clId="{8599FA62-D8AC-419C-A58B-8FE7FDA316B2}" dt="2021-09-14T19:10:18.410" v="2398" actId="1036"/>
          <ac:spMkLst>
            <pc:docMk/>
            <pc:sldMk cId="1593221261" sldId="287"/>
            <ac:spMk id="40" creationId="{E7A0A8F8-2C96-4A41-84A2-10E1CB95DFA1}"/>
          </ac:spMkLst>
        </pc:spChg>
        <pc:spChg chg="add mod">
          <ac:chgData name="Gore, Steven (Steve) (Capt)" userId="0569d665-f448-41c0-893f-8298287d1917" providerId="ADAL" clId="{8599FA62-D8AC-419C-A58B-8FE7FDA316B2}" dt="2021-09-14T19:10:18.410" v="2398" actId="1036"/>
          <ac:spMkLst>
            <pc:docMk/>
            <pc:sldMk cId="1593221261" sldId="287"/>
            <ac:spMk id="41" creationId="{8153D72A-C99A-4815-B844-7B29D99D5DB5}"/>
          </ac:spMkLst>
        </pc:spChg>
        <pc:spChg chg="add mod">
          <ac:chgData name="Gore, Steven (Steve) (Capt)" userId="0569d665-f448-41c0-893f-8298287d1917" providerId="ADAL" clId="{8599FA62-D8AC-419C-A58B-8FE7FDA316B2}" dt="2021-09-14T19:10:18.410" v="2398" actId="1036"/>
          <ac:spMkLst>
            <pc:docMk/>
            <pc:sldMk cId="1593221261" sldId="287"/>
            <ac:spMk id="42" creationId="{31502DB7-DB00-47DE-B8E4-0866ED591639}"/>
          </ac:spMkLst>
        </pc:spChg>
        <pc:spChg chg="add mod">
          <ac:chgData name="Gore, Steven (Steve) (Capt)" userId="0569d665-f448-41c0-893f-8298287d1917" providerId="ADAL" clId="{8599FA62-D8AC-419C-A58B-8FE7FDA316B2}" dt="2021-09-14T19:10:18.410" v="2398" actId="1036"/>
          <ac:spMkLst>
            <pc:docMk/>
            <pc:sldMk cId="1593221261" sldId="287"/>
            <ac:spMk id="43" creationId="{0A104A34-7101-4791-961B-CAA3A0885CF7}"/>
          </ac:spMkLst>
        </pc:spChg>
        <pc:graphicFrameChg chg="del">
          <ac:chgData name="Gore, Steven (Steve) (Capt)" userId="0569d665-f448-41c0-893f-8298287d1917" providerId="ADAL" clId="{8599FA62-D8AC-419C-A58B-8FE7FDA316B2}" dt="2021-09-14T18:46:12.637" v="98" actId="478"/>
          <ac:graphicFrameMkLst>
            <pc:docMk/>
            <pc:sldMk cId="1593221261" sldId="287"/>
            <ac:graphicFrameMk id="17" creationId="{0E7D02EC-360E-459A-A7A0-C271890148AE}"/>
          </ac:graphicFrameMkLst>
        </pc:graphicFrameChg>
      </pc:sldChg>
      <pc:sldChg chg="modSp add mod ord modNotesTx">
        <pc:chgData name="Gore, Steven (Steve) (Capt)" userId="0569d665-f448-41c0-893f-8298287d1917" providerId="ADAL" clId="{8599FA62-D8AC-419C-A58B-8FE7FDA316B2}" dt="2021-09-14T19:00:38.525" v="1160" actId="6549"/>
        <pc:sldMkLst>
          <pc:docMk/>
          <pc:sldMk cId="1987466547" sldId="288"/>
        </pc:sldMkLst>
        <pc:spChg chg="mod">
          <ac:chgData name="Gore, Steven (Steve) (Capt)" userId="0569d665-f448-41c0-893f-8298287d1917" providerId="ADAL" clId="{8599FA62-D8AC-419C-A58B-8FE7FDA316B2}" dt="2021-09-14T18:56:02.785" v="838" actId="20577"/>
          <ac:spMkLst>
            <pc:docMk/>
            <pc:sldMk cId="1987466547" sldId="288"/>
            <ac:spMk id="15" creationId="{34CC45AB-4AAE-4752-BD7C-39622A8FEE89}"/>
          </ac:spMkLst>
        </pc:spChg>
        <pc:spChg chg="mod">
          <ac:chgData name="Gore, Steven (Steve) (Capt)" userId="0569d665-f448-41c0-893f-8298287d1917" providerId="ADAL" clId="{8599FA62-D8AC-419C-A58B-8FE7FDA316B2}" dt="2021-09-14T18:59:40.830" v="982" actId="20577"/>
          <ac:spMkLst>
            <pc:docMk/>
            <pc:sldMk cId="1987466547" sldId="288"/>
            <ac:spMk id="20" creationId="{AB1AE245-26B1-479B-A88F-1C82F9179A89}"/>
          </ac:spMkLst>
        </pc:spChg>
        <pc:spChg chg="mod">
          <ac:chgData name="Gore, Steven (Steve) (Capt)" userId="0569d665-f448-41c0-893f-8298287d1917" providerId="ADAL" clId="{8599FA62-D8AC-419C-A58B-8FE7FDA316B2}" dt="2021-09-14T19:00:29.164" v="1158" actId="20577"/>
          <ac:spMkLst>
            <pc:docMk/>
            <pc:sldMk cId="1987466547" sldId="288"/>
            <ac:spMk id="21" creationId="{201E82CD-53DD-453D-97E7-84912167CA4E}"/>
          </ac:spMkLst>
        </pc:spChg>
      </pc:sldChg>
    </pc:docChg>
  </pc:docChgLst>
  <pc:docChgLst>
    <pc:chgData name="Gore, Steven (Steve) (Capt)" userId="S::steven.gore@nps.edu::0569d665-f448-41c0-893f-8298287d1917" providerId="AD" clId="Web-{130C702A-DEDC-4177-BD61-014342B4A810}"/>
    <pc:docChg chg="modSld">
      <pc:chgData name="Gore, Steven (Steve) (Capt)" userId="S::steven.gore@nps.edu::0569d665-f448-41c0-893f-8298287d1917" providerId="AD" clId="Web-{130C702A-DEDC-4177-BD61-014342B4A810}" dt="2021-09-13T17:22:12.679" v="8"/>
      <pc:docMkLst>
        <pc:docMk/>
      </pc:docMkLst>
      <pc:sldChg chg="addSp delSp modSp">
        <pc:chgData name="Gore, Steven (Steve) (Capt)" userId="S::steven.gore@nps.edu::0569d665-f448-41c0-893f-8298287d1917" providerId="AD" clId="Web-{130C702A-DEDC-4177-BD61-014342B4A810}" dt="2021-09-13T17:22:12.679" v="8"/>
        <pc:sldMkLst>
          <pc:docMk/>
          <pc:sldMk cId="3979197825" sldId="278"/>
        </pc:sldMkLst>
        <pc:spChg chg="add del mod">
          <ac:chgData name="Gore, Steven (Steve) (Capt)" userId="S::steven.gore@nps.edu::0569d665-f448-41c0-893f-8298287d1917" providerId="AD" clId="Web-{130C702A-DEDC-4177-BD61-014342B4A810}" dt="2021-09-13T17:22:12.679" v="8"/>
          <ac:spMkLst>
            <pc:docMk/>
            <pc:sldMk cId="3979197825" sldId="278"/>
            <ac:spMk id="2" creationId="{1D612037-8226-48F6-973A-FB426DB960EF}"/>
          </ac:spMkLst>
        </pc:spChg>
      </pc:sldChg>
      <pc:sldChg chg="modSp">
        <pc:chgData name="Gore, Steven (Steve) (Capt)" userId="S::steven.gore@nps.edu::0569d665-f448-41c0-893f-8298287d1917" providerId="AD" clId="Web-{130C702A-DEDC-4177-BD61-014342B4A810}" dt="2021-09-13T17:16:20.612" v="7" actId="20577"/>
        <pc:sldMkLst>
          <pc:docMk/>
          <pc:sldMk cId="733324232" sldId="279"/>
        </pc:sldMkLst>
        <pc:spChg chg="mod">
          <ac:chgData name="Gore, Steven (Steve) (Capt)" userId="S::steven.gore@nps.edu::0569d665-f448-41c0-893f-8298287d1917" providerId="AD" clId="Web-{130C702A-DEDC-4177-BD61-014342B4A810}" dt="2021-09-13T17:16:20.612" v="7" actId="20577"/>
          <ac:spMkLst>
            <pc:docMk/>
            <pc:sldMk cId="733324232" sldId="279"/>
            <ac:spMk id="4" creationId="{B768AFDD-0928-4A0D-A791-10E5A9D70A8F}"/>
          </ac:spMkLst>
        </pc:spChg>
      </pc:sldChg>
    </pc:docChg>
  </pc:docChgLst>
  <pc:docChgLst>
    <pc:chgData name="Lopez, Violeta (LT)" userId="S::violeta.lopez@nps.edu::3fec5048-6963-455c-89dc-17f88e816950" providerId="AD" clId="Web-{C0A5ADA4-2884-42B0-848D-66C4F107E60A}"/>
    <pc:docChg chg="modSld">
      <pc:chgData name="Lopez, Violeta (LT)" userId="S::violeta.lopez@nps.edu::3fec5048-6963-455c-89dc-17f88e816950" providerId="AD" clId="Web-{C0A5ADA4-2884-42B0-848D-66C4F107E60A}" dt="2021-09-13T17:49:00.551" v="489" actId="1076"/>
      <pc:docMkLst>
        <pc:docMk/>
      </pc:docMkLst>
      <pc:sldChg chg="modSp">
        <pc:chgData name="Lopez, Violeta (LT)" userId="S::violeta.lopez@nps.edu::3fec5048-6963-455c-89dc-17f88e816950" providerId="AD" clId="Web-{C0A5ADA4-2884-42B0-848D-66C4F107E60A}" dt="2021-09-13T17:48:33.285" v="487" actId="1076"/>
        <pc:sldMkLst>
          <pc:docMk/>
          <pc:sldMk cId="3205370301" sldId="277"/>
        </pc:sldMkLst>
        <pc:spChg chg="mod">
          <ac:chgData name="Lopez, Violeta (LT)" userId="S::violeta.lopez@nps.edu::3fec5048-6963-455c-89dc-17f88e816950" providerId="AD" clId="Web-{C0A5ADA4-2884-42B0-848D-66C4F107E60A}" dt="2021-09-13T17:48:33.285" v="487" actId="1076"/>
          <ac:spMkLst>
            <pc:docMk/>
            <pc:sldMk cId="3205370301" sldId="277"/>
            <ac:spMk id="6" creationId="{E25CE9F3-EC2F-4A74-B077-ABE00552336E}"/>
          </ac:spMkLst>
        </pc:spChg>
      </pc:sldChg>
      <pc:sldChg chg="addSp delSp modSp">
        <pc:chgData name="Lopez, Violeta (LT)" userId="S::violeta.lopez@nps.edu::3fec5048-6963-455c-89dc-17f88e816950" providerId="AD" clId="Web-{C0A5ADA4-2884-42B0-848D-66C4F107E60A}" dt="2021-09-13T17:49:00.551" v="489" actId="1076"/>
        <pc:sldMkLst>
          <pc:docMk/>
          <pc:sldMk cId="1738084158" sldId="280"/>
        </pc:sldMkLst>
        <pc:spChg chg="add del mod">
          <ac:chgData name="Lopez, Violeta (LT)" userId="S::violeta.lopez@nps.edu::3fec5048-6963-455c-89dc-17f88e816950" providerId="AD" clId="Web-{C0A5ADA4-2884-42B0-848D-66C4F107E60A}" dt="2021-09-13T17:38:15.734" v="21"/>
          <ac:spMkLst>
            <pc:docMk/>
            <pc:sldMk cId="1738084158" sldId="280"/>
            <ac:spMk id="5" creationId="{40E278F7-F9FA-4938-80BA-C0F860E27134}"/>
          </ac:spMkLst>
        </pc:spChg>
        <pc:spChg chg="add mod">
          <ac:chgData name="Lopez, Violeta (LT)" userId="S::violeta.lopez@nps.edu::3fec5048-6963-455c-89dc-17f88e816950" providerId="AD" clId="Web-{C0A5ADA4-2884-42B0-848D-66C4F107E60A}" dt="2021-09-13T17:48:24.863" v="486" actId="20577"/>
          <ac:spMkLst>
            <pc:docMk/>
            <pc:sldMk cId="1738084158" sldId="280"/>
            <ac:spMk id="6" creationId="{6A73829B-79C0-4DA9-92A2-34AD9960FADC}"/>
          </ac:spMkLst>
        </pc:spChg>
        <pc:spChg chg="mod">
          <ac:chgData name="Lopez, Violeta (LT)" userId="S::violeta.lopez@nps.edu::3fec5048-6963-455c-89dc-17f88e816950" providerId="AD" clId="Web-{C0A5ADA4-2884-42B0-848D-66C4F107E60A}" dt="2021-09-13T17:48:39.269" v="488" actId="1076"/>
          <ac:spMkLst>
            <pc:docMk/>
            <pc:sldMk cId="1738084158" sldId="280"/>
            <ac:spMk id="11" creationId="{3CCD6AAB-3C76-4C0D-B490-39346E3FCDD7}"/>
          </ac:spMkLst>
        </pc:spChg>
        <pc:picChg chg="add del mod">
          <ac:chgData name="Lopez, Violeta (LT)" userId="S::violeta.lopez@nps.edu::3fec5048-6963-455c-89dc-17f88e816950" providerId="AD" clId="Web-{C0A5ADA4-2884-42B0-848D-66C4F107E60A}" dt="2021-09-13T17:36:19.968" v="3"/>
          <ac:picMkLst>
            <pc:docMk/>
            <pc:sldMk cId="1738084158" sldId="280"/>
            <ac:picMk id="2" creationId="{0EFED92A-22F2-404D-9340-2990E1633599}"/>
          </ac:picMkLst>
        </pc:picChg>
        <pc:picChg chg="add del mod">
          <ac:chgData name="Lopez, Violeta (LT)" userId="S::violeta.lopez@nps.edu::3fec5048-6963-455c-89dc-17f88e816950" providerId="AD" clId="Web-{C0A5ADA4-2884-42B0-848D-66C4F107E60A}" dt="2021-09-13T17:36:45.531" v="6"/>
          <ac:picMkLst>
            <pc:docMk/>
            <pc:sldMk cId="1738084158" sldId="280"/>
            <ac:picMk id="3" creationId="{6DC3F77B-2E63-4A7A-AD78-2CB7F536EEB1}"/>
          </ac:picMkLst>
        </pc:picChg>
        <pc:picChg chg="add mod">
          <ac:chgData name="Lopez, Violeta (LT)" userId="S::violeta.lopez@nps.edu::3fec5048-6963-455c-89dc-17f88e816950" providerId="AD" clId="Web-{C0A5ADA4-2884-42B0-848D-66C4F107E60A}" dt="2021-09-13T17:49:00.551" v="489" actId="1076"/>
          <ac:picMkLst>
            <pc:docMk/>
            <pc:sldMk cId="1738084158" sldId="280"/>
            <ac:picMk id="4" creationId="{C84D0255-62A2-4C3C-B30D-5189E0402E7F}"/>
          </ac:picMkLst>
        </pc:picChg>
      </pc:sldChg>
    </pc:docChg>
  </pc:docChgLst>
  <pc:docChgLst>
    <pc:chgData name="Mohammad, Mark (LTJG)" userId="S::mark.mohammad@nps.edu::a6f72b9e-ae68-442b-8300-d181c28b191a" providerId="AD" clId="Web-{9A2AC637-5EBC-6246-259B-A7EE3A90D83C}"/>
    <pc:docChg chg="modSld">
      <pc:chgData name="Mohammad, Mark (LTJG)" userId="S::mark.mohammad@nps.edu::a6f72b9e-ae68-442b-8300-d181c28b191a" providerId="AD" clId="Web-{9A2AC637-5EBC-6246-259B-A7EE3A90D83C}" dt="2021-09-14T17:26:51.941" v="1073"/>
      <pc:docMkLst>
        <pc:docMk/>
      </pc:docMkLst>
      <pc:sldChg chg="modSp">
        <pc:chgData name="Mohammad, Mark (LTJG)" userId="S::mark.mohammad@nps.edu::a6f72b9e-ae68-442b-8300-d181c28b191a" providerId="AD" clId="Web-{9A2AC637-5EBC-6246-259B-A7EE3A90D83C}" dt="2021-09-14T17:00:31.301" v="155" actId="20577"/>
        <pc:sldMkLst>
          <pc:docMk/>
          <pc:sldMk cId="340014658" sldId="258"/>
        </pc:sldMkLst>
        <pc:spChg chg="mod">
          <ac:chgData name="Mohammad, Mark (LTJG)" userId="S::mark.mohammad@nps.edu::a6f72b9e-ae68-442b-8300-d181c28b191a" providerId="AD" clId="Web-{9A2AC637-5EBC-6246-259B-A7EE3A90D83C}" dt="2021-09-14T17:00:31.301" v="155" actId="20577"/>
          <ac:spMkLst>
            <pc:docMk/>
            <pc:sldMk cId="340014658" sldId="258"/>
            <ac:spMk id="7" creationId="{00000000-0000-0000-0000-000000000000}"/>
          </ac:spMkLst>
        </pc:spChg>
      </pc:sldChg>
      <pc:sldChg chg="modNotes">
        <pc:chgData name="Mohammad, Mark (LTJG)" userId="S::mark.mohammad@nps.edu::a6f72b9e-ae68-442b-8300-d181c28b191a" providerId="AD" clId="Web-{9A2AC637-5EBC-6246-259B-A7EE3A90D83C}" dt="2021-09-14T17:23:28.019" v="863"/>
        <pc:sldMkLst>
          <pc:docMk/>
          <pc:sldMk cId="733324232" sldId="279"/>
        </pc:sldMkLst>
      </pc:sldChg>
      <pc:sldChg chg="modNotes">
        <pc:chgData name="Mohammad, Mark (LTJG)" userId="S::mark.mohammad@nps.edu::a6f72b9e-ae68-442b-8300-d181c28b191a" providerId="AD" clId="Web-{9A2AC637-5EBC-6246-259B-A7EE3A90D83C}" dt="2021-09-14T17:26:51.941" v="1073"/>
        <pc:sldMkLst>
          <pc:docMk/>
          <pc:sldMk cId="3881536726" sldId="281"/>
        </pc:sldMkLst>
      </pc:sldChg>
    </pc:docChg>
  </pc:docChgLst>
  <pc:docChgLst>
    <pc:chgData name="Mohammad, Mark (LTJG)" userId="S::mark.mohammad@nps.edu::a6f72b9e-ae68-442b-8300-d181c28b191a" providerId="AD" clId="Web-{B27FFEE6-EA8E-4D95-916E-0485898F95B0}"/>
    <pc:docChg chg="addSld modSld">
      <pc:chgData name="Mohammad, Mark (LTJG)" userId="S::mark.mohammad@nps.edu::a6f72b9e-ae68-442b-8300-d181c28b191a" providerId="AD" clId="Web-{B27FFEE6-EA8E-4D95-916E-0485898F95B0}" dt="2021-09-13T03:10:47.958" v="65" actId="20577"/>
      <pc:docMkLst>
        <pc:docMk/>
      </pc:docMkLst>
      <pc:sldChg chg="new">
        <pc:chgData name="Mohammad, Mark (LTJG)" userId="S::mark.mohammad@nps.edu::a6f72b9e-ae68-442b-8300-d181c28b191a" providerId="AD" clId="Web-{B27FFEE6-EA8E-4D95-916E-0485898F95B0}" dt="2021-09-13T02:52:25.202" v="0"/>
        <pc:sldMkLst>
          <pc:docMk/>
          <pc:sldMk cId="3979197825" sldId="278"/>
        </pc:sldMkLst>
      </pc:sldChg>
      <pc:sldChg chg="addSp modSp new">
        <pc:chgData name="Mohammad, Mark (LTJG)" userId="S::mark.mohammad@nps.edu::a6f72b9e-ae68-442b-8300-d181c28b191a" providerId="AD" clId="Web-{B27FFEE6-EA8E-4D95-916E-0485898F95B0}" dt="2021-09-13T03:10:47.958" v="65" actId="20577"/>
        <pc:sldMkLst>
          <pc:docMk/>
          <pc:sldMk cId="733324232" sldId="279"/>
        </pc:sldMkLst>
        <pc:spChg chg="add">
          <ac:chgData name="Mohammad, Mark (LTJG)" userId="S::mark.mohammad@nps.edu::a6f72b9e-ae68-442b-8300-d181c28b191a" providerId="AD" clId="Web-{B27FFEE6-EA8E-4D95-916E-0485898F95B0}" dt="2021-09-13T02:52:30.312" v="2"/>
          <ac:spMkLst>
            <pc:docMk/>
            <pc:sldMk cId="733324232" sldId="279"/>
            <ac:spMk id="2" creationId="{74AD4AD4-8DD5-4032-A25F-08B8CFE02EDF}"/>
          </ac:spMkLst>
        </pc:spChg>
        <pc:spChg chg="add mod">
          <ac:chgData name="Mohammad, Mark (LTJG)" userId="S::mark.mohammad@nps.edu::a6f72b9e-ae68-442b-8300-d181c28b191a" providerId="AD" clId="Web-{B27FFEE6-EA8E-4D95-916E-0485898F95B0}" dt="2021-09-13T03:10:47.958" v="65" actId="20577"/>
          <ac:spMkLst>
            <pc:docMk/>
            <pc:sldMk cId="733324232" sldId="279"/>
            <ac:spMk id="3" creationId="{7C3ADD4A-FD73-4F16-94CC-95781B16C496}"/>
          </ac:spMkLst>
        </pc:spChg>
        <pc:spChg chg="add">
          <ac:chgData name="Mohammad, Mark (LTJG)" userId="S::mark.mohammad@nps.edu::a6f72b9e-ae68-442b-8300-d181c28b191a" providerId="AD" clId="Web-{B27FFEE6-EA8E-4D95-916E-0485898F95B0}" dt="2021-09-13T02:53:03.953" v="8"/>
          <ac:spMkLst>
            <pc:docMk/>
            <pc:sldMk cId="733324232" sldId="279"/>
            <ac:spMk id="4" creationId="{B768AFDD-0928-4A0D-A791-10E5A9D70A8F}"/>
          </ac:spMkLst>
        </pc:spChg>
      </pc:sldChg>
    </pc:docChg>
  </pc:docChgLst>
  <pc:docChgLst>
    <pc:chgData name="Lopez, Violeta (LT)" userId="S::violeta.lopez@nps.edu::3fec5048-6963-455c-89dc-17f88e816950" providerId="AD" clId="Web-{92AC572A-8372-45F5-A790-401E438F2E18}"/>
    <pc:docChg chg="addSld delSld modSld sldOrd">
      <pc:chgData name="Lopez, Violeta (LT)" userId="S::violeta.lopez@nps.edu::3fec5048-6963-455c-89dc-17f88e816950" providerId="AD" clId="Web-{92AC572A-8372-45F5-A790-401E438F2E18}" dt="2021-09-15T00:29:01.959" v="3025"/>
      <pc:docMkLst>
        <pc:docMk/>
      </pc:docMkLst>
      <pc:sldChg chg="modSp">
        <pc:chgData name="Lopez, Violeta (LT)" userId="S::violeta.lopez@nps.edu::3fec5048-6963-455c-89dc-17f88e816950" providerId="AD" clId="Web-{92AC572A-8372-45F5-A790-401E438F2E18}" dt="2021-09-14T22:42:22.757" v="69"/>
        <pc:sldMkLst>
          <pc:docMk/>
          <pc:sldMk cId="3205370301" sldId="277"/>
        </pc:sldMkLst>
        <pc:graphicFrameChg chg="mod modGraphic">
          <ac:chgData name="Lopez, Violeta (LT)" userId="S::violeta.lopez@nps.edu::3fec5048-6963-455c-89dc-17f88e816950" providerId="AD" clId="Web-{92AC572A-8372-45F5-A790-401E438F2E18}" dt="2021-09-14T22:42:22.757" v="69"/>
          <ac:graphicFrameMkLst>
            <pc:docMk/>
            <pc:sldMk cId="3205370301" sldId="277"/>
            <ac:graphicFrameMk id="3" creationId="{F5462F84-590F-42ED-AEE6-09DC9946C39D}"/>
          </ac:graphicFrameMkLst>
        </pc:graphicFrameChg>
      </pc:sldChg>
      <pc:sldChg chg="modNotes">
        <pc:chgData name="Lopez, Violeta (LT)" userId="S::violeta.lopez@nps.edu::3fec5048-6963-455c-89dc-17f88e816950" providerId="AD" clId="Web-{92AC572A-8372-45F5-A790-401E438F2E18}" dt="2021-09-14T23:08:30.382" v="570"/>
        <pc:sldMkLst>
          <pc:docMk/>
          <pc:sldMk cId="2188770495" sldId="282"/>
        </pc:sldMkLst>
      </pc:sldChg>
      <pc:sldChg chg="modNotes">
        <pc:chgData name="Lopez, Violeta (LT)" userId="S::violeta.lopez@nps.edu::3fec5048-6963-455c-89dc-17f88e816950" providerId="AD" clId="Web-{92AC572A-8372-45F5-A790-401E438F2E18}" dt="2021-09-15T00:12:34.084" v="2059"/>
        <pc:sldMkLst>
          <pc:docMk/>
          <pc:sldMk cId="1666167366" sldId="284"/>
        </pc:sldMkLst>
      </pc:sldChg>
      <pc:sldChg chg="addSp delSp modSp modNotes">
        <pc:chgData name="Lopez, Violeta (LT)" userId="S::violeta.lopez@nps.edu::3fec5048-6963-455c-89dc-17f88e816950" providerId="AD" clId="Web-{92AC572A-8372-45F5-A790-401E438F2E18}" dt="2021-09-14T23:33:50.694" v="1324"/>
        <pc:sldMkLst>
          <pc:docMk/>
          <pc:sldMk cId="3290201466" sldId="289"/>
        </pc:sldMkLst>
        <pc:graphicFrameChg chg="add del mod">
          <ac:chgData name="Lopez, Violeta (LT)" userId="S::violeta.lopez@nps.edu::3fec5048-6963-455c-89dc-17f88e816950" providerId="AD" clId="Web-{92AC572A-8372-45F5-A790-401E438F2E18}" dt="2021-09-14T22:42:47.788" v="72"/>
          <ac:graphicFrameMkLst>
            <pc:docMk/>
            <pc:sldMk cId="3290201466" sldId="289"/>
            <ac:graphicFrameMk id="7" creationId="{420A049C-6F90-4B0F-848A-0D4F0973579D}"/>
          </ac:graphicFrameMkLst>
        </pc:graphicFrameChg>
      </pc:sldChg>
      <pc:sldChg chg="addSp delSp modSp ord">
        <pc:chgData name="Lopez, Violeta (LT)" userId="S::violeta.lopez@nps.edu::3fec5048-6963-455c-89dc-17f88e816950" providerId="AD" clId="Web-{92AC572A-8372-45F5-A790-401E438F2E18}" dt="2021-09-14T23:59:21.288" v="1590"/>
        <pc:sldMkLst>
          <pc:docMk/>
          <pc:sldMk cId="16099945" sldId="290"/>
        </pc:sldMkLst>
        <pc:spChg chg="add mod">
          <ac:chgData name="Lopez, Violeta (LT)" userId="S::violeta.lopez@nps.edu::3fec5048-6963-455c-89dc-17f88e816950" providerId="AD" clId="Web-{92AC572A-8372-45F5-A790-401E438F2E18}" dt="2021-09-14T23:30:47.475" v="1174" actId="1076"/>
          <ac:spMkLst>
            <pc:docMk/>
            <pc:sldMk cId="16099945" sldId="290"/>
            <ac:spMk id="6" creationId="{039CF50D-C61F-4768-818E-FC8C2A230847}"/>
          </ac:spMkLst>
        </pc:spChg>
        <pc:spChg chg="add del mod">
          <ac:chgData name="Lopez, Violeta (LT)" userId="S::violeta.lopez@nps.edu::3fec5048-6963-455c-89dc-17f88e816950" providerId="AD" clId="Web-{92AC572A-8372-45F5-A790-401E438F2E18}" dt="2021-09-14T23:30:57.850" v="1178"/>
          <ac:spMkLst>
            <pc:docMk/>
            <pc:sldMk cId="16099945" sldId="290"/>
            <ac:spMk id="7" creationId="{C110AA25-E94F-423E-AE3F-093E807505CC}"/>
          </ac:spMkLst>
        </pc:spChg>
        <pc:spChg chg="add mod">
          <ac:chgData name="Lopez, Violeta (LT)" userId="S::violeta.lopez@nps.edu::3fec5048-6963-455c-89dc-17f88e816950" providerId="AD" clId="Web-{92AC572A-8372-45F5-A790-401E438F2E18}" dt="2021-09-14T23:31:13.007" v="1183" actId="1076"/>
          <ac:spMkLst>
            <pc:docMk/>
            <pc:sldMk cId="16099945" sldId="290"/>
            <ac:spMk id="9" creationId="{9D4C15C5-902D-4019-9D48-5D7273FA9F75}"/>
          </ac:spMkLst>
        </pc:spChg>
        <pc:spChg chg="del">
          <ac:chgData name="Lopez, Violeta (LT)" userId="S::violeta.lopez@nps.edu::3fec5048-6963-455c-89dc-17f88e816950" providerId="AD" clId="Web-{92AC572A-8372-45F5-A790-401E438F2E18}" dt="2021-09-14T23:28:49.554" v="1123"/>
          <ac:spMkLst>
            <pc:docMk/>
            <pc:sldMk cId="16099945" sldId="290"/>
            <ac:spMk id="15" creationId="{34CC45AB-4AAE-4752-BD7C-39622A8FEE89}"/>
          </ac:spMkLst>
        </pc:spChg>
        <pc:picChg chg="add mod">
          <ac:chgData name="Lopez, Violeta (LT)" userId="S::violeta.lopez@nps.edu::3fec5048-6963-455c-89dc-17f88e816950" providerId="AD" clId="Web-{92AC572A-8372-45F5-A790-401E438F2E18}" dt="2021-09-14T23:29:30.538" v="1132" actId="1076"/>
          <ac:picMkLst>
            <pc:docMk/>
            <pc:sldMk cId="16099945" sldId="290"/>
            <ac:picMk id="3" creationId="{E716E076-9AED-4563-8B01-CBFF5F05C2F3}"/>
          </ac:picMkLst>
        </pc:picChg>
        <pc:picChg chg="del mod">
          <ac:chgData name="Lopez, Violeta (LT)" userId="S::violeta.lopez@nps.edu::3fec5048-6963-455c-89dc-17f88e816950" providerId="AD" clId="Web-{92AC572A-8372-45F5-A790-401E438F2E18}" dt="2021-09-14T22:52:27.788" v="196"/>
          <ac:picMkLst>
            <pc:docMk/>
            <pc:sldMk cId="16099945" sldId="290"/>
            <ac:picMk id="4" creationId="{A485E4CE-D54C-4523-ADFD-05EB77094F1A}"/>
          </ac:picMkLst>
        </pc:picChg>
        <pc:picChg chg="add mod">
          <ac:chgData name="Lopez, Violeta (LT)" userId="S::violeta.lopez@nps.edu::3fec5048-6963-455c-89dc-17f88e816950" providerId="AD" clId="Web-{92AC572A-8372-45F5-A790-401E438F2E18}" dt="2021-09-14T23:29:18.600" v="1129" actId="1076"/>
          <ac:picMkLst>
            <pc:docMk/>
            <pc:sldMk cId="16099945" sldId="290"/>
            <ac:picMk id="5" creationId="{8FD738B9-D522-471B-8B78-149825E3D84D}"/>
          </ac:picMkLst>
        </pc:picChg>
      </pc:sldChg>
      <pc:sldChg chg="addSp delSp modSp add ord replId modNotes">
        <pc:chgData name="Lopez, Violeta (LT)" userId="S::violeta.lopez@nps.edu::3fec5048-6963-455c-89dc-17f88e816950" providerId="AD" clId="Web-{92AC572A-8372-45F5-A790-401E438F2E18}" dt="2021-09-15T00:14:27.803" v="2071"/>
        <pc:sldMkLst>
          <pc:docMk/>
          <pc:sldMk cId="2046013289" sldId="291"/>
        </pc:sldMkLst>
        <pc:spChg chg="mod">
          <ac:chgData name="Lopez, Violeta (LT)" userId="S::violeta.lopez@nps.edu::3fec5048-6963-455c-89dc-17f88e816950" providerId="AD" clId="Web-{92AC572A-8372-45F5-A790-401E438F2E18}" dt="2021-09-14T23:26:47.210" v="1111" actId="20577"/>
          <ac:spMkLst>
            <pc:docMk/>
            <pc:sldMk cId="2046013289" sldId="291"/>
            <ac:spMk id="5" creationId="{1917624D-DCD1-46DA-A5CA-9CA92A04C46A}"/>
          </ac:spMkLst>
        </pc:spChg>
        <pc:spChg chg="mod">
          <ac:chgData name="Lopez, Violeta (LT)" userId="S::violeta.lopez@nps.edu::3fec5048-6963-455c-89dc-17f88e816950" providerId="AD" clId="Web-{92AC572A-8372-45F5-A790-401E438F2E18}" dt="2021-09-14T22:57:03.663" v="237" actId="1076"/>
          <ac:spMkLst>
            <pc:docMk/>
            <pc:sldMk cId="2046013289" sldId="291"/>
            <ac:spMk id="6" creationId="{A550AF75-3410-4E29-9A99-2A858910580F}"/>
          </ac:spMkLst>
        </pc:spChg>
        <pc:spChg chg="mod">
          <ac:chgData name="Lopez, Violeta (LT)" userId="S::violeta.lopez@nps.edu::3fec5048-6963-455c-89dc-17f88e816950" providerId="AD" clId="Web-{92AC572A-8372-45F5-A790-401E438F2E18}" dt="2021-09-14T22:38:38.538" v="51" actId="20577"/>
          <ac:spMkLst>
            <pc:docMk/>
            <pc:sldMk cId="2046013289" sldId="291"/>
            <ac:spMk id="15" creationId="{34CC45AB-4AAE-4752-BD7C-39622A8FEE89}"/>
          </ac:spMkLst>
        </pc:spChg>
        <pc:graphicFrameChg chg="mod modGraphic">
          <ac:chgData name="Lopez, Violeta (LT)" userId="S::violeta.lopez@nps.edu::3fec5048-6963-455c-89dc-17f88e816950" providerId="AD" clId="Web-{92AC572A-8372-45F5-A790-401E438F2E18}" dt="2021-09-14T23:23:09.882" v="999"/>
          <ac:graphicFrameMkLst>
            <pc:docMk/>
            <pc:sldMk cId="2046013289" sldId="291"/>
            <ac:graphicFrameMk id="4" creationId="{E98E7E1C-7F86-4799-BB7C-8D74821913B7}"/>
          </ac:graphicFrameMkLst>
        </pc:graphicFrameChg>
        <pc:picChg chg="add del mod">
          <ac:chgData name="Lopez, Violeta (LT)" userId="S::violeta.lopez@nps.edu::3fec5048-6963-455c-89dc-17f88e816950" providerId="AD" clId="Web-{92AC572A-8372-45F5-A790-401E438F2E18}" dt="2021-09-14T23:45:44.335" v="1502"/>
          <ac:picMkLst>
            <pc:docMk/>
            <pc:sldMk cId="2046013289" sldId="291"/>
            <ac:picMk id="3" creationId="{D0A6E236-E7B4-4FE9-B1D1-B9C7F6F27B8C}"/>
          </ac:picMkLst>
        </pc:picChg>
      </pc:sldChg>
      <pc:sldChg chg="modSp add replId modNotes">
        <pc:chgData name="Lopez, Violeta (LT)" userId="S::violeta.lopez@nps.edu::3fec5048-6963-455c-89dc-17f88e816950" providerId="AD" clId="Web-{92AC572A-8372-45F5-A790-401E438F2E18}" dt="2021-09-15T00:09:34.741" v="2042"/>
        <pc:sldMkLst>
          <pc:docMk/>
          <pc:sldMk cId="1370039874" sldId="292"/>
        </pc:sldMkLst>
        <pc:spChg chg="mod">
          <ac:chgData name="Lopez, Violeta (LT)" userId="S::violeta.lopez@nps.edu::3fec5048-6963-455c-89dc-17f88e816950" providerId="AD" clId="Web-{92AC572A-8372-45F5-A790-401E438F2E18}" dt="2021-09-15T00:03:26.413" v="1680" actId="20577"/>
          <ac:spMkLst>
            <pc:docMk/>
            <pc:sldMk cId="1370039874" sldId="292"/>
            <ac:spMk id="5" creationId="{1917624D-DCD1-46DA-A5CA-9CA92A04C46A}"/>
          </ac:spMkLst>
        </pc:spChg>
        <pc:spChg chg="mod">
          <ac:chgData name="Lopez, Violeta (LT)" userId="S::violeta.lopez@nps.edu::3fec5048-6963-455c-89dc-17f88e816950" providerId="AD" clId="Web-{92AC572A-8372-45F5-A790-401E438F2E18}" dt="2021-09-14T23:57:46.100" v="1570" actId="20577"/>
          <ac:spMkLst>
            <pc:docMk/>
            <pc:sldMk cId="1370039874" sldId="292"/>
            <ac:spMk id="15" creationId="{34CC45AB-4AAE-4752-BD7C-39622A8FEE89}"/>
          </ac:spMkLst>
        </pc:spChg>
        <pc:graphicFrameChg chg="mod modGraphic">
          <ac:chgData name="Lopez, Violeta (LT)" userId="S::violeta.lopez@nps.edu::3fec5048-6963-455c-89dc-17f88e816950" providerId="AD" clId="Web-{92AC572A-8372-45F5-A790-401E438F2E18}" dt="2021-09-14T23:58:28.741" v="1586"/>
          <ac:graphicFrameMkLst>
            <pc:docMk/>
            <pc:sldMk cId="1370039874" sldId="292"/>
            <ac:graphicFrameMk id="4" creationId="{E98E7E1C-7F86-4799-BB7C-8D74821913B7}"/>
          </ac:graphicFrameMkLst>
        </pc:graphicFrameChg>
      </pc:sldChg>
      <pc:sldChg chg="new del">
        <pc:chgData name="Lopez, Violeta (LT)" userId="S::violeta.lopez@nps.edu::3fec5048-6963-455c-89dc-17f88e816950" providerId="AD" clId="Web-{92AC572A-8372-45F5-A790-401E438F2E18}" dt="2021-09-15T00:09:59.756" v="2044"/>
        <pc:sldMkLst>
          <pc:docMk/>
          <pc:sldMk cId="112854592" sldId="293"/>
        </pc:sldMkLst>
      </pc:sldChg>
      <pc:sldChg chg="delSp modSp add replId modNotes">
        <pc:chgData name="Lopez, Violeta (LT)" userId="S::violeta.lopez@nps.edu::3fec5048-6963-455c-89dc-17f88e816950" providerId="AD" clId="Web-{92AC572A-8372-45F5-A790-401E438F2E18}" dt="2021-09-15T00:29:01.959" v="3025"/>
        <pc:sldMkLst>
          <pc:docMk/>
          <pc:sldMk cId="1688020445" sldId="293"/>
        </pc:sldMkLst>
        <pc:spChg chg="mod">
          <ac:chgData name="Lopez, Violeta (LT)" userId="S::violeta.lopez@nps.edu::3fec5048-6963-455c-89dc-17f88e816950" providerId="AD" clId="Web-{92AC572A-8372-45F5-A790-401E438F2E18}" dt="2021-09-15T00:28:41.897" v="3019" actId="20577"/>
          <ac:spMkLst>
            <pc:docMk/>
            <pc:sldMk cId="1688020445" sldId="293"/>
            <ac:spMk id="6" creationId="{6A73829B-79C0-4DA9-92A2-34AD9960FADC}"/>
          </ac:spMkLst>
        </pc:spChg>
        <pc:spChg chg="mod">
          <ac:chgData name="Lopez, Violeta (LT)" userId="S::violeta.lopez@nps.edu::3fec5048-6963-455c-89dc-17f88e816950" providerId="AD" clId="Web-{92AC572A-8372-45F5-A790-401E438F2E18}" dt="2021-09-15T00:10:29.084" v="2056" actId="20577"/>
          <ac:spMkLst>
            <pc:docMk/>
            <pc:sldMk cId="1688020445" sldId="293"/>
            <ac:spMk id="11" creationId="{3CCD6AAB-3C76-4C0D-B490-39346E3FCDD7}"/>
          </ac:spMkLst>
        </pc:spChg>
        <pc:picChg chg="del">
          <ac:chgData name="Lopez, Violeta (LT)" userId="S::violeta.lopez@nps.edu::3fec5048-6963-455c-89dc-17f88e816950" providerId="AD" clId="Web-{92AC572A-8372-45F5-A790-401E438F2E18}" dt="2021-09-15T00:10:23.959" v="2046"/>
          <ac:picMkLst>
            <pc:docMk/>
            <pc:sldMk cId="1688020445" sldId="293"/>
            <ac:picMk id="4" creationId="{C84D0255-62A2-4C3C-B30D-5189E0402E7F}"/>
          </ac:picMkLst>
        </pc:picChg>
      </pc:sldChg>
      <pc:sldChg chg="delSp modSp add replId">
        <pc:chgData name="Lopez, Violeta (LT)" userId="S::violeta.lopez@nps.edu::3fec5048-6963-455c-89dc-17f88e816950" providerId="AD" clId="Web-{92AC572A-8372-45F5-A790-401E438F2E18}" dt="2021-09-15T00:21:09.662" v="2355" actId="20577"/>
        <pc:sldMkLst>
          <pc:docMk/>
          <pc:sldMk cId="366485930" sldId="294"/>
        </pc:sldMkLst>
        <pc:spChg chg="mod">
          <ac:chgData name="Lopez, Violeta (LT)" userId="S::violeta.lopez@nps.edu::3fec5048-6963-455c-89dc-17f88e816950" providerId="AD" clId="Web-{92AC572A-8372-45F5-A790-401E438F2E18}" dt="2021-09-15T00:21:09.662" v="2355" actId="20577"/>
          <ac:spMkLst>
            <pc:docMk/>
            <pc:sldMk cId="366485930" sldId="294"/>
            <ac:spMk id="6" creationId="{6A73829B-79C0-4DA9-92A2-34AD9960FADC}"/>
          </ac:spMkLst>
        </pc:spChg>
        <pc:spChg chg="mod">
          <ac:chgData name="Lopez, Violeta (LT)" userId="S::violeta.lopez@nps.edu::3fec5048-6963-455c-89dc-17f88e816950" providerId="AD" clId="Web-{92AC572A-8372-45F5-A790-401E438F2E18}" dt="2021-09-15T00:21:02.678" v="2349" actId="20577"/>
          <ac:spMkLst>
            <pc:docMk/>
            <pc:sldMk cId="366485930" sldId="294"/>
            <ac:spMk id="11" creationId="{3CCD6AAB-3C76-4C0D-B490-39346E3FCDD7}"/>
          </ac:spMkLst>
        </pc:spChg>
        <pc:picChg chg="del">
          <ac:chgData name="Lopez, Violeta (LT)" userId="S::violeta.lopez@nps.edu::3fec5048-6963-455c-89dc-17f88e816950" providerId="AD" clId="Web-{92AC572A-8372-45F5-A790-401E438F2E18}" dt="2021-09-15T00:15:54.147" v="2084"/>
          <ac:picMkLst>
            <pc:docMk/>
            <pc:sldMk cId="366485930" sldId="294"/>
            <ac:picMk id="4" creationId="{C84D0255-62A2-4C3C-B30D-5189E0402E7F}"/>
          </ac:picMkLst>
        </pc:picChg>
      </pc:sldChg>
    </pc:docChg>
  </pc:docChgLst>
  <pc:docChgLst>
    <pc:chgData name="Lopez, Violeta (LT)" userId="S::violeta.lopez@nps.edu::3fec5048-6963-455c-89dc-17f88e816950" providerId="AD" clId="Web-{748CFB64-250D-49A4-80D2-373F95F14BE7}"/>
    <pc:docChg chg="addSld modSld sldOrd">
      <pc:chgData name="Lopez, Violeta (LT)" userId="S::violeta.lopez@nps.edu::3fec5048-6963-455c-89dc-17f88e816950" providerId="AD" clId="Web-{748CFB64-250D-49A4-80D2-373F95F14BE7}" dt="2021-09-13T17:30:27.877" v="200" actId="1076"/>
      <pc:docMkLst>
        <pc:docMk/>
      </pc:docMkLst>
      <pc:sldChg chg="addSp delSp modSp mod modClrScheme chgLayout">
        <pc:chgData name="Lopez, Violeta (LT)" userId="S::violeta.lopez@nps.edu::3fec5048-6963-455c-89dc-17f88e816950" providerId="AD" clId="Web-{748CFB64-250D-49A4-80D2-373F95F14BE7}" dt="2021-09-13T17:29:49.674" v="193" actId="1076"/>
        <pc:sldMkLst>
          <pc:docMk/>
          <pc:sldMk cId="3205370301" sldId="277"/>
        </pc:sldMkLst>
        <pc:spChg chg="add del mod ord">
          <ac:chgData name="Lopez, Violeta (LT)" userId="S::violeta.lopez@nps.edu::3fec5048-6963-455c-89dc-17f88e816950" providerId="AD" clId="Web-{748CFB64-250D-49A4-80D2-373F95F14BE7}" dt="2021-09-13T17:26:17.972" v="141"/>
          <ac:spMkLst>
            <pc:docMk/>
            <pc:sldMk cId="3205370301" sldId="277"/>
            <ac:spMk id="4" creationId="{42121FA3-641F-4A9A-91C1-ADB381A9F57A}"/>
          </ac:spMkLst>
        </pc:spChg>
        <pc:spChg chg="add del mod ord">
          <ac:chgData name="Lopez, Violeta (LT)" userId="S::violeta.lopez@nps.edu::3fec5048-6963-455c-89dc-17f88e816950" providerId="AD" clId="Web-{748CFB64-250D-49A4-80D2-373F95F14BE7}" dt="2021-09-13T17:26:17.972" v="141"/>
          <ac:spMkLst>
            <pc:docMk/>
            <pc:sldMk cId="3205370301" sldId="277"/>
            <ac:spMk id="5" creationId="{054547A7-2E4F-46EA-81A2-1C6D7D735363}"/>
          </ac:spMkLst>
        </pc:spChg>
        <pc:spChg chg="add mod ord">
          <ac:chgData name="Lopez, Violeta (LT)" userId="S::violeta.lopez@nps.edu::3fec5048-6963-455c-89dc-17f88e816950" providerId="AD" clId="Web-{748CFB64-250D-49A4-80D2-373F95F14BE7}" dt="2021-09-13T17:29:37.830" v="191" actId="20577"/>
          <ac:spMkLst>
            <pc:docMk/>
            <pc:sldMk cId="3205370301" sldId="277"/>
            <ac:spMk id="6" creationId="{E25CE9F3-EC2F-4A74-B077-ABE00552336E}"/>
          </ac:spMkLst>
        </pc:spChg>
        <pc:spChg chg="add del mod ord">
          <ac:chgData name="Lopez, Violeta (LT)" userId="S::violeta.lopez@nps.edu::3fec5048-6963-455c-89dc-17f88e816950" providerId="AD" clId="Web-{748CFB64-250D-49A4-80D2-373F95F14BE7}" dt="2021-09-13T17:26:31.612" v="143"/>
          <ac:spMkLst>
            <pc:docMk/>
            <pc:sldMk cId="3205370301" sldId="277"/>
            <ac:spMk id="7" creationId="{F0A7A63F-03AC-4BB8-8565-93947D0047D6}"/>
          </ac:spMkLst>
        </pc:spChg>
        <pc:graphicFrameChg chg="add mod modGraphic">
          <ac:chgData name="Lopez, Violeta (LT)" userId="S::violeta.lopez@nps.edu::3fec5048-6963-455c-89dc-17f88e816950" providerId="AD" clId="Web-{748CFB64-250D-49A4-80D2-373F95F14BE7}" dt="2021-09-13T17:29:49.674" v="193" actId="1076"/>
          <ac:graphicFrameMkLst>
            <pc:docMk/>
            <pc:sldMk cId="3205370301" sldId="277"/>
            <ac:graphicFrameMk id="3" creationId="{F5462F84-590F-42ED-AEE6-09DC9946C39D}"/>
          </ac:graphicFrameMkLst>
        </pc:graphicFrameChg>
      </pc:sldChg>
      <pc:sldChg chg="addSp delSp modSp new ord">
        <pc:chgData name="Lopez, Violeta (LT)" userId="S::violeta.lopez@nps.edu::3fec5048-6963-455c-89dc-17f88e816950" providerId="AD" clId="Web-{748CFB64-250D-49A4-80D2-373F95F14BE7}" dt="2021-09-13T17:30:27.877" v="200" actId="1076"/>
        <pc:sldMkLst>
          <pc:docMk/>
          <pc:sldMk cId="1738084158" sldId="280"/>
        </pc:sldMkLst>
        <pc:spChg chg="add del">
          <ac:chgData name="Lopez, Violeta (LT)" userId="S::violeta.lopez@nps.edu::3fec5048-6963-455c-89dc-17f88e816950" providerId="AD" clId="Web-{748CFB64-250D-49A4-80D2-373F95F14BE7}" dt="2021-09-13T17:27:32.424" v="177"/>
          <ac:spMkLst>
            <pc:docMk/>
            <pc:sldMk cId="1738084158" sldId="280"/>
            <ac:spMk id="3" creationId="{CA497830-8D4A-4A50-AB71-CD96B568BA2D}"/>
          </ac:spMkLst>
        </pc:spChg>
        <pc:spChg chg="add del">
          <ac:chgData name="Lopez, Violeta (LT)" userId="S::violeta.lopez@nps.edu::3fec5048-6963-455c-89dc-17f88e816950" providerId="AD" clId="Web-{748CFB64-250D-49A4-80D2-373F95F14BE7}" dt="2021-09-13T17:27:20.799" v="175"/>
          <ac:spMkLst>
            <pc:docMk/>
            <pc:sldMk cId="1738084158" sldId="280"/>
            <ac:spMk id="5" creationId="{64AFECE5-CFB7-45E9-904A-611297C9883E}"/>
          </ac:spMkLst>
        </pc:spChg>
        <pc:spChg chg="add del">
          <ac:chgData name="Lopez, Violeta (LT)" userId="S::violeta.lopez@nps.edu::3fec5048-6963-455c-89dc-17f88e816950" providerId="AD" clId="Web-{748CFB64-250D-49A4-80D2-373F95F14BE7}" dt="2021-09-13T17:27:34.346" v="178"/>
          <ac:spMkLst>
            <pc:docMk/>
            <pc:sldMk cId="1738084158" sldId="280"/>
            <ac:spMk id="7" creationId="{83D7FD5E-2C10-4EB5-A600-ADCD0EA4412C}"/>
          </ac:spMkLst>
        </pc:spChg>
        <pc:spChg chg="add del mod">
          <ac:chgData name="Lopez, Violeta (LT)" userId="S::violeta.lopez@nps.edu::3fec5048-6963-455c-89dc-17f88e816950" providerId="AD" clId="Web-{748CFB64-250D-49A4-80D2-373F95F14BE7}" dt="2021-09-13T17:29:01.924" v="183"/>
          <ac:spMkLst>
            <pc:docMk/>
            <pc:sldMk cId="1738084158" sldId="280"/>
            <ac:spMk id="9" creationId="{7153B7E8-7A57-447D-9D82-061535814EB8}"/>
          </ac:spMkLst>
        </pc:spChg>
        <pc:spChg chg="add mod">
          <ac:chgData name="Lopez, Violeta (LT)" userId="S::violeta.lopez@nps.edu::3fec5048-6963-455c-89dc-17f88e816950" providerId="AD" clId="Web-{748CFB64-250D-49A4-80D2-373F95F14BE7}" dt="2021-09-13T17:30:27.877" v="200" actId="1076"/>
          <ac:spMkLst>
            <pc:docMk/>
            <pc:sldMk cId="1738084158" sldId="280"/>
            <ac:spMk id="11" creationId="{3CCD6AAB-3C76-4C0D-B490-39346E3FCDD7}"/>
          </ac:spMkLst>
        </pc:spChg>
      </pc:sldChg>
    </pc:docChg>
  </pc:docChgLst>
  <pc:docChgLst>
    <pc:chgData name="Mohammad, Mark (LTJG)" userId="S::mark.mohammad@nps.edu::a6f72b9e-ae68-442b-8300-d181c28b191a" providerId="AD" clId="Web-{175881BA-D904-1915-77A5-3AAFA4CE96FD}"/>
    <pc:docChg chg="addSld modSld">
      <pc:chgData name="Mohammad, Mark (LTJG)" userId="S::mark.mohammad@nps.edu::a6f72b9e-ae68-442b-8300-d181c28b191a" providerId="AD" clId="Web-{175881BA-D904-1915-77A5-3AAFA4CE96FD}" dt="2021-09-13T18:25:00.885" v="1492" actId="20577"/>
      <pc:docMkLst>
        <pc:docMk/>
      </pc:docMkLst>
      <pc:sldChg chg="addSp delSp modSp">
        <pc:chgData name="Mohammad, Mark (LTJG)" userId="S::mark.mohammad@nps.edu::a6f72b9e-ae68-442b-8300-d181c28b191a" providerId="AD" clId="Web-{175881BA-D904-1915-77A5-3AAFA4CE96FD}" dt="2021-09-13T18:06:39.524" v="1136"/>
        <pc:sldMkLst>
          <pc:docMk/>
          <pc:sldMk cId="733324232" sldId="279"/>
        </pc:sldMkLst>
        <pc:spChg chg="add del">
          <ac:chgData name="Mohammad, Mark (LTJG)" userId="S::mark.mohammad@nps.edu::a6f72b9e-ae68-442b-8300-d181c28b191a" providerId="AD" clId="Web-{175881BA-D904-1915-77A5-3AAFA4CE96FD}" dt="2021-09-13T17:48:46.132" v="384"/>
          <ac:spMkLst>
            <pc:docMk/>
            <pc:sldMk cId="733324232" sldId="279"/>
            <ac:spMk id="2" creationId="{74AD4AD4-8DD5-4032-A25F-08B8CFE02EDF}"/>
          </ac:spMkLst>
        </pc:spChg>
        <pc:spChg chg="mod">
          <ac:chgData name="Mohammad, Mark (LTJG)" userId="S::mark.mohammad@nps.edu::a6f72b9e-ae68-442b-8300-d181c28b191a" providerId="AD" clId="Web-{175881BA-D904-1915-77A5-3AAFA4CE96FD}" dt="2021-09-13T17:26:18.006" v="4" actId="20577"/>
          <ac:spMkLst>
            <pc:docMk/>
            <pc:sldMk cId="733324232" sldId="279"/>
            <ac:spMk id="3" creationId="{7C3ADD4A-FD73-4F16-94CC-95781B16C496}"/>
          </ac:spMkLst>
        </pc:spChg>
        <pc:spChg chg="add del mod">
          <ac:chgData name="Mohammad, Mark (LTJG)" userId="S::mark.mohammad@nps.edu::a6f72b9e-ae68-442b-8300-d181c28b191a" providerId="AD" clId="Web-{175881BA-D904-1915-77A5-3AAFA4CE96FD}" dt="2021-09-13T17:48:46.132" v="383"/>
          <ac:spMkLst>
            <pc:docMk/>
            <pc:sldMk cId="733324232" sldId="279"/>
            <ac:spMk id="4" creationId="{B768AFDD-0928-4A0D-A791-10E5A9D70A8F}"/>
          </ac:spMkLst>
        </pc:spChg>
        <pc:spChg chg="add del mod">
          <ac:chgData name="Mohammad, Mark (LTJG)" userId="S::mark.mohammad@nps.edu::a6f72b9e-ae68-442b-8300-d181c28b191a" providerId="AD" clId="Web-{175881BA-D904-1915-77A5-3AAFA4CE96FD}" dt="2021-09-13T18:05:09.112" v="1097"/>
          <ac:spMkLst>
            <pc:docMk/>
            <pc:sldMk cId="733324232" sldId="279"/>
            <ac:spMk id="5" creationId="{630A1BF5-E61B-48C3-ABD5-7D8E535F769E}"/>
          </ac:spMkLst>
        </pc:spChg>
        <pc:spChg chg="add mod">
          <ac:chgData name="Mohammad, Mark (LTJG)" userId="S::mark.mohammad@nps.edu::a6f72b9e-ae68-442b-8300-d181c28b191a" providerId="AD" clId="Web-{175881BA-D904-1915-77A5-3AAFA4CE96FD}" dt="2021-09-13T18:06:22.538" v="1130" actId="20577"/>
          <ac:spMkLst>
            <pc:docMk/>
            <pc:sldMk cId="733324232" sldId="279"/>
            <ac:spMk id="6" creationId="{4DA3E787-797A-4395-8A99-41B18F5D48BE}"/>
          </ac:spMkLst>
        </pc:spChg>
        <pc:spChg chg="add del">
          <ac:chgData name="Mohammad, Mark (LTJG)" userId="S::mark.mohammad@nps.edu::a6f72b9e-ae68-442b-8300-d181c28b191a" providerId="AD" clId="Web-{175881BA-D904-1915-77A5-3AAFA4CE96FD}" dt="2021-09-13T17:37:17.842" v="43"/>
          <ac:spMkLst>
            <pc:docMk/>
            <pc:sldMk cId="733324232" sldId="279"/>
            <ac:spMk id="7" creationId="{6E447379-FB14-4EB2-B11E-A37C92733562}"/>
          </ac:spMkLst>
        </pc:spChg>
        <pc:spChg chg="add del">
          <ac:chgData name="Mohammad, Mark (LTJG)" userId="S::mark.mohammad@nps.edu::a6f72b9e-ae68-442b-8300-d181c28b191a" providerId="AD" clId="Web-{175881BA-D904-1915-77A5-3AAFA4CE96FD}" dt="2021-09-13T17:37:31.108" v="51"/>
          <ac:spMkLst>
            <pc:docMk/>
            <pc:sldMk cId="733324232" sldId="279"/>
            <ac:spMk id="8" creationId="{C6FDA314-CA50-41DD-B344-383CB940DBF6}"/>
          </ac:spMkLst>
        </pc:spChg>
        <pc:spChg chg="add mod">
          <ac:chgData name="Mohammad, Mark (LTJG)" userId="S::mark.mohammad@nps.edu::a6f72b9e-ae68-442b-8300-d181c28b191a" providerId="AD" clId="Web-{175881BA-D904-1915-77A5-3AAFA4CE96FD}" dt="2021-09-13T18:06:27.148" v="1132" actId="20577"/>
          <ac:spMkLst>
            <pc:docMk/>
            <pc:sldMk cId="733324232" sldId="279"/>
            <ac:spMk id="9" creationId="{880E6337-1D2F-47AA-9D24-CC7F56A0AE26}"/>
          </ac:spMkLst>
        </pc:spChg>
        <pc:spChg chg="add mod">
          <ac:chgData name="Mohammad, Mark (LTJG)" userId="S::mark.mohammad@nps.edu::a6f72b9e-ae68-442b-8300-d181c28b191a" providerId="AD" clId="Web-{175881BA-D904-1915-77A5-3AAFA4CE96FD}" dt="2021-09-13T18:06:05.959" v="1128" actId="1076"/>
          <ac:spMkLst>
            <pc:docMk/>
            <pc:sldMk cId="733324232" sldId="279"/>
            <ac:spMk id="10" creationId="{012AE448-DE61-4D8E-BE52-438762779F5E}"/>
          </ac:spMkLst>
        </pc:spChg>
        <pc:spChg chg="add mod">
          <ac:chgData name="Mohammad, Mark (LTJG)" userId="S::mark.mohammad@nps.edu::a6f72b9e-ae68-442b-8300-d181c28b191a" providerId="AD" clId="Web-{175881BA-D904-1915-77A5-3AAFA4CE96FD}" dt="2021-09-13T18:05:58.787" v="1126" actId="1076"/>
          <ac:spMkLst>
            <pc:docMk/>
            <pc:sldMk cId="733324232" sldId="279"/>
            <ac:spMk id="11" creationId="{7FC86D5F-B882-4BD4-8CB3-3956F1E6C475}"/>
          </ac:spMkLst>
        </pc:spChg>
        <pc:spChg chg="add del">
          <ac:chgData name="Mohammad, Mark (LTJG)" userId="S::mark.mohammad@nps.edu::a6f72b9e-ae68-442b-8300-d181c28b191a" providerId="AD" clId="Web-{175881BA-D904-1915-77A5-3AAFA4CE96FD}" dt="2021-09-13T17:44:21.461" v="226"/>
          <ac:spMkLst>
            <pc:docMk/>
            <pc:sldMk cId="733324232" sldId="279"/>
            <ac:spMk id="13" creationId="{D9EA0D40-CD9A-4102-B8B6-57963AAF6103}"/>
          </ac:spMkLst>
        </pc:spChg>
        <pc:spChg chg="add del mod">
          <ac:chgData name="Mohammad, Mark (LTJG)" userId="S::mark.mohammad@nps.edu::a6f72b9e-ae68-442b-8300-d181c28b191a" providerId="AD" clId="Web-{175881BA-D904-1915-77A5-3AAFA4CE96FD}" dt="2021-09-13T17:48:57.039" v="385"/>
          <ac:spMkLst>
            <pc:docMk/>
            <pc:sldMk cId="733324232" sldId="279"/>
            <ac:spMk id="14" creationId="{C9D443BD-F94E-4362-8533-F0B0EC79E11F}"/>
          </ac:spMkLst>
        </pc:spChg>
        <pc:spChg chg="add del mod">
          <ac:chgData name="Mohammad, Mark (LTJG)" userId="S::mark.mohammad@nps.edu::a6f72b9e-ae68-442b-8300-d181c28b191a" providerId="AD" clId="Web-{175881BA-D904-1915-77A5-3AAFA4CE96FD}" dt="2021-09-13T17:48:46.132" v="382"/>
          <ac:spMkLst>
            <pc:docMk/>
            <pc:sldMk cId="733324232" sldId="279"/>
            <ac:spMk id="15" creationId="{4B2E7CF4-B5C8-47B1-8B70-5FB51148035A}"/>
          </ac:spMkLst>
        </pc:spChg>
        <pc:spChg chg="add mod">
          <ac:chgData name="Mohammad, Mark (LTJG)" userId="S::mark.mohammad@nps.edu::a6f72b9e-ae68-442b-8300-d181c28b191a" providerId="AD" clId="Web-{175881BA-D904-1915-77A5-3AAFA4CE96FD}" dt="2021-09-13T17:52:12.848" v="452" actId="1076"/>
          <ac:spMkLst>
            <pc:docMk/>
            <pc:sldMk cId="733324232" sldId="279"/>
            <ac:spMk id="18" creationId="{31C74B98-D1DE-46FE-8734-891FEA187830}"/>
          </ac:spMkLst>
        </pc:spChg>
        <pc:spChg chg="add mod">
          <ac:chgData name="Mohammad, Mark (LTJG)" userId="S::mark.mohammad@nps.edu::a6f72b9e-ae68-442b-8300-d181c28b191a" providerId="AD" clId="Web-{175881BA-D904-1915-77A5-3AAFA4CE96FD}" dt="2021-09-13T18:01:50.960" v="916" actId="1076"/>
          <ac:spMkLst>
            <pc:docMk/>
            <pc:sldMk cId="733324232" sldId="279"/>
            <ac:spMk id="19" creationId="{D6665FD6-7BD7-4ADC-9423-7075914805B4}"/>
          </ac:spMkLst>
        </pc:spChg>
        <pc:spChg chg="add mod">
          <ac:chgData name="Mohammad, Mark (LTJG)" userId="S::mark.mohammad@nps.edu::a6f72b9e-ae68-442b-8300-d181c28b191a" providerId="AD" clId="Web-{175881BA-D904-1915-77A5-3AAFA4CE96FD}" dt="2021-09-13T18:01:54.898" v="917" actId="1076"/>
          <ac:spMkLst>
            <pc:docMk/>
            <pc:sldMk cId="733324232" sldId="279"/>
            <ac:spMk id="20" creationId="{D633A7DE-26E6-4238-9351-F175F1A6EFF1}"/>
          </ac:spMkLst>
        </pc:spChg>
        <pc:spChg chg="add mod">
          <ac:chgData name="Mohammad, Mark (LTJG)" userId="S::mark.mohammad@nps.edu::a6f72b9e-ae68-442b-8300-d181c28b191a" providerId="AD" clId="Web-{175881BA-D904-1915-77A5-3AAFA4CE96FD}" dt="2021-09-13T18:01:59.148" v="918" actId="1076"/>
          <ac:spMkLst>
            <pc:docMk/>
            <pc:sldMk cId="733324232" sldId="279"/>
            <ac:spMk id="21" creationId="{59F8B0E7-FC9C-40EA-B7EF-9FCA6EB45B8D}"/>
          </ac:spMkLst>
        </pc:spChg>
        <pc:spChg chg="add mod">
          <ac:chgData name="Mohammad, Mark (LTJG)" userId="S::mark.mohammad@nps.edu::a6f72b9e-ae68-442b-8300-d181c28b191a" providerId="AD" clId="Web-{175881BA-D904-1915-77A5-3AAFA4CE96FD}" dt="2021-09-13T18:02:02.586" v="919" actId="1076"/>
          <ac:spMkLst>
            <pc:docMk/>
            <pc:sldMk cId="733324232" sldId="279"/>
            <ac:spMk id="22" creationId="{60D97A60-C62F-4EFB-8413-9230EFB69170}"/>
          </ac:spMkLst>
        </pc:spChg>
        <pc:spChg chg="add mod">
          <ac:chgData name="Mohammad, Mark (LTJG)" userId="S::mark.mohammad@nps.edu::a6f72b9e-ae68-442b-8300-d181c28b191a" providerId="AD" clId="Web-{175881BA-D904-1915-77A5-3AAFA4CE96FD}" dt="2021-09-13T18:03:36.388" v="1014" actId="20577"/>
          <ac:spMkLst>
            <pc:docMk/>
            <pc:sldMk cId="733324232" sldId="279"/>
            <ac:spMk id="23" creationId="{268A5F59-B072-43D9-BE27-CC2F2A7724DB}"/>
          </ac:spMkLst>
        </pc:spChg>
        <pc:spChg chg="add mod">
          <ac:chgData name="Mohammad, Mark (LTJG)" userId="S::mark.mohammad@nps.edu::a6f72b9e-ae68-442b-8300-d181c28b191a" providerId="AD" clId="Web-{175881BA-D904-1915-77A5-3AAFA4CE96FD}" dt="2021-09-13T18:04:21.703" v="1090" actId="1076"/>
          <ac:spMkLst>
            <pc:docMk/>
            <pc:sldMk cId="733324232" sldId="279"/>
            <ac:spMk id="24" creationId="{9DA2BA6C-DBE8-4D2F-92B6-EA71F422CE6F}"/>
          </ac:spMkLst>
        </pc:spChg>
        <pc:spChg chg="add del mod">
          <ac:chgData name="Mohammad, Mark (LTJG)" userId="S::mark.mohammad@nps.edu::a6f72b9e-ae68-442b-8300-d181c28b191a" providerId="AD" clId="Web-{175881BA-D904-1915-77A5-3AAFA4CE96FD}" dt="2021-09-13T18:06:39.524" v="1136"/>
          <ac:spMkLst>
            <pc:docMk/>
            <pc:sldMk cId="733324232" sldId="279"/>
            <ac:spMk id="25" creationId="{13ACB13F-8F39-4569-A867-C9B2430D087E}"/>
          </ac:spMkLst>
        </pc:spChg>
        <pc:spChg chg="add mod">
          <ac:chgData name="Mohammad, Mark (LTJG)" userId="S::mark.mohammad@nps.edu::a6f72b9e-ae68-442b-8300-d181c28b191a" providerId="AD" clId="Web-{175881BA-D904-1915-77A5-3AAFA4CE96FD}" dt="2021-09-13T18:05:49.990" v="1124" actId="1076"/>
          <ac:spMkLst>
            <pc:docMk/>
            <pc:sldMk cId="733324232" sldId="279"/>
            <ac:spMk id="27" creationId="{279C3020-C87B-4F7C-801B-EC789EBB1122}"/>
          </ac:spMkLst>
        </pc:spChg>
        <pc:graphicFrameChg chg="add del mod modGraphic">
          <ac:chgData name="Mohammad, Mark (LTJG)" userId="S::mark.mohammad@nps.edu::a6f72b9e-ae68-442b-8300-d181c28b191a" providerId="AD" clId="Web-{175881BA-D904-1915-77A5-3AAFA4CE96FD}" dt="2021-09-13T17:49:31.995" v="396"/>
          <ac:graphicFrameMkLst>
            <pc:docMk/>
            <pc:sldMk cId="733324232" sldId="279"/>
            <ac:graphicFrameMk id="12" creationId="{DEA1FA5E-9FA6-4351-95E7-2DB8F4BBC94D}"/>
          </ac:graphicFrameMkLst>
        </pc:graphicFrameChg>
        <pc:graphicFrameChg chg="add del">
          <ac:chgData name="Mohammad, Mark (LTJG)" userId="S::mark.mohammad@nps.edu::a6f72b9e-ae68-442b-8300-d181c28b191a" providerId="AD" clId="Web-{175881BA-D904-1915-77A5-3AAFA4CE96FD}" dt="2021-09-13T17:50:04.309" v="398"/>
          <ac:graphicFrameMkLst>
            <pc:docMk/>
            <pc:sldMk cId="733324232" sldId="279"/>
            <ac:graphicFrameMk id="16" creationId="{C6210167-5B6A-40E5-805D-F2617D5D2D65}"/>
          </ac:graphicFrameMkLst>
        </pc:graphicFrameChg>
        <pc:graphicFrameChg chg="add mod modGraphic">
          <ac:chgData name="Mohammad, Mark (LTJG)" userId="S::mark.mohammad@nps.edu::a6f72b9e-ae68-442b-8300-d181c28b191a" providerId="AD" clId="Web-{175881BA-D904-1915-77A5-3AAFA4CE96FD}" dt="2021-09-13T18:01:47.491" v="915" actId="1076"/>
          <ac:graphicFrameMkLst>
            <pc:docMk/>
            <pc:sldMk cId="733324232" sldId="279"/>
            <ac:graphicFrameMk id="17" creationId="{0E7D02EC-360E-459A-A7A0-C271890148AE}"/>
          </ac:graphicFrameMkLst>
        </pc:graphicFrameChg>
      </pc:sldChg>
      <pc:sldChg chg="addSp delSp modSp new">
        <pc:chgData name="Mohammad, Mark (LTJG)" userId="S::mark.mohammad@nps.edu::a6f72b9e-ae68-442b-8300-d181c28b191a" providerId="AD" clId="Web-{175881BA-D904-1915-77A5-3AAFA4CE96FD}" dt="2021-09-13T18:25:00.885" v="1492" actId="20577"/>
        <pc:sldMkLst>
          <pc:docMk/>
          <pc:sldMk cId="3881536726" sldId="281"/>
        </pc:sldMkLst>
        <pc:spChg chg="add mod">
          <ac:chgData name="Mohammad, Mark (LTJG)" userId="S::mark.mohammad@nps.edu::a6f72b9e-ae68-442b-8300-d181c28b191a" providerId="AD" clId="Web-{175881BA-D904-1915-77A5-3AAFA4CE96FD}" dt="2021-09-13T18:07:01.447" v="1140" actId="1076"/>
          <ac:spMkLst>
            <pc:docMk/>
            <pc:sldMk cId="3881536726" sldId="281"/>
            <ac:spMk id="2" creationId="{41C426FE-7AD9-4383-AA21-7FF154D27C02}"/>
          </ac:spMkLst>
        </pc:spChg>
        <pc:spChg chg="add del">
          <ac:chgData name="Mohammad, Mark (LTJG)" userId="S::mark.mohammad@nps.edu::a6f72b9e-ae68-442b-8300-d181c28b191a" providerId="AD" clId="Web-{175881BA-D904-1915-77A5-3AAFA4CE96FD}" dt="2021-09-13T17:49:26.197" v="395"/>
          <ac:spMkLst>
            <pc:docMk/>
            <pc:sldMk cId="3881536726" sldId="281"/>
            <ac:spMk id="3" creationId="{5C8F6A8E-AFE8-4232-92D9-E39A3A87004E}"/>
          </ac:spMkLst>
        </pc:spChg>
        <pc:spChg chg="add del">
          <ac:chgData name="Mohammad, Mark (LTJG)" userId="S::mark.mohammad@nps.edu::a6f72b9e-ae68-442b-8300-d181c28b191a" providerId="AD" clId="Web-{175881BA-D904-1915-77A5-3AAFA4CE96FD}" dt="2021-09-13T17:49:26.197" v="395"/>
          <ac:spMkLst>
            <pc:docMk/>
            <pc:sldMk cId="3881536726" sldId="281"/>
            <ac:spMk id="4" creationId="{07D6A88E-67FC-41AA-9117-BD845554530E}"/>
          </ac:spMkLst>
        </pc:spChg>
        <pc:spChg chg="add del">
          <ac:chgData name="Mohammad, Mark (LTJG)" userId="S::mark.mohammad@nps.edu::a6f72b9e-ae68-442b-8300-d181c28b191a" providerId="AD" clId="Web-{175881BA-D904-1915-77A5-3AAFA4CE96FD}" dt="2021-09-13T17:49:26.197" v="395"/>
          <ac:spMkLst>
            <pc:docMk/>
            <pc:sldMk cId="3881536726" sldId="281"/>
            <ac:spMk id="5" creationId="{8C138AD7-30BE-4ABB-875F-88406E15480E}"/>
          </ac:spMkLst>
        </pc:spChg>
        <pc:spChg chg="add del">
          <ac:chgData name="Mohammad, Mark (LTJG)" userId="S::mark.mohammad@nps.edu::a6f72b9e-ae68-442b-8300-d181c28b191a" providerId="AD" clId="Web-{175881BA-D904-1915-77A5-3AAFA4CE96FD}" dt="2021-09-13T17:49:25.525" v="394"/>
          <ac:spMkLst>
            <pc:docMk/>
            <pc:sldMk cId="3881536726" sldId="281"/>
            <ac:spMk id="6" creationId="{5C8F6A8E-AFE8-4232-92D9-E39A3A87004E}"/>
          </ac:spMkLst>
        </pc:spChg>
        <pc:spChg chg="add del">
          <ac:chgData name="Mohammad, Mark (LTJG)" userId="S::mark.mohammad@nps.edu::a6f72b9e-ae68-442b-8300-d181c28b191a" providerId="AD" clId="Web-{175881BA-D904-1915-77A5-3AAFA4CE96FD}" dt="2021-09-13T17:49:25.525" v="394"/>
          <ac:spMkLst>
            <pc:docMk/>
            <pc:sldMk cId="3881536726" sldId="281"/>
            <ac:spMk id="7" creationId="{07D6A88E-67FC-41AA-9117-BD845554530E}"/>
          </ac:spMkLst>
        </pc:spChg>
        <pc:spChg chg="add del">
          <ac:chgData name="Mohammad, Mark (LTJG)" userId="S::mark.mohammad@nps.edu::a6f72b9e-ae68-442b-8300-d181c28b191a" providerId="AD" clId="Web-{175881BA-D904-1915-77A5-3AAFA4CE96FD}" dt="2021-09-13T17:49:25.525" v="394"/>
          <ac:spMkLst>
            <pc:docMk/>
            <pc:sldMk cId="3881536726" sldId="281"/>
            <ac:spMk id="8" creationId="{8C138AD7-30BE-4ABB-875F-88406E15480E}"/>
          </ac:spMkLst>
        </pc:spChg>
        <pc:spChg chg="add del">
          <ac:chgData name="Mohammad, Mark (LTJG)" userId="S::mark.mohammad@nps.edu::a6f72b9e-ae68-442b-8300-d181c28b191a" providerId="AD" clId="Web-{175881BA-D904-1915-77A5-3AAFA4CE96FD}" dt="2021-09-13T17:49:24.838" v="393"/>
          <ac:spMkLst>
            <pc:docMk/>
            <pc:sldMk cId="3881536726" sldId="281"/>
            <ac:spMk id="9" creationId="{5C8F6A8E-AFE8-4232-92D9-E39A3A87004E}"/>
          </ac:spMkLst>
        </pc:spChg>
        <pc:spChg chg="add del">
          <ac:chgData name="Mohammad, Mark (LTJG)" userId="S::mark.mohammad@nps.edu::a6f72b9e-ae68-442b-8300-d181c28b191a" providerId="AD" clId="Web-{175881BA-D904-1915-77A5-3AAFA4CE96FD}" dt="2021-09-13T17:49:24.838" v="393"/>
          <ac:spMkLst>
            <pc:docMk/>
            <pc:sldMk cId="3881536726" sldId="281"/>
            <ac:spMk id="10" creationId="{07D6A88E-67FC-41AA-9117-BD845554530E}"/>
          </ac:spMkLst>
        </pc:spChg>
        <pc:spChg chg="add del">
          <ac:chgData name="Mohammad, Mark (LTJG)" userId="S::mark.mohammad@nps.edu::a6f72b9e-ae68-442b-8300-d181c28b191a" providerId="AD" clId="Web-{175881BA-D904-1915-77A5-3AAFA4CE96FD}" dt="2021-09-13T17:49:24.838" v="393"/>
          <ac:spMkLst>
            <pc:docMk/>
            <pc:sldMk cId="3881536726" sldId="281"/>
            <ac:spMk id="11" creationId="{8C138AD7-30BE-4ABB-875F-88406E15480E}"/>
          </ac:spMkLst>
        </pc:spChg>
        <pc:spChg chg="add del mod">
          <ac:chgData name="Mohammad, Mark (LTJG)" userId="S::mark.mohammad@nps.edu::a6f72b9e-ae68-442b-8300-d181c28b191a" providerId="AD" clId="Web-{175881BA-D904-1915-77A5-3AAFA4CE96FD}" dt="2021-09-13T18:06:56.962" v="1139"/>
          <ac:spMkLst>
            <pc:docMk/>
            <pc:sldMk cId="3881536726" sldId="281"/>
            <ac:spMk id="12" creationId="{33A92D4B-D985-4C28-A96C-CE68B87A5FAC}"/>
          </ac:spMkLst>
        </pc:spChg>
        <pc:spChg chg="add">
          <ac:chgData name="Mohammad, Mark (LTJG)" userId="S::mark.mohammad@nps.edu::a6f72b9e-ae68-442b-8300-d181c28b191a" providerId="AD" clId="Web-{175881BA-D904-1915-77A5-3AAFA4CE96FD}" dt="2021-09-13T18:07:15.995" v="1141"/>
          <ac:spMkLst>
            <pc:docMk/>
            <pc:sldMk cId="3881536726" sldId="281"/>
            <ac:spMk id="13" creationId="{45F9523E-C001-4398-BC4D-6487C19357E9}"/>
          </ac:spMkLst>
        </pc:spChg>
        <pc:spChg chg="add mod">
          <ac:chgData name="Mohammad, Mark (LTJG)" userId="S::mark.mohammad@nps.edu::a6f72b9e-ae68-442b-8300-d181c28b191a" providerId="AD" clId="Web-{175881BA-D904-1915-77A5-3AAFA4CE96FD}" dt="2021-09-13T18:10:19.130" v="1168" actId="20577"/>
          <ac:spMkLst>
            <pc:docMk/>
            <pc:sldMk cId="3881536726" sldId="281"/>
            <ac:spMk id="15" creationId="{34CC45AB-4AAE-4752-BD7C-39622A8FEE89}"/>
          </ac:spMkLst>
        </pc:spChg>
        <pc:spChg chg="add mod">
          <ac:chgData name="Mohammad, Mark (LTJG)" userId="S::mark.mohammad@nps.edu::a6f72b9e-ae68-442b-8300-d181c28b191a" providerId="AD" clId="Web-{175881BA-D904-1915-77A5-3AAFA4CE96FD}" dt="2021-09-13T18:10:29.147" v="1171" actId="1076"/>
          <ac:spMkLst>
            <pc:docMk/>
            <pc:sldMk cId="3881536726" sldId="281"/>
            <ac:spMk id="16" creationId="{37871670-FAC0-4BB5-90CB-5FF15AA3218A}"/>
          </ac:spMkLst>
        </pc:spChg>
        <pc:spChg chg="add del">
          <ac:chgData name="Mohammad, Mark (LTJG)" userId="S::mark.mohammad@nps.edu::a6f72b9e-ae68-442b-8300-d181c28b191a" providerId="AD" clId="Web-{175881BA-D904-1915-77A5-3AAFA4CE96FD}" dt="2021-09-13T18:10:03.926" v="1162"/>
          <ac:spMkLst>
            <pc:docMk/>
            <pc:sldMk cId="3881536726" sldId="281"/>
            <ac:spMk id="18" creationId="{35A2F656-3876-45BB-8FA9-04B2E21ACBA1}"/>
          </ac:spMkLst>
        </pc:spChg>
        <pc:spChg chg="add mod">
          <ac:chgData name="Mohammad, Mark (LTJG)" userId="S::mark.mohammad@nps.edu::a6f72b9e-ae68-442b-8300-d181c28b191a" providerId="AD" clId="Web-{175881BA-D904-1915-77A5-3AAFA4CE96FD}" dt="2021-09-13T18:22:27.189" v="1422" actId="1076"/>
          <ac:spMkLst>
            <pc:docMk/>
            <pc:sldMk cId="3881536726" sldId="281"/>
            <ac:spMk id="19" creationId="{FC54B2C1-DD20-443B-81E2-13E79F2045BF}"/>
          </ac:spMkLst>
        </pc:spChg>
        <pc:spChg chg="add mod">
          <ac:chgData name="Mohammad, Mark (LTJG)" userId="S::mark.mohammad@nps.edu::a6f72b9e-ae68-442b-8300-d181c28b191a" providerId="AD" clId="Web-{175881BA-D904-1915-77A5-3AAFA4CE96FD}" dt="2021-09-13T18:25:00.885" v="1492" actId="20577"/>
          <ac:spMkLst>
            <pc:docMk/>
            <pc:sldMk cId="3881536726" sldId="281"/>
            <ac:spMk id="20" creationId="{AB1AE245-26B1-479B-A88F-1C82F9179A89}"/>
          </ac:spMkLst>
        </pc:spChg>
        <pc:spChg chg="add mod">
          <ac:chgData name="Mohammad, Mark (LTJG)" userId="S::mark.mohammad@nps.edu::a6f72b9e-ae68-442b-8300-d181c28b191a" providerId="AD" clId="Web-{175881BA-D904-1915-77A5-3AAFA4CE96FD}" dt="2021-09-13T18:23:00.816" v="1490" actId="20577"/>
          <ac:spMkLst>
            <pc:docMk/>
            <pc:sldMk cId="3881536726" sldId="281"/>
            <ac:spMk id="21" creationId="{201E82CD-53DD-453D-97E7-84912167CA4E}"/>
          </ac:spMkLst>
        </pc:spChg>
      </pc:sldChg>
    </pc:docChg>
  </pc:docChgLst>
  <pc:docChgLst>
    <pc:chgData name="Vargas, Erik (LT)" userId="S::erik.vargas@nps.edu::296287f2-0a3a-41be-88a4-1efee89ac183" providerId="AD" clId="Web-{7D0C0300-5DEE-4F38-8CB9-CC9E62E98121}"/>
    <pc:docChg chg="addSld delSld modSld sldOrd">
      <pc:chgData name="Vargas, Erik (LT)" userId="S::erik.vargas@nps.edu::296287f2-0a3a-41be-88a4-1efee89ac183" providerId="AD" clId="Web-{7D0C0300-5DEE-4F38-8CB9-CC9E62E98121}" dt="2021-09-15T01:07:00.414" v="1134" actId="20577"/>
      <pc:docMkLst>
        <pc:docMk/>
      </pc:docMkLst>
      <pc:sldChg chg="modSp">
        <pc:chgData name="Vargas, Erik (LT)" userId="S::erik.vargas@nps.edu::296287f2-0a3a-41be-88a4-1efee89ac183" providerId="AD" clId="Web-{7D0C0300-5DEE-4F38-8CB9-CC9E62E98121}" dt="2021-09-15T00:13:18.310" v="50" actId="20577"/>
        <pc:sldMkLst>
          <pc:docMk/>
          <pc:sldMk cId="340014658" sldId="258"/>
        </pc:sldMkLst>
        <pc:spChg chg="mod">
          <ac:chgData name="Vargas, Erik (LT)" userId="S::erik.vargas@nps.edu::296287f2-0a3a-41be-88a4-1efee89ac183" providerId="AD" clId="Web-{7D0C0300-5DEE-4F38-8CB9-CC9E62E98121}" dt="2021-09-15T00:13:05.372" v="29" actId="20577"/>
          <ac:spMkLst>
            <pc:docMk/>
            <pc:sldMk cId="340014658" sldId="258"/>
            <ac:spMk id="6" creationId="{00000000-0000-0000-0000-000000000000}"/>
          </ac:spMkLst>
        </pc:spChg>
        <pc:spChg chg="mod">
          <ac:chgData name="Vargas, Erik (LT)" userId="S::erik.vargas@nps.edu::296287f2-0a3a-41be-88a4-1efee89ac183" providerId="AD" clId="Web-{7D0C0300-5DEE-4F38-8CB9-CC9E62E98121}" dt="2021-09-15T00:13:18.310" v="50" actId="20577"/>
          <ac:spMkLst>
            <pc:docMk/>
            <pc:sldMk cId="340014658" sldId="258"/>
            <ac:spMk id="7" creationId="{00000000-0000-0000-0000-000000000000}"/>
          </ac:spMkLst>
        </pc:spChg>
      </pc:sldChg>
      <pc:sldChg chg="modNotes">
        <pc:chgData name="Vargas, Erik (LT)" userId="S::erik.vargas@nps.edu::296287f2-0a3a-41be-88a4-1efee89ac183" providerId="AD" clId="Web-{7D0C0300-5DEE-4F38-8CB9-CC9E62E98121}" dt="2021-09-15T00:31:24.567" v="192"/>
        <pc:sldMkLst>
          <pc:docMk/>
          <pc:sldMk cId="3205370301" sldId="277"/>
        </pc:sldMkLst>
      </pc:sldChg>
      <pc:sldChg chg="addSp delSp modSp modNotes">
        <pc:chgData name="Vargas, Erik (LT)" userId="S::erik.vargas@nps.edu::296287f2-0a3a-41be-88a4-1efee89ac183" providerId="AD" clId="Web-{7D0C0300-5DEE-4F38-8CB9-CC9E62E98121}" dt="2021-09-15T00:32:25.881" v="278"/>
        <pc:sldMkLst>
          <pc:docMk/>
          <pc:sldMk cId="3979197825" sldId="278"/>
        </pc:sldMkLst>
        <pc:picChg chg="del mod">
          <ac:chgData name="Vargas, Erik (LT)" userId="S::erik.vargas@nps.edu::296287f2-0a3a-41be-88a4-1efee89ac183" providerId="AD" clId="Web-{7D0C0300-5DEE-4F38-8CB9-CC9E62E98121}" dt="2021-09-15T00:18:17.803" v="55"/>
          <ac:picMkLst>
            <pc:docMk/>
            <pc:sldMk cId="3979197825" sldId="278"/>
            <ac:picMk id="2" creationId="{CA64DD3C-C651-44A6-9CFB-FABEA5B01676}"/>
          </ac:picMkLst>
        </pc:picChg>
        <pc:picChg chg="add mod">
          <ac:chgData name="Vargas, Erik (LT)" userId="S::erik.vargas@nps.edu::296287f2-0a3a-41be-88a4-1efee89ac183" providerId="AD" clId="Web-{7D0C0300-5DEE-4F38-8CB9-CC9E62E98121}" dt="2021-09-15T00:18:20.004" v="56" actId="1076"/>
          <ac:picMkLst>
            <pc:docMk/>
            <pc:sldMk cId="3979197825" sldId="278"/>
            <ac:picMk id="3" creationId="{913E9319-6950-4F1C-8862-C098606F5161}"/>
          </ac:picMkLst>
        </pc:picChg>
      </pc:sldChg>
      <pc:sldChg chg="modSp modNotes">
        <pc:chgData name="Vargas, Erik (LT)" userId="S::erik.vargas@nps.edu::296287f2-0a3a-41be-88a4-1efee89ac183" providerId="AD" clId="Web-{7D0C0300-5DEE-4F38-8CB9-CC9E62E98121}" dt="2021-09-15T00:35:30.856" v="366" actId="20577"/>
        <pc:sldMkLst>
          <pc:docMk/>
          <pc:sldMk cId="1738084158" sldId="280"/>
        </pc:sldMkLst>
        <pc:spChg chg="mod">
          <ac:chgData name="Vargas, Erik (LT)" userId="S::erik.vargas@nps.edu::296287f2-0a3a-41be-88a4-1efee89ac183" providerId="AD" clId="Web-{7D0C0300-5DEE-4F38-8CB9-CC9E62E98121}" dt="2021-09-15T00:35:30.856" v="366" actId="20577"/>
          <ac:spMkLst>
            <pc:docMk/>
            <pc:sldMk cId="1738084158" sldId="280"/>
            <ac:spMk id="6" creationId="{6A73829B-79C0-4DA9-92A2-34AD9960FADC}"/>
          </ac:spMkLst>
        </pc:spChg>
        <pc:spChg chg="mod">
          <ac:chgData name="Vargas, Erik (LT)" userId="S::erik.vargas@nps.edu::296287f2-0a3a-41be-88a4-1efee89ac183" providerId="AD" clId="Web-{7D0C0300-5DEE-4F38-8CB9-CC9E62E98121}" dt="2021-09-15T00:18:49.379" v="59" actId="20577"/>
          <ac:spMkLst>
            <pc:docMk/>
            <pc:sldMk cId="1738084158" sldId="280"/>
            <ac:spMk id="11" creationId="{3CCD6AAB-3C76-4C0D-B490-39346E3FCDD7}"/>
          </ac:spMkLst>
        </pc:spChg>
      </pc:sldChg>
      <pc:sldChg chg="modSp ord modNotes">
        <pc:chgData name="Vargas, Erik (LT)" userId="S::erik.vargas@nps.edu::296287f2-0a3a-41be-88a4-1efee89ac183" providerId="AD" clId="Web-{7D0C0300-5DEE-4F38-8CB9-CC9E62E98121}" dt="2021-09-15T00:38:27.141" v="429"/>
        <pc:sldMkLst>
          <pc:docMk/>
          <pc:sldMk cId="366485930" sldId="294"/>
        </pc:sldMkLst>
        <pc:spChg chg="mod">
          <ac:chgData name="Vargas, Erik (LT)" userId="S::erik.vargas@nps.edu::296287f2-0a3a-41be-88a4-1efee89ac183" providerId="AD" clId="Web-{7D0C0300-5DEE-4F38-8CB9-CC9E62E98121}" dt="2021-09-15T00:36:20.669" v="394" actId="20577"/>
          <ac:spMkLst>
            <pc:docMk/>
            <pc:sldMk cId="366485930" sldId="294"/>
            <ac:spMk id="6" creationId="{6A73829B-79C0-4DA9-92A2-34AD9960FADC}"/>
          </ac:spMkLst>
        </pc:spChg>
      </pc:sldChg>
      <pc:sldChg chg="addSp modSp new ord modNotes">
        <pc:chgData name="Vargas, Erik (LT)" userId="S::erik.vargas@nps.edu::296287f2-0a3a-41be-88a4-1efee89ac183" providerId="AD" clId="Web-{7D0C0300-5DEE-4F38-8CB9-CC9E62E98121}" dt="2021-09-15T00:31:58.412" v="240"/>
        <pc:sldMkLst>
          <pc:docMk/>
          <pc:sldMk cId="1493250941" sldId="295"/>
        </pc:sldMkLst>
        <pc:picChg chg="add mod">
          <ac:chgData name="Vargas, Erik (LT)" userId="S::erik.vargas@nps.edu::296287f2-0a3a-41be-88a4-1efee89ac183" providerId="AD" clId="Web-{7D0C0300-5DEE-4F38-8CB9-CC9E62E98121}" dt="2021-09-15T00:27:37.406" v="69" actId="1076"/>
          <ac:picMkLst>
            <pc:docMk/>
            <pc:sldMk cId="1493250941" sldId="295"/>
            <ac:picMk id="2" creationId="{C8A89CB2-71A1-4B02-A746-B2A8EAA6ED32}"/>
          </ac:picMkLst>
        </pc:picChg>
      </pc:sldChg>
      <pc:sldChg chg="addSp modSp new ord">
        <pc:chgData name="Vargas, Erik (LT)" userId="S::erik.vargas@nps.edu::296287f2-0a3a-41be-88a4-1efee89ac183" providerId="AD" clId="Web-{7D0C0300-5DEE-4F38-8CB9-CC9E62E98121}" dt="2021-09-15T00:54:41.599" v="852" actId="20577"/>
        <pc:sldMkLst>
          <pc:docMk/>
          <pc:sldMk cId="1950747413" sldId="296"/>
        </pc:sldMkLst>
        <pc:spChg chg="add mod">
          <ac:chgData name="Vargas, Erik (LT)" userId="S::erik.vargas@nps.edu::296287f2-0a3a-41be-88a4-1efee89ac183" providerId="AD" clId="Web-{7D0C0300-5DEE-4F38-8CB9-CC9E62E98121}" dt="2021-09-15T00:54:33.802" v="847" actId="20577"/>
          <ac:spMkLst>
            <pc:docMk/>
            <pc:sldMk cId="1950747413" sldId="296"/>
            <ac:spMk id="5" creationId="{CE425033-E504-4E5A-A1A3-B8B9A27D2935}"/>
          </ac:spMkLst>
        </pc:spChg>
        <pc:spChg chg="add mod">
          <ac:chgData name="Vargas, Erik (LT)" userId="S::erik.vargas@nps.edu::296287f2-0a3a-41be-88a4-1efee89ac183" providerId="AD" clId="Web-{7D0C0300-5DEE-4F38-8CB9-CC9E62E98121}" dt="2021-09-15T00:54:41.599" v="852" actId="20577"/>
          <ac:spMkLst>
            <pc:docMk/>
            <pc:sldMk cId="1950747413" sldId="296"/>
            <ac:spMk id="6" creationId="{5F92909D-8EFA-45A0-AABA-5062412E73C1}"/>
          </ac:spMkLst>
        </pc:spChg>
        <pc:picChg chg="add mod">
          <ac:chgData name="Vargas, Erik (LT)" userId="S::erik.vargas@nps.edu::296287f2-0a3a-41be-88a4-1efee89ac183" providerId="AD" clId="Web-{7D0C0300-5DEE-4F38-8CB9-CC9E62E98121}" dt="2021-09-15T00:54:01.864" v="833" actId="14100"/>
          <ac:picMkLst>
            <pc:docMk/>
            <pc:sldMk cId="1950747413" sldId="296"/>
            <ac:picMk id="2" creationId="{4BFDE72C-6DB1-46A2-A95E-940DA82959FE}"/>
          </ac:picMkLst>
        </pc:picChg>
        <pc:picChg chg="add mod">
          <ac:chgData name="Vargas, Erik (LT)" userId="S::erik.vargas@nps.edu::296287f2-0a3a-41be-88a4-1efee89ac183" providerId="AD" clId="Web-{7D0C0300-5DEE-4F38-8CB9-CC9E62E98121}" dt="2021-09-15T00:53:58.957" v="831" actId="14100"/>
          <ac:picMkLst>
            <pc:docMk/>
            <pc:sldMk cId="1950747413" sldId="296"/>
            <ac:picMk id="3" creationId="{9DB0E9DC-1BB4-43D9-87A6-E2DB28ABE592}"/>
          </ac:picMkLst>
        </pc:picChg>
      </pc:sldChg>
      <pc:sldChg chg="modSp add ord replId modNotes">
        <pc:chgData name="Vargas, Erik (LT)" userId="S::erik.vargas@nps.edu::296287f2-0a3a-41be-88a4-1efee89ac183" providerId="AD" clId="Web-{7D0C0300-5DEE-4F38-8CB9-CC9E62E98121}" dt="2021-09-15T00:54:47.818" v="853"/>
        <pc:sldMkLst>
          <pc:docMk/>
          <pc:sldMk cId="3645636623" sldId="297"/>
        </pc:sldMkLst>
        <pc:spChg chg="mod">
          <ac:chgData name="Vargas, Erik (LT)" userId="S::erik.vargas@nps.edu::296287f2-0a3a-41be-88a4-1efee89ac183" providerId="AD" clId="Web-{7D0C0300-5DEE-4F38-8CB9-CC9E62E98121}" dt="2021-09-15T00:51:11.579" v="809" actId="1076"/>
          <ac:spMkLst>
            <pc:docMk/>
            <pc:sldMk cId="3645636623" sldId="297"/>
            <ac:spMk id="5" creationId="{1917624D-DCD1-46DA-A5CA-9CA92A04C46A}"/>
          </ac:spMkLst>
        </pc:spChg>
        <pc:spChg chg="mod">
          <ac:chgData name="Vargas, Erik (LT)" userId="S::erik.vargas@nps.edu::296287f2-0a3a-41be-88a4-1efee89ac183" providerId="AD" clId="Web-{7D0C0300-5DEE-4F38-8CB9-CC9E62E98121}" dt="2021-09-15T00:44:53.743" v="620" actId="14100"/>
          <ac:spMkLst>
            <pc:docMk/>
            <pc:sldMk cId="3645636623" sldId="297"/>
            <ac:spMk id="6" creationId="{A550AF75-3410-4E29-9A99-2A858910580F}"/>
          </ac:spMkLst>
        </pc:spChg>
        <pc:spChg chg="mod">
          <ac:chgData name="Vargas, Erik (LT)" userId="S::erik.vargas@nps.edu::296287f2-0a3a-41be-88a4-1efee89ac183" providerId="AD" clId="Web-{7D0C0300-5DEE-4F38-8CB9-CC9E62E98121}" dt="2021-09-15T00:34:31.337" v="285" actId="20577"/>
          <ac:spMkLst>
            <pc:docMk/>
            <pc:sldMk cId="3645636623" sldId="297"/>
            <ac:spMk id="15" creationId="{34CC45AB-4AAE-4752-BD7C-39622A8FEE89}"/>
          </ac:spMkLst>
        </pc:spChg>
        <pc:graphicFrameChg chg="mod modGraphic">
          <ac:chgData name="Vargas, Erik (LT)" userId="S::erik.vargas@nps.edu::296287f2-0a3a-41be-88a4-1efee89ac183" providerId="AD" clId="Web-{7D0C0300-5DEE-4F38-8CB9-CC9E62E98121}" dt="2021-09-15T00:50:03.640" v="796" actId="1076"/>
          <ac:graphicFrameMkLst>
            <pc:docMk/>
            <pc:sldMk cId="3645636623" sldId="297"/>
            <ac:graphicFrameMk id="4" creationId="{E98E7E1C-7F86-4799-BB7C-8D74821913B7}"/>
          </ac:graphicFrameMkLst>
        </pc:graphicFrameChg>
      </pc:sldChg>
      <pc:sldChg chg="addSp delSp modSp add replId">
        <pc:chgData name="Vargas, Erik (LT)" userId="S::erik.vargas@nps.edu::296287f2-0a3a-41be-88a4-1efee89ac183" providerId="AD" clId="Web-{7D0C0300-5DEE-4F38-8CB9-CC9E62E98121}" dt="2021-09-15T01:07:00.414" v="1134" actId="20577"/>
        <pc:sldMkLst>
          <pc:docMk/>
          <pc:sldMk cId="1731691476" sldId="298"/>
        </pc:sldMkLst>
        <pc:spChg chg="add mod">
          <ac:chgData name="Vargas, Erik (LT)" userId="S::erik.vargas@nps.edu::296287f2-0a3a-41be-88a4-1efee89ac183" providerId="AD" clId="Web-{7D0C0300-5DEE-4F38-8CB9-CC9E62E98121}" dt="2021-09-15T01:07:00.414" v="1134" actId="20577"/>
          <ac:spMkLst>
            <pc:docMk/>
            <pc:sldMk cId="1731691476" sldId="298"/>
            <ac:spMk id="3" creationId="{7A3BD882-38FF-4359-B3EA-5ED71AFCD009}"/>
          </ac:spMkLst>
        </pc:spChg>
        <pc:spChg chg="del">
          <ac:chgData name="Vargas, Erik (LT)" userId="S::erik.vargas@nps.edu::296287f2-0a3a-41be-88a4-1efee89ac183" providerId="AD" clId="Web-{7D0C0300-5DEE-4F38-8CB9-CC9E62E98121}" dt="2021-09-15T00:56:38.289" v="855"/>
          <ac:spMkLst>
            <pc:docMk/>
            <pc:sldMk cId="1731691476" sldId="298"/>
            <ac:spMk id="5" creationId="{1917624D-DCD1-46DA-A5CA-9CA92A04C46A}"/>
          </ac:spMkLst>
        </pc:spChg>
        <pc:spChg chg="del mod">
          <ac:chgData name="Vargas, Erik (LT)" userId="S::erik.vargas@nps.edu::296287f2-0a3a-41be-88a4-1efee89ac183" providerId="AD" clId="Web-{7D0C0300-5DEE-4F38-8CB9-CC9E62E98121}" dt="2021-09-15T01:05:00.300" v="1040"/>
          <ac:spMkLst>
            <pc:docMk/>
            <pc:sldMk cId="1731691476" sldId="298"/>
            <ac:spMk id="6" creationId="{A550AF75-3410-4E29-9A99-2A858910580F}"/>
          </ac:spMkLst>
        </pc:spChg>
        <pc:spChg chg="mod">
          <ac:chgData name="Vargas, Erik (LT)" userId="S::erik.vargas@nps.edu::296287f2-0a3a-41be-88a4-1efee89ac183" providerId="AD" clId="Web-{7D0C0300-5DEE-4F38-8CB9-CC9E62E98121}" dt="2021-09-15T00:57:20.727" v="900" actId="1076"/>
          <ac:spMkLst>
            <pc:docMk/>
            <pc:sldMk cId="1731691476" sldId="298"/>
            <ac:spMk id="15" creationId="{34CC45AB-4AAE-4752-BD7C-39622A8FEE89}"/>
          </ac:spMkLst>
        </pc:spChg>
        <pc:graphicFrameChg chg="mod modGraphic">
          <ac:chgData name="Vargas, Erik (LT)" userId="S::erik.vargas@nps.edu::296287f2-0a3a-41be-88a4-1efee89ac183" providerId="AD" clId="Web-{7D0C0300-5DEE-4F38-8CB9-CC9E62E98121}" dt="2021-09-15T01:04:47.206" v="1039"/>
          <ac:graphicFrameMkLst>
            <pc:docMk/>
            <pc:sldMk cId="1731691476" sldId="298"/>
            <ac:graphicFrameMk id="4" creationId="{E98E7E1C-7F86-4799-BB7C-8D74821913B7}"/>
          </ac:graphicFrameMkLst>
        </pc:graphicFrameChg>
      </pc:sldChg>
      <pc:sldChg chg="new del">
        <pc:chgData name="Vargas, Erik (LT)" userId="S::erik.vargas@nps.edu::296287f2-0a3a-41be-88a4-1efee89ac183" providerId="AD" clId="Web-{7D0C0300-5DEE-4F38-8CB9-CC9E62E98121}" dt="2021-09-15T00:50:45.719" v="798"/>
        <pc:sldMkLst>
          <pc:docMk/>
          <pc:sldMk cId="2998730802"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5A982-AFD6-CD48-B4CB-F3B1870100C5}" type="datetimeFigureOut">
              <a:rPr lang="en-US" smtClean="0"/>
              <a:t>9/14/2021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F4498-8F37-C742-880C-4076278C2A9A}" type="slidenum">
              <a:rPr lang="en-US" smtClean="0"/>
              <a:t>‹#›</a:t>
            </a:fld>
            <a:endParaRPr lang="en-US"/>
          </a:p>
        </p:txBody>
      </p:sp>
    </p:spTree>
    <p:extLst>
      <p:ext uri="{BB962C8B-B14F-4D97-AF65-F5344CB8AC3E}">
        <p14:creationId xmlns:p14="http://schemas.microsoft.com/office/powerpoint/2010/main" val="2398916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A random guess would give us 16.67% chance of correct classification so we wanted to get a model that performed better than this.</a:t>
            </a:r>
          </a:p>
        </p:txBody>
      </p:sp>
      <p:sp>
        <p:nvSpPr>
          <p:cNvPr id="4" name="Slide Number Placeholder 3"/>
          <p:cNvSpPr>
            <a:spLocks noGrp="1"/>
          </p:cNvSpPr>
          <p:nvPr>
            <p:ph type="sldNum" sz="quarter" idx="5"/>
          </p:nvPr>
        </p:nvSpPr>
        <p:spPr/>
        <p:txBody>
          <a:bodyPr/>
          <a:lstStyle/>
          <a:p>
            <a:fld id="{09EF4498-8F37-C742-880C-4076278C2A9A}" type="slidenum">
              <a:rPr lang="en-US" smtClean="0"/>
              <a:t>2</a:t>
            </a:fld>
            <a:endParaRPr lang="en-US"/>
          </a:p>
        </p:txBody>
      </p:sp>
    </p:spTree>
    <p:extLst>
      <p:ext uri="{BB962C8B-B14F-4D97-AF65-F5344CB8AC3E}">
        <p14:creationId xmlns:p14="http://schemas.microsoft.com/office/powerpoint/2010/main" val="1929726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9EF4498-8F37-C742-880C-4076278C2A9A}" type="slidenum">
              <a:rPr lang="en-US" smtClean="0"/>
              <a:t>11</a:t>
            </a:fld>
            <a:endParaRPr lang="en-US"/>
          </a:p>
        </p:txBody>
      </p:sp>
    </p:spTree>
    <p:extLst>
      <p:ext uri="{BB962C8B-B14F-4D97-AF65-F5344CB8AC3E}">
        <p14:creationId xmlns:p14="http://schemas.microsoft.com/office/powerpoint/2010/main" val="57915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small neural network was built in order to see how its performance would stack up against the other algorithms.</a:t>
            </a:r>
          </a:p>
          <a:p>
            <a:endParaRPr lang="en-US">
              <a:cs typeface="Calibri"/>
            </a:endParaRPr>
          </a:p>
          <a:p>
            <a:r>
              <a:rPr lang="en-US">
                <a:cs typeface="Calibri"/>
              </a:rPr>
              <a:t>A small two layer model was created with the input layer mapping to the 13 features and an output layer mapping to the six categorical classifications. No hidden layers were utilized for this small neural network.</a:t>
            </a:r>
          </a:p>
          <a:p>
            <a:endParaRPr lang="en-US">
              <a:cs typeface="Calibri"/>
            </a:endParaRPr>
          </a:p>
          <a:p>
            <a:r>
              <a:rPr lang="en-US">
                <a:cs typeface="Calibri"/>
              </a:rPr>
              <a:t>It trained for 500 epochs and then evaluated over a 5-fold cross validation test function.</a:t>
            </a:r>
          </a:p>
          <a:p>
            <a:endParaRPr lang="en-US">
              <a:cs typeface="Calibri"/>
            </a:endParaRPr>
          </a:p>
          <a:p>
            <a:r>
              <a:rPr lang="en-US">
                <a:cs typeface="Calibri"/>
              </a:rPr>
              <a:t>While many in the machine learning world look at Neural Networks as the silver bullet for analyzing datasets, as can be seen from the results, there are still shortcomings associated with neural networks and complex datasets. This neural network analysis might be improved slightly with the addition of more layers or more complex neural network models.</a:t>
            </a:r>
          </a:p>
        </p:txBody>
      </p:sp>
      <p:sp>
        <p:nvSpPr>
          <p:cNvPr id="4" name="Slide Number Placeholder 3"/>
          <p:cNvSpPr>
            <a:spLocks noGrp="1"/>
          </p:cNvSpPr>
          <p:nvPr>
            <p:ph type="sldNum" sz="quarter" idx="5"/>
          </p:nvPr>
        </p:nvSpPr>
        <p:spPr/>
        <p:txBody>
          <a:bodyPr/>
          <a:lstStyle/>
          <a:p>
            <a:fld id="{09EF4498-8F37-C742-880C-4076278C2A9A}" type="slidenum">
              <a:rPr lang="en-US" smtClean="0"/>
              <a:t>12</a:t>
            </a:fld>
            <a:endParaRPr lang="en-US"/>
          </a:p>
        </p:txBody>
      </p:sp>
    </p:spTree>
    <p:extLst>
      <p:ext uri="{BB962C8B-B14F-4D97-AF65-F5344CB8AC3E}">
        <p14:creationId xmlns:p14="http://schemas.microsoft.com/office/powerpoint/2010/main" val="16479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decided to see how well a model that just classified if a song was from the Metal genre or not.  Our multi-class models were most reliable at classifying this genre likely dependent on how different the audio features to other genres.</a:t>
            </a:r>
          </a:p>
          <a:p>
            <a:endParaRPr lang="en-US">
              <a:cs typeface="Calibri"/>
            </a:endParaRPr>
          </a:p>
          <a:p>
            <a:r>
              <a:rPr lang="en-US">
                <a:cs typeface="Calibri"/>
              </a:rPr>
              <a:t>All the models performed very well with the exception of the KNN model.  Random Forest performed the best with 98% AUC.</a:t>
            </a:r>
          </a:p>
        </p:txBody>
      </p:sp>
      <p:sp>
        <p:nvSpPr>
          <p:cNvPr id="4" name="Slide Number Placeholder 3"/>
          <p:cNvSpPr>
            <a:spLocks noGrp="1"/>
          </p:cNvSpPr>
          <p:nvPr>
            <p:ph type="sldNum" sz="quarter" idx="5"/>
          </p:nvPr>
        </p:nvSpPr>
        <p:spPr/>
        <p:txBody>
          <a:bodyPr/>
          <a:lstStyle/>
          <a:p>
            <a:fld id="{09EF4498-8F37-C742-880C-4076278C2A9A}" type="slidenum">
              <a:rPr lang="en-US" smtClean="0"/>
              <a:t>13</a:t>
            </a:fld>
            <a:endParaRPr lang="en-US"/>
          </a:p>
        </p:txBody>
      </p:sp>
    </p:spTree>
    <p:extLst>
      <p:ext uri="{BB962C8B-B14F-4D97-AF65-F5344CB8AC3E}">
        <p14:creationId xmlns:p14="http://schemas.microsoft.com/office/powerpoint/2010/main" val="319167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contrast, we decided to look and see how well the models we learned in class would classify whether a song was a Pop song of not.  </a:t>
            </a:r>
          </a:p>
          <a:p>
            <a:r>
              <a:rPr lang="en-US">
                <a:cs typeface="Calibri"/>
              </a:rPr>
              <a:t>In our</a:t>
            </a:r>
            <a:r>
              <a:rPr lang="en-US"/>
              <a:t> multi-class models, the Pop genre was the most difficult to classify.</a:t>
            </a:r>
            <a:endParaRPr lang="en-US">
              <a:cs typeface="Calibri"/>
            </a:endParaRPr>
          </a:p>
          <a:p>
            <a:endParaRPr lang="en-US">
              <a:cs typeface="Calibri"/>
            </a:endParaRPr>
          </a:p>
          <a:p>
            <a:r>
              <a:rPr lang="en-US">
                <a:cs typeface="Calibri"/>
              </a:rPr>
              <a:t>All of the models performed significantly worse than the Metal vs All models, with some only slightly better than random.  </a:t>
            </a:r>
          </a:p>
          <a:p>
            <a:endParaRPr lang="en-US">
              <a:cs typeface="Calibri"/>
            </a:endParaRPr>
          </a:p>
          <a:p>
            <a:r>
              <a:rPr lang="en-US">
                <a:cs typeface="Calibri"/>
              </a:rPr>
              <a:t>There weren't any standouts in which variable was the most important for classifying a Pop song vs the rest.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9EF4498-8F37-C742-880C-4076278C2A9A}" type="slidenum">
              <a:rPr lang="en-US" smtClean="0"/>
              <a:t>15</a:t>
            </a:fld>
            <a:endParaRPr lang="en-US"/>
          </a:p>
        </p:txBody>
      </p:sp>
    </p:spTree>
    <p:extLst>
      <p:ext uri="{BB962C8B-B14F-4D97-AF65-F5344CB8AC3E}">
        <p14:creationId xmlns:p14="http://schemas.microsoft.com/office/powerpoint/2010/main" val="2861457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our initial model building, we did not include the popularity variable because it is not an audio feature of a song, but it a variable based on the number of recent plays by users on Spotify.  </a:t>
            </a:r>
          </a:p>
          <a:p>
            <a:endParaRPr lang="en-US">
              <a:cs typeface="Calibri"/>
            </a:endParaRPr>
          </a:p>
          <a:p>
            <a:r>
              <a:rPr lang="en-US">
                <a:cs typeface="Calibri"/>
              </a:rPr>
              <a:t>When we added the popularity variable into our model, all our models- except KNN- performed better.  The AUCs of CART, Random Forest and SVM all improved by 5%.  Popularity was the most important variable in our Random Forest model</a:t>
            </a:r>
          </a:p>
        </p:txBody>
      </p:sp>
      <p:sp>
        <p:nvSpPr>
          <p:cNvPr id="4" name="Slide Number Placeholder 3"/>
          <p:cNvSpPr>
            <a:spLocks noGrp="1"/>
          </p:cNvSpPr>
          <p:nvPr>
            <p:ph type="sldNum" sz="quarter" idx="5"/>
          </p:nvPr>
        </p:nvSpPr>
        <p:spPr/>
        <p:txBody>
          <a:bodyPr/>
          <a:lstStyle/>
          <a:p>
            <a:fld id="{09EF4498-8F37-C742-880C-4076278C2A9A}" type="slidenum">
              <a:rPr lang="en-US" smtClean="0"/>
              <a:t>17</a:t>
            </a:fld>
            <a:endParaRPr lang="en-US"/>
          </a:p>
        </p:txBody>
      </p:sp>
    </p:spTree>
    <p:extLst>
      <p:ext uri="{BB962C8B-B14F-4D97-AF65-F5344CB8AC3E}">
        <p14:creationId xmlns:p14="http://schemas.microsoft.com/office/powerpoint/2010/main" val="305843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considering song popularity greatly increased the performance of our models classifying Pop songs, we wanted to see what the effect would be by considering it in our models classifying Metal songs.  The result were negligible.  </a:t>
            </a:r>
          </a:p>
          <a:p>
            <a:endParaRPr lang="en-US">
              <a:cs typeface="Calibri"/>
            </a:endParaRPr>
          </a:p>
          <a:p>
            <a:r>
              <a:rPr lang="en-US">
                <a:cs typeface="Calibri"/>
              </a:rPr>
              <a:t>Our Metal vs All classification models already performed very well.  Adding popularity to the model only marginally improved the AUC of the models and it was not considered an important variable in our Random Forest model.</a:t>
            </a:r>
          </a:p>
        </p:txBody>
      </p:sp>
      <p:sp>
        <p:nvSpPr>
          <p:cNvPr id="4" name="Slide Number Placeholder 3"/>
          <p:cNvSpPr>
            <a:spLocks noGrp="1"/>
          </p:cNvSpPr>
          <p:nvPr>
            <p:ph type="sldNum" sz="quarter" idx="5"/>
          </p:nvPr>
        </p:nvSpPr>
        <p:spPr/>
        <p:txBody>
          <a:bodyPr/>
          <a:lstStyle/>
          <a:p>
            <a:fld id="{09EF4498-8F37-C742-880C-4076278C2A9A}" type="slidenum">
              <a:rPr lang="en-US" smtClean="0"/>
              <a:t>18</a:t>
            </a:fld>
            <a:endParaRPr lang="en-US"/>
          </a:p>
        </p:txBody>
      </p:sp>
    </p:spTree>
    <p:extLst>
      <p:ext uri="{BB962C8B-B14F-4D97-AF65-F5344CB8AC3E}">
        <p14:creationId xmlns:p14="http://schemas.microsoft.com/office/powerpoint/2010/main" val="688824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9EF4498-8F37-C742-880C-4076278C2A9A}" type="slidenum">
              <a:rPr lang="en-US" smtClean="0"/>
              <a:t>19</a:t>
            </a:fld>
            <a:endParaRPr lang="en-US"/>
          </a:p>
        </p:txBody>
      </p:sp>
    </p:spTree>
    <p:extLst>
      <p:ext uri="{BB962C8B-B14F-4D97-AF65-F5344CB8AC3E}">
        <p14:creationId xmlns:p14="http://schemas.microsoft.com/office/powerpoint/2010/main" val="29549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9EF4498-8F37-C742-880C-4076278C2A9A}" type="slidenum">
              <a:rPr lang="en-US" smtClean="0"/>
              <a:t>21</a:t>
            </a:fld>
            <a:endParaRPr lang="en-US"/>
          </a:p>
        </p:txBody>
      </p:sp>
    </p:spTree>
    <p:extLst>
      <p:ext uri="{BB962C8B-B14F-4D97-AF65-F5344CB8AC3E}">
        <p14:creationId xmlns:p14="http://schemas.microsoft.com/office/powerpoint/2010/main" val="149426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our primary objective, the Random Forest algorithm produced the best model for classifying a song with a response variable of several levels</a:t>
            </a:r>
          </a:p>
          <a:p>
            <a:pPr marL="285750" indent="-285750">
              <a:buFont typeface="Arial,Sans-Serif"/>
              <a:buChar char="•"/>
            </a:pPr>
            <a:endParaRPr lang="en-US"/>
          </a:p>
          <a:p>
            <a:r>
              <a:rPr lang="en-US"/>
              <a:t>This was expected since RF handles outliers well and has a low risk of overfitting</a:t>
            </a:r>
            <a:endParaRPr lang="en-US">
              <a:cs typeface="Calibri"/>
            </a:endParaRPr>
          </a:p>
          <a:p>
            <a:pPr marL="285750" indent="-285750">
              <a:buFont typeface="Arial,Sans-Serif"/>
              <a:buChar char="•"/>
            </a:pPr>
            <a:endParaRPr lang="en-US"/>
          </a:p>
          <a:p>
            <a:r>
              <a:rPr lang="en-US"/>
              <a:t>Our models were best at classifying Metal using the audio features, likely due to the uniqueness of metal songs</a:t>
            </a:r>
            <a:endParaRPr lang="en-US">
              <a:cs typeface="Calibri"/>
            </a:endParaRPr>
          </a:p>
          <a:p>
            <a:pPr marL="285750" indent="-285750">
              <a:buFont typeface="Arial,Sans-Serif"/>
              <a:buChar char="•"/>
            </a:pPr>
            <a:endParaRPr lang="en-US"/>
          </a:p>
          <a:p>
            <a:r>
              <a:rPr lang="en-US"/>
              <a:t>Our models did a poor job at classifying Pop songs using the audio features, but in binary classification models, accuracy improved with the addition of the "track popularity" variable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9EF4498-8F37-C742-880C-4076278C2A9A}" type="slidenum">
              <a:rPr lang="en-US" smtClean="0"/>
              <a:t>22</a:t>
            </a:fld>
            <a:endParaRPr lang="en-US"/>
          </a:p>
        </p:txBody>
      </p:sp>
    </p:spTree>
    <p:extLst>
      <p:ext uri="{BB962C8B-B14F-4D97-AF65-F5344CB8AC3E}">
        <p14:creationId xmlns:p14="http://schemas.microsoft.com/office/powerpoint/2010/main" val="309092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err="1">
                <a:cs typeface="Calibri"/>
              </a:rPr>
              <a:t>SpotifyR</a:t>
            </a:r>
            <a:r>
              <a:rPr lang="en-US">
                <a:cs typeface="Calibri"/>
              </a:rPr>
              <a:t> package to scrape data from Spotify's API</a:t>
            </a:r>
          </a:p>
          <a:p>
            <a:pPr marL="285750" indent="-285750">
              <a:buFont typeface="Arial"/>
              <a:buChar char="•"/>
            </a:pPr>
            <a:r>
              <a:rPr lang="en-US">
                <a:cs typeface="Calibri"/>
              </a:rPr>
              <a:t>Took 6 popular genres of music</a:t>
            </a:r>
          </a:p>
          <a:p>
            <a:pPr marL="285750" indent="-285750">
              <a:buFont typeface="Arial"/>
              <a:buChar char="•"/>
            </a:pPr>
            <a:r>
              <a:rPr lang="en-US">
                <a:cs typeface="Calibri"/>
              </a:rPr>
              <a:t>Got audio features for all songs that described each track</a:t>
            </a:r>
          </a:p>
        </p:txBody>
      </p:sp>
      <p:sp>
        <p:nvSpPr>
          <p:cNvPr id="4" name="Slide Number Placeholder 3"/>
          <p:cNvSpPr>
            <a:spLocks noGrp="1"/>
          </p:cNvSpPr>
          <p:nvPr>
            <p:ph type="sldNum" sz="quarter" idx="5"/>
          </p:nvPr>
        </p:nvSpPr>
        <p:spPr/>
        <p:txBody>
          <a:bodyPr/>
          <a:lstStyle/>
          <a:p>
            <a:fld id="{09EF4498-8F37-C742-880C-4076278C2A9A}" type="slidenum">
              <a:rPr lang="en-US" smtClean="0"/>
              <a:t>3</a:t>
            </a:fld>
            <a:endParaRPr lang="en-US"/>
          </a:p>
        </p:txBody>
      </p:sp>
    </p:spTree>
    <p:extLst>
      <p:ext uri="{BB962C8B-B14F-4D97-AF65-F5344CB8AC3E}">
        <p14:creationId xmlns:p14="http://schemas.microsoft.com/office/powerpoint/2010/main" val="120485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Mostly numerical features but some categorical (key, mode, genre)</a:t>
            </a:r>
          </a:p>
          <a:p>
            <a:pPr marL="285750" indent="-285750">
              <a:buFont typeface="Arial"/>
              <a:buChar char="•"/>
            </a:pPr>
            <a:r>
              <a:rPr lang="en-US">
                <a:cs typeface="Calibri"/>
              </a:rPr>
              <a:t>Some features needed to be transformed (</a:t>
            </a:r>
            <a:r>
              <a:rPr lang="en-US" err="1">
                <a:cs typeface="Calibri"/>
              </a:rPr>
              <a:t>acousticness</a:t>
            </a:r>
            <a:r>
              <a:rPr lang="en-US">
                <a:cs typeface="Calibri"/>
              </a:rPr>
              <a:t>, </a:t>
            </a:r>
            <a:r>
              <a:rPr lang="en-US" err="1">
                <a:cs typeface="Calibri"/>
              </a:rPr>
              <a:t>instrumentalness</a:t>
            </a:r>
            <a:r>
              <a:rPr lang="en-US">
                <a:cs typeface="Calibri"/>
              </a:rPr>
              <a:t>, </a:t>
            </a:r>
            <a:r>
              <a:rPr lang="en-US" err="1">
                <a:cs typeface="Calibri"/>
              </a:rPr>
              <a:t>speechiness</a:t>
            </a:r>
            <a:r>
              <a:rPr lang="en-US">
                <a:cs typeface="Calibri"/>
              </a:rPr>
              <a:t>) because of their scale</a:t>
            </a:r>
          </a:p>
        </p:txBody>
      </p:sp>
      <p:sp>
        <p:nvSpPr>
          <p:cNvPr id="4" name="Slide Number Placeholder 3"/>
          <p:cNvSpPr>
            <a:spLocks noGrp="1"/>
          </p:cNvSpPr>
          <p:nvPr>
            <p:ph type="sldNum" sz="quarter" idx="5"/>
          </p:nvPr>
        </p:nvSpPr>
        <p:spPr/>
        <p:txBody>
          <a:bodyPr/>
          <a:lstStyle/>
          <a:p>
            <a:fld id="{09EF4498-8F37-C742-880C-4076278C2A9A}" type="slidenum">
              <a:rPr lang="en-US" smtClean="0"/>
              <a:t>4</a:t>
            </a:fld>
            <a:endParaRPr lang="en-US"/>
          </a:p>
        </p:txBody>
      </p:sp>
    </p:spTree>
    <p:extLst>
      <p:ext uri="{BB962C8B-B14F-4D97-AF65-F5344CB8AC3E}">
        <p14:creationId xmlns:p14="http://schemas.microsoft.com/office/powerpoint/2010/main" val="36627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Some EDA with plots looking at various features plotted against each other for all 6 genres. </a:t>
            </a:r>
          </a:p>
          <a:p>
            <a:pPr marL="285750" indent="-285750">
              <a:buFont typeface="Arial"/>
              <a:buChar char="•"/>
            </a:pPr>
            <a:r>
              <a:rPr lang="en-US">
                <a:cs typeface="Calibri"/>
              </a:rPr>
              <a:t>Notice how the Green shows large separation from the rest of the colors, this is metal music</a:t>
            </a:r>
          </a:p>
        </p:txBody>
      </p:sp>
      <p:sp>
        <p:nvSpPr>
          <p:cNvPr id="4" name="Slide Number Placeholder 3"/>
          <p:cNvSpPr>
            <a:spLocks noGrp="1"/>
          </p:cNvSpPr>
          <p:nvPr>
            <p:ph type="sldNum" sz="quarter" idx="5"/>
          </p:nvPr>
        </p:nvSpPr>
        <p:spPr/>
        <p:txBody>
          <a:bodyPr/>
          <a:lstStyle/>
          <a:p>
            <a:fld id="{09EF4498-8F37-C742-880C-4076278C2A9A}" type="slidenum">
              <a:rPr lang="en-US" smtClean="0"/>
              <a:t>5</a:t>
            </a:fld>
            <a:endParaRPr lang="en-US"/>
          </a:p>
        </p:txBody>
      </p:sp>
    </p:spTree>
    <p:extLst>
      <p:ext uri="{BB962C8B-B14F-4D97-AF65-F5344CB8AC3E}">
        <p14:creationId xmlns:p14="http://schemas.microsoft.com/office/powerpoint/2010/main" val="254898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More EDA where we plotted each of the numerical predictors to see their density with respect to genre</a:t>
            </a:r>
          </a:p>
        </p:txBody>
      </p:sp>
      <p:sp>
        <p:nvSpPr>
          <p:cNvPr id="4" name="Slide Number Placeholder 3"/>
          <p:cNvSpPr>
            <a:spLocks noGrp="1"/>
          </p:cNvSpPr>
          <p:nvPr>
            <p:ph type="sldNum" sz="quarter" idx="5"/>
          </p:nvPr>
        </p:nvSpPr>
        <p:spPr/>
        <p:txBody>
          <a:bodyPr/>
          <a:lstStyle/>
          <a:p>
            <a:fld id="{09EF4498-8F37-C742-880C-4076278C2A9A}" type="slidenum">
              <a:rPr lang="en-US" smtClean="0"/>
              <a:t>6</a:t>
            </a:fld>
            <a:endParaRPr lang="en-US"/>
          </a:p>
        </p:txBody>
      </p:sp>
    </p:spTree>
    <p:extLst>
      <p:ext uri="{BB962C8B-B14F-4D97-AF65-F5344CB8AC3E}">
        <p14:creationId xmlns:p14="http://schemas.microsoft.com/office/powerpoint/2010/main" val="225813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Using a one versus one approach, we trained a Support Vector Machine model to classify a track into the 7 genres.  The best model used a linear kernel with cost equal to 1000.  </a:t>
            </a:r>
          </a:p>
          <a:p>
            <a:endParaRPr lang="en-US">
              <a:cs typeface="Calibri"/>
            </a:endParaRPr>
          </a:p>
          <a:p>
            <a:r>
              <a:rPr lang="en-US">
                <a:cs typeface="Calibri"/>
              </a:rPr>
              <a:t>The model only used the numerical predictors, so did not include the Key and Mode variables. </a:t>
            </a:r>
          </a:p>
          <a:p>
            <a:endParaRPr lang="en-US">
              <a:cs typeface="Calibri"/>
            </a:endParaRPr>
          </a:p>
          <a:p>
            <a:r>
              <a:rPr lang="en-US">
                <a:cs typeface="Calibri"/>
              </a:rPr>
              <a:t>SVM models do not perform well when the data is noisy (the target classes overlap).  This may have been the case here where the Pop genre did not really standout from the rest of the data.</a:t>
            </a:r>
          </a:p>
          <a:p>
            <a:endParaRPr lang="en-US">
              <a:cs typeface="Calibri"/>
            </a:endParaRPr>
          </a:p>
          <a:p>
            <a:r>
              <a:rPr lang="en-US">
                <a:cs typeface="Calibri"/>
              </a:rPr>
              <a:t>Of note, the model classified the Metal genre with the most accuracy.</a:t>
            </a:r>
          </a:p>
        </p:txBody>
      </p:sp>
      <p:sp>
        <p:nvSpPr>
          <p:cNvPr id="4" name="Slide Number Placeholder 3"/>
          <p:cNvSpPr>
            <a:spLocks noGrp="1"/>
          </p:cNvSpPr>
          <p:nvPr>
            <p:ph type="sldNum" sz="quarter" idx="5"/>
          </p:nvPr>
        </p:nvSpPr>
        <p:spPr/>
        <p:txBody>
          <a:bodyPr/>
          <a:lstStyle/>
          <a:p>
            <a:fld id="{09EF4498-8F37-C742-880C-4076278C2A9A}" type="slidenum">
              <a:rPr lang="en-US" smtClean="0"/>
              <a:t>7</a:t>
            </a:fld>
            <a:endParaRPr lang="en-US"/>
          </a:p>
        </p:txBody>
      </p:sp>
    </p:spTree>
    <p:extLst>
      <p:ext uri="{BB962C8B-B14F-4D97-AF65-F5344CB8AC3E}">
        <p14:creationId xmlns:p14="http://schemas.microsoft.com/office/powerpoint/2010/main" val="244041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best performing algorithm is Random Forest (no surprise)</a:t>
            </a:r>
          </a:p>
          <a:p>
            <a:endParaRPr lang="en-US">
              <a:cs typeface="Calibri"/>
            </a:endParaRPr>
          </a:p>
          <a:p>
            <a:r>
              <a:rPr lang="en-US">
                <a:cs typeface="Calibri"/>
              </a:rPr>
              <a:t>Since Random Forest accurately predicts genre better than CART, we will focus on the output of Random Forest</a:t>
            </a:r>
          </a:p>
          <a:p>
            <a:endParaRPr lang="en-US">
              <a:cs typeface="Calibri"/>
            </a:endParaRPr>
          </a:p>
          <a:p>
            <a:r>
              <a:rPr lang="en-US">
                <a:cs typeface="Calibri"/>
              </a:rPr>
              <a:t>Following table depicts the 3 most important variables for each of the 6 categories</a:t>
            </a:r>
          </a:p>
          <a:p>
            <a:endParaRPr lang="en-US">
              <a:cs typeface="Calibri"/>
            </a:endParaRPr>
          </a:p>
          <a:p>
            <a:r>
              <a:rPr lang="en-US">
                <a:cs typeface="Calibri"/>
              </a:rPr>
              <a:t>Important things to note:</a:t>
            </a:r>
          </a:p>
          <a:p>
            <a:r>
              <a:rPr lang="en-US">
                <a:cs typeface="Calibri"/>
              </a:rPr>
              <a:t>1) Danceability and </a:t>
            </a:r>
            <a:r>
              <a:rPr lang="en-US" err="1">
                <a:cs typeface="Calibri"/>
              </a:rPr>
              <a:t>Acousticness</a:t>
            </a:r>
            <a:r>
              <a:rPr lang="en-US">
                <a:cs typeface="Calibri"/>
              </a:rPr>
              <a:t> are one of the top 3 important variables for all Genres except for EDM</a:t>
            </a:r>
          </a:p>
          <a:p>
            <a:r>
              <a:rPr lang="en-US">
                <a:cs typeface="Calibri"/>
              </a:rPr>
              <a:t>2) While track popularity has little importance for all other genres, it is the most important for Pop</a:t>
            </a:r>
          </a:p>
        </p:txBody>
      </p:sp>
      <p:sp>
        <p:nvSpPr>
          <p:cNvPr id="4" name="Slide Number Placeholder 3"/>
          <p:cNvSpPr>
            <a:spLocks noGrp="1"/>
          </p:cNvSpPr>
          <p:nvPr>
            <p:ph type="sldNum" sz="quarter" idx="5"/>
          </p:nvPr>
        </p:nvSpPr>
        <p:spPr/>
        <p:txBody>
          <a:bodyPr/>
          <a:lstStyle/>
          <a:p>
            <a:fld id="{09EF4498-8F37-C742-880C-4076278C2A9A}" type="slidenum">
              <a:rPr lang="en-US" smtClean="0"/>
              <a:t>8</a:t>
            </a:fld>
            <a:endParaRPr lang="en-US"/>
          </a:p>
        </p:txBody>
      </p:sp>
    </p:spTree>
    <p:extLst>
      <p:ext uri="{BB962C8B-B14F-4D97-AF65-F5344CB8AC3E}">
        <p14:creationId xmlns:p14="http://schemas.microsoft.com/office/powerpoint/2010/main" val="379615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Again, Random Forest is the dataset's best performing algorithm</a:t>
            </a:r>
          </a:p>
          <a:p>
            <a:endParaRPr lang="en-US">
              <a:cs typeface="Calibri"/>
            </a:endParaRPr>
          </a:p>
          <a:p>
            <a:r>
              <a:rPr lang="en-US">
                <a:cs typeface="Calibri"/>
              </a:rPr>
              <a:t>It provides unbiased estimates of what variables are important to classify genres</a:t>
            </a:r>
          </a:p>
          <a:p>
            <a:endParaRPr lang="en-US">
              <a:cs typeface="Calibri"/>
            </a:endParaRPr>
          </a:p>
          <a:p>
            <a:r>
              <a:rPr lang="en-US">
                <a:cs typeface="Calibri"/>
              </a:rPr>
              <a:t>Although it does not have the best prediction accuracy, if you want a model than can easily be interpreted, the CART algorithm should be used</a:t>
            </a:r>
          </a:p>
        </p:txBody>
      </p:sp>
      <p:sp>
        <p:nvSpPr>
          <p:cNvPr id="4" name="Slide Number Placeholder 3"/>
          <p:cNvSpPr>
            <a:spLocks noGrp="1"/>
          </p:cNvSpPr>
          <p:nvPr>
            <p:ph type="sldNum" sz="quarter" idx="5"/>
          </p:nvPr>
        </p:nvSpPr>
        <p:spPr/>
        <p:txBody>
          <a:bodyPr/>
          <a:lstStyle/>
          <a:p>
            <a:fld id="{09EF4498-8F37-C742-880C-4076278C2A9A}" type="slidenum">
              <a:rPr lang="en-US" smtClean="0"/>
              <a:t>9</a:t>
            </a:fld>
            <a:endParaRPr lang="en-US"/>
          </a:p>
        </p:txBody>
      </p:sp>
    </p:spTree>
    <p:extLst>
      <p:ext uri="{BB962C8B-B14F-4D97-AF65-F5344CB8AC3E}">
        <p14:creationId xmlns:p14="http://schemas.microsoft.com/office/powerpoint/2010/main" val="2898486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Expanded parameter tuning increased the number of k to search through as well as included bootstrapping.</a:t>
            </a:r>
          </a:p>
          <a:p>
            <a:endParaRPr lang="en-US">
              <a:cs typeface="Calibri"/>
            </a:endParaRPr>
          </a:p>
          <a:p>
            <a:r>
              <a:rPr lang="en-US">
                <a:cs typeface="Calibri"/>
              </a:rPr>
              <a:t>Genre binary classification accuracy appears to work well, but it heavily weights the larger classification for the dataset. For example, it blanket classified EDM to all </a:t>
            </a:r>
            <a:r>
              <a:rPr lang="en-US" err="1">
                <a:cs typeface="Calibri"/>
              </a:rPr>
              <a:t>non_edm</a:t>
            </a:r>
            <a:r>
              <a:rPr lang="en-US">
                <a:cs typeface="Calibri"/>
              </a:rPr>
              <a:t> classification since there were 395 non-EDM songs versus only 35 EDM songs. This gives an accuracy of 82.29%, but a sensitivity 0%. It did this for R&amp;B and Country as well.</a:t>
            </a:r>
          </a:p>
        </p:txBody>
      </p:sp>
      <p:sp>
        <p:nvSpPr>
          <p:cNvPr id="4" name="Slide Number Placeholder 3"/>
          <p:cNvSpPr>
            <a:spLocks noGrp="1"/>
          </p:cNvSpPr>
          <p:nvPr>
            <p:ph type="sldNum" sz="quarter" idx="5"/>
          </p:nvPr>
        </p:nvSpPr>
        <p:spPr/>
        <p:txBody>
          <a:bodyPr/>
          <a:lstStyle/>
          <a:p>
            <a:fld id="{09EF4498-8F37-C742-880C-4076278C2A9A}" type="slidenum">
              <a:rPr lang="en-US" smtClean="0"/>
              <a:t>10</a:t>
            </a:fld>
            <a:endParaRPr lang="en-US"/>
          </a:p>
        </p:txBody>
      </p:sp>
    </p:spTree>
    <p:extLst>
      <p:ext uri="{BB962C8B-B14F-4D97-AF65-F5344CB8AC3E}">
        <p14:creationId xmlns:p14="http://schemas.microsoft.com/office/powerpoint/2010/main" val="21585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74926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Picture 3" descr="NPS crest left aligned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807" y="437931"/>
            <a:ext cx="2036140" cy="499173"/>
          </a:xfrm>
          <a:prstGeom prst="rect">
            <a:avLst/>
          </a:prstGeom>
        </p:spPr>
      </p:pic>
    </p:spTree>
    <p:extLst>
      <p:ext uri="{BB962C8B-B14F-4D97-AF65-F5344CB8AC3E}">
        <p14:creationId xmlns:p14="http://schemas.microsoft.com/office/powerpoint/2010/main" val="888468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
        <p:nvSpPr>
          <p:cNvPr id="4" name="Title Placeholder 1"/>
          <p:cNvSpPr>
            <a:spLocks noGrp="1"/>
          </p:cNvSpPr>
          <p:nvPr>
            <p:ph type="title"/>
          </p:nvPr>
        </p:nvSpPr>
        <p:spPr>
          <a:xfrm>
            <a:off x="2151062" y="1076326"/>
            <a:ext cx="6535737" cy="1344613"/>
          </a:xfrm>
          <a:prstGeom prst="rect">
            <a:avLst/>
          </a:prstGeom>
        </p:spPr>
        <p:txBody>
          <a:bodyPr vert="horz" lIns="91440" tIns="45720" rIns="91440" bIns="45720" rtlCol="0" anchor="ctr">
            <a:normAutofit/>
          </a:bodyPr>
          <a:lstStyle>
            <a:lvl1pPr algn="l">
              <a:lnSpc>
                <a:spcPct val="80000"/>
              </a:lnSpc>
              <a:defRPr b="0" i="0" kern="1100" spc="0">
                <a:solidFill>
                  <a:srgbClr val="364A7A"/>
                </a:solidFill>
                <a:latin typeface="Minion Pro"/>
                <a:cs typeface="Minion Pro"/>
              </a:defRPr>
            </a:lvl1pPr>
          </a:lstStyle>
          <a:p>
            <a:r>
              <a:rPr lang="en-US"/>
              <a:t>Click to edit Master title style</a:t>
            </a:r>
          </a:p>
        </p:txBody>
      </p:sp>
      <p:cxnSp>
        <p:nvCxnSpPr>
          <p:cNvPr id="5" name="Straight Connector 4"/>
          <p:cNvCxnSpPr/>
          <p:nvPr userDrawn="1"/>
        </p:nvCxnSpPr>
        <p:spPr>
          <a:xfrm>
            <a:off x="2286000" y="2645103"/>
            <a:ext cx="6400800"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
        <p:nvSpPr>
          <p:cNvPr id="7" name="Text Placeholder 6"/>
          <p:cNvSpPr>
            <a:spLocks noGrp="1"/>
          </p:cNvSpPr>
          <p:nvPr>
            <p:ph type="body" sz="quarter" idx="10"/>
          </p:nvPr>
        </p:nvSpPr>
        <p:spPr>
          <a:xfrm>
            <a:off x="2151063" y="2908300"/>
            <a:ext cx="6535737" cy="3503613"/>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285750" y="1047750"/>
            <a:ext cx="1682750" cy="521493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04789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
        <p:nvSpPr>
          <p:cNvPr id="4" name="Title Placeholder 1"/>
          <p:cNvSpPr>
            <a:spLocks noGrp="1"/>
          </p:cNvSpPr>
          <p:nvPr>
            <p:ph type="title"/>
          </p:nvPr>
        </p:nvSpPr>
        <p:spPr>
          <a:xfrm>
            <a:off x="525463" y="1076326"/>
            <a:ext cx="6078538" cy="1344613"/>
          </a:xfrm>
          <a:prstGeom prst="rect">
            <a:avLst/>
          </a:prstGeom>
        </p:spPr>
        <p:txBody>
          <a:bodyPr vert="horz" lIns="91440" tIns="45720" rIns="91440" bIns="45720" rtlCol="0" anchor="ctr">
            <a:normAutofit/>
          </a:bodyPr>
          <a:lstStyle>
            <a:lvl1pPr algn="l">
              <a:lnSpc>
                <a:spcPct val="80000"/>
              </a:lnSpc>
              <a:defRPr b="0" i="0" kern="1100" spc="0">
                <a:solidFill>
                  <a:srgbClr val="364A7A"/>
                </a:solidFill>
                <a:latin typeface="Minion Pro"/>
                <a:cs typeface="Minion Pro"/>
              </a:defRPr>
            </a:lvl1pPr>
          </a:lstStyle>
          <a:p>
            <a:r>
              <a:rPr lang="en-US"/>
              <a:t>Click to edit Master title style</a:t>
            </a:r>
          </a:p>
        </p:txBody>
      </p:sp>
      <p:cxnSp>
        <p:nvCxnSpPr>
          <p:cNvPr id="5" name="Straight Connector 4"/>
          <p:cNvCxnSpPr/>
          <p:nvPr userDrawn="1"/>
        </p:nvCxnSpPr>
        <p:spPr>
          <a:xfrm>
            <a:off x="660400" y="2645103"/>
            <a:ext cx="5943601"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
        <p:nvSpPr>
          <p:cNvPr id="7" name="Text Placeholder 6"/>
          <p:cNvSpPr>
            <a:spLocks noGrp="1"/>
          </p:cNvSpPr>
          <p:nvPr>
            <p:ph type="body" sz="quarter" idx="10"/>
          </p:nvPr>
        </p:nvSpPr>
        <p:spPr>
          <a:xfrm>
            <a:off x="568960" y="2908300"/>
            <a:ext cx="6035041" cy="3503613"/>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004050" y="1047750"/>
            <a:ext cx="1682750" cy="521493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407158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
        <p:nvSpPr>
          <p:cNvPr id="4" name="Title Placeholder 1"/>
          <p:cNvSpPr>
            <a:spLocks noGrp="1"/>
          </p:cNvSpPr>
          <p:nvPr>
            <p:ph type="title"/>
          </p:nvPr>
        </p:nvSpPr>
        <p:spPr>
          <a:xfrm>
            <a:off x="525463" y="1076326"/>
            <a:ext cx="8293418" cy="1344613"/>
          </a:xfrm>
          <a:prstGeom prst="rect">
            <a:avLst/>
          </a:prstGeom>
        </p:spPr>
        <p:txBody>
          <a:bodyPr vert="horz" lIns="91440" tIns="45720" rIns="91440" bIns="45720" rtlCol="0" anchor="ctr">
            <a:normAutofit/>
          </a:bodyPr>
          <a:lstStyle>
            <a:lvl1pPr algn="l">
              <a:lnSpc>
                <a:spcPct val="80000"/>
              </a:lnSpc>
              <a:defRPr b="0" i="0" kern="1100" spc="0">
                <a:solidFill>
                  <a:srgbClr val="364A7A"/>
                </a:solidFill>
                <a:latin typeface="Minion Pro"/>
                <a:cs typeface="Minion Pro"/>
              </a:defRPr>
            </a:lvl1pPr>
          </a:lstStyle>
          <a:p>
            <a:r>
              <a:rPr lang="en-US"/>
              <a:t>Click to edit Master title style</a:t>
            </a:r>
          </a:p>
        </p:txBody>
      </p:sp>
      <p:cxnSp>
        <p:nvCxnSpPr>
          <p:cNvPr id="5" name="Straight Connector 4"/>
          <p:cNvCxnSpPr/>
          <p:nvPr userDrawn="1"/>
        </p:nvCxnSpPr>
        <p:spPr>
          <a:xfrm>
            <a:off x="660400" y="2645103"/>
            <a:ext cx="8158481"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
        <p:nvSpPr>
          <p:cNvPr id="7" name="Text Placeholder 6"/>
          <p:cNvSpPr>
            <a:spLocks noGrp="1"/>
          </p:cNvSpPr>
          <p:nvPr>
            <p:ph type="body" sz="quarter" idx="10"/>
          </p:nvPr>
        </p:nvSpPr>
        <p:spPr>
          <a:xfrm>
            <a:off x="5181600" y="2908300"/>
            <a:ext cx="3637281" cy="3503613"/>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60400" y="2908300"/>
            <a:ext cx="4287520" cy="33543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992913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
        <p:nvSpPr>
          <p:cNvPr id="4" name="Title Placeholder 1"/>
          <p:cNvSpPr>
            <a:spLocks noGrp="1"/>
          </p:cNvSpPr>
          <p:nvPr>
            <p:ph type="title"/>
          </p:nvPr>
        </p:nvSpPr>
        <p:spPr>
          <a:xfrm>
            <a:off x="525463" y="1076326"/>
            <a:ext cx="8293418" cy="1344613"/>
          </a:xfrm>
          <a:prstGeom prst="rect">
            <a:avLst/>
          </a:prstGeom>
        </p:spPr>
        <p:txBody>
          <a:bodyPr vert="horz" lIns="91440" tIns="45720" rIns="91440" bIns="45720" rtlCol="0" anchor="ctr">
            <a:normAutofit/>
          </a:bodyPr>
          <a:lstStyle>
            <a:lvl1pPr algn="l">
              <a:lnSpc>
                <a:spcPct val="80000"/>
              </a:lnSpc>
              <a:defRPr b="0" i="0" kern="1100" spc="0">
                <a:solidFill>
                  <a:srgbClr val="364A7A"/>
                </a:solidFill>
                <a:latin typeface="Minion Pro"/>
                <a:cs typeface="Minion Pro"/>
              </a:defRPr>
            </a:lvl1pPr>
          </a:lstStyle>
          <a:p>
            <a:r>
              <a:rPr lang="en-US"/>
              <a:t>Click to edit Master title style</a:t>
            </a:r>
          </a:p>
        </p:txBody>
      </p:sp>
      <p:cxnSp>
        <p:nvCxnSpPr>
          <p:cNvPr id="5" name="Straight Connector 4"/>
          <p:cNvCxnSpPr/>
          <p:nvPr userDrawn="1"/>
        </p:nvCxnSpPr>
        <p:spPr>
          <a:xfrm>
            <a:off x="660400" y="2645103"/>
            <a:ext cx="8158481"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
        <p:nvSpPr>
          <p:cNvPr id="7" name="Text Placeholder 6"/>
          <p:cNvSpPr>
            <a:spLocks noGrp="1"/>
          </p:cNvSpPr>
          <p:nvPr>
            <p:ph type="body" sz="quarter" idx="10"/>
          </p:nvPr>
        </p:nvSpPr>
        <p:spPr>
          <a:xfrm>
            <a:off x="548640" y="2910840"/>
            <a:ext cx="3713800" cy="3503613"/>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4531361" y="2910840"/>
            <a:ext cx="4287520" cy="33543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337888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Placeholder 1"/>
          <p:cNvSpPr>
            <a:spLocks noGrp="1"/>
          </p:cNvSpPr>
          <p:nvPr>
            <p:ph type="title"/>
          </p:nvPr>
        </p:nvSpPr>
        <p:spPr>
          <a:xfrm>
            <a:off x="2151062" y="1076326"/>
            <a:ext cx="6535737" cy="1344613"/>
          </a:xfrm>
          <a:prstGeom prst="rect">
            <a:avLst/>
          </a:prstGeom>
        </p:spPr>
        <p:txBody>
          <a:bodyPr vert="horz" lIns="91440" tIns="45720" rIns="91440" bIns="45720" rtlCol="0" anchor="ctr">
            <a:normAutofit/>
          </a:bodyPr>
          <a:lstStyle>
            <a:lvl1pPr algn="l">
              <a:lnSpc>
                <a:spcPct val="80000"/>
              </a:lnSpc>
              <a:defRPr b="0" i="0" kern="1100" spc="0">
                <a:solidFill>
                  <a:srgbClr val="364A7A"/>
                </a:solidFill>
                <a:latin typeface="Minion Pro"/>
                <a:cs typeface="Minion Pro"/>
              </a:defRPr>
            </a:lvl1pPr>
          </a:lstStyle>
          <a:p>
            <a:r>
              <a:rPr lang="en-US"/>
              <a:t>Click to edit Master title style</a:t>
            </a:r>
          </a:p>
        </p:txBody>
      </p:sp>
      <p:sp>
        <p:nvSpPr>
          <p:cNvPr id="5" name="Rectangle 4"/>
          <p:cNvSpPr/>
          <p:nvPr userDrawn="1"/>
        </p:nvSpPr>
        <p:spPr>
          <a:xfrm>
            <a:off x="285750" y="1047750"/>
            <a:ext cx="1682750" cy="521493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6" name="Picture 5"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cxnSp>
        <p:nvCxnSpPr>
          <p:cNvPr id="8" name="Straight Connector 7"/>
          <p:cNvCxnSpPr/>
          <p:nvPr userDrawn="1"/>
        </p:nvCxnSpPr>
        <p:spPr>
          <a:xfrm>
            <a:off x="2286000" y="2645103"/>
            <a:ext cx="6400800"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
        <p:nvSpPr>
          <p:cNvPr id="15" name="Text Placeholder 6"/>
          <p:cNvSpPr>
            <a:spLocks noGrp="1"/>
          </p:cNvSpPr>
          <p:nvPr>
            <p:ph type="body" sz="quarter" idx="10"/>
          </p:nvPr>
        </p:nvSpPr>
        <p:spPr>
          <a:xfrm>
            <a:off x="2151063" y="4314059"/>
            <a:ext cx="3121627" cy="2097854"/>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1"/>
          </p:nvPr>
        </p:nvSpPr>
        <p:spPr>
          <a:xfrm>
            <a:off x="5565173" y="4318000"/>
            <a:ext cx="3121627" cy="2097854"/>
          </a:xfrm>
          <a:prstGeom prst="rect">
            <a:avLst/>
          </a:prstGeom>
        </p:spPr>
        <p:txBody>
          <a:bodyPr>
            <a:normAutofit/>
          </a:bodyPr>
          <a:lstStyle>
            <a:lvl1pPr marL="342900" indent="-342900">
              <a:buFont typeface="Wingdings" charset="2"/>
              <a:buChar char="§"/>
              <a:defRPr sz="2400" baseline="0">
                <a:solidFill>
                  <a:srgbClr val="364A7A"/>
                </a:solidFill>
                <a:latin typeface="Minion Pro"/>
                <a:cs typeface="Minion Pro"/>
              </a:defRPr>
            </a:lvl1pPr>
            <a:lvl2pPr marL="742950" indent="-285750">
              <a:buFont typeface="Wingdings" charset="2"/>
              <a:buChar char="§"/>
              <a:defRPr sz="2400" baseline="0">
                <a:solidFill>
                  <a:srgbClr val="364A7A"/>
                </a:solidFill>
                <a:latin typeface="Minion Pro"/>
                <a:cs typeface="Minion Pro"/>
              </a:defRPr>
            </a:lvl2pPr>
            <a:lvl3pPr marL="1143000" indent="-228600">
              <a:buFont typeface="Wingdings" charset="2"/>
              <a:buChar char="§"/>
              <a:defRPr sz="2400" baseline="0">
                <a:solidFill>
                  <a:srgbClr val="364A7A"/>
                </a:solidFill>
                <a:latin typeface="Minion Pro"/>
                <a:cs typeface="Minion Pro"/>
              </a:defRPr>
            </a:lvl3pPr>
            <a:lvl4pPr marL="1600200" indent="-228600">
              <a:buFont typeface="Wingdings" charset="2"/>
              <a:buChar char="§"/>
              <a:defRPr sz="2400" baseline="0">
                <a:solidFill>
                  <a:srgbClr val="364A7A"/>
                </a:solidFill>
                <a:latin typeface="Minion Pro"/>
                <a:cs typeface="Minion Pro"/>
              </a:defRPr>
            </a:lvl4pPr>
            <a:lvl5pPr marL="2057400" indent="-228600">
              <a:buFont typeface="Wingdings" charset="2"/>
              <a:buChar char="§"/>
              <a:defRPr sz="2400" baseline="0">
                <a:solidFill>
                  <a:srgbClr val="364A7A"/>
                </a:solidFill>
                <a:latin typeface="Minion Pro"/>
                <a:cs typeface="Minion Pro"/>
              </a:defRPr>
            </a:lvl5pPr>
          </a:lstStyle>
          <a:p>
            <a:pPr lvl="0"/>
            <a:r>
              <a:rPr lang="en-US"/>
              <a:t>Click to edit Master text styles</a:t>
            </a:r>
          </a:p>
          <a:p>
            <a:pPr lvl="1"/>
            <a:r>
              <a:rPr lang="en-US"/>
              <a:t>Second level</a:t>
            </a:r>
          </a:p>
          <a:p>
            <a:pPr lvl="2"/>
            <a:r>
              <a:rPr lang="en-US"/>
              <a:t>Third level</a:t>
            </a:r>
          </a:p>
        </p:txBody>
      </p:sp>
      <p:sp>
        <p:nvSpPr>
          <p:cNvPr id="18" name="Text Placeholder 17"/>
          <p:cNvSpPr>
            <a:spLocks noGrp="1"/>
          </p:cNvSpPr>
          <p:nvPr>
            <p:ph type="body" sz="quarter" idx="12"/>
          </p:nvPr>
        </p:nvSpPr>
        <p:spPr>
          <a:xfrm>
            <a:off x="2151063" y="2829034"/>
            <a:ext cx="6535737" cy="1340069"/>
          </a:xfrm>
          <a:prstGeom prst="rect">
            <a:avLst/>
          </a:prstGeom>
        </p:spPr>
        <p:txBody>
          <a:bodyPr>
            <a:noAutofit/>
          </a:bodyPr>
          <a:lstStyle>
            <a:lvl1pPr marL="0" indent="0">
              <a:buNone/>
              <a:defRPr sz="2800" baseline="0">
                <a:solidFill>
                  <a:srgbClr val="364A7A"/>
                </a:solidFill>
                <a:latin typeface="Minion Pro"/>
                <a:cs typeface="Minion Pro"/>
              </a:defRPr>
            </a:lvl1pPr>
            <a:lvl2pPr marL="457200" indent="0">
              <a:buNone/>
              <a:defRPr sz="2800" baseline="0">
                <a:solidFill>
                  <a:srgbClr val="364A7A"/>
                </a:solidFill>
                <a:latin typeface="Minion Pro"/>
                <a:cs typeface="Minion Pro"/>
              </a:defRPr>
            </a:lvl2pPr>
            <a:lvl3pPr marL="914400" indent="0">
              <a:buNone/>
              <a:defRPr sz="2800" baseline="0">
                <a:solidFill>
                  <a:srgbClr val="364A7A"/>
                </a:solidFill>
                <a:latin typeface="Minion Pro"/>
                <a:cs typeface="Minion Pro"/>
              </a:defRPr>
            </a:lvl3pPr>
            <a:lvl4pPr marL="1371600" indent="0">
              <a:buNone/>
              <a:defRPr sz="2800" baseline="0">
                <a:solidFill>
                  <a:srgbClr val="364A7A"/>
                </a:solidFill>
                <a:latin typeface="Minion Pro"/>
                <a:cs typeface="Minion Pro"/>
              </a:defRPr>
            </a:lvl4pPr>
            <a:lvl5pPr marL="1828800" indent="0">
              <a:buNone/>
              <a:defRPr sz="2800" baseline="0">
                <a:solidFill>
                  <a:srgbClr val="364A7A"/>
                </a:solidFill>
                <a:latin typeface="Minion Pro"/>
                <a:cs typeface="Minion Pro"/>
              </a:defRPr>
            </a:lvl5pPr>
          </a:lstStyle>
          <a:p>
            <a:pPr lvl="0"/>
            <a:r>
              <a:rPr lang="en-US"/>
              <a:t>Click to edit Master text styles</a:t>
            </a:r>
          </a:p>
        </p:txBody>
      </p:sp>
    </p:spTree>
    <p:extLst>
      <p:ext uri="{BB962C8B-B14F-4D97-AF65-F5344CB8AC3E}">
        <p14:creationId xmlns:p14="http://schemas.microsoft.com/office/powerpoint/2010/main" val="73903102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
        <p:nvSpPr>
          <p:cNvPr id="7" name="Text Placeholder 6"/>
          <p:cNvSpPr>
            <a:spLocks noGrp="1"/>
          </p:cNvSpPr>
          <p:nvPr>
            <p:ph type="body" sz="quarter" idx="10"/>
          </p:nvPr>
        </p:nvSpPr>
        <p:spPr>
          <a:xfrm>
            <a:off x="6045200" y="1047750"/>
            <a:ext cx="2641600" cy="5364163"/>
          </a:xfrm>
          <a:prstGeom prst="rect">
            <a:avLst/>
          </a:prstGeom>
        </p:spPr>
        <p:txBody>
          <a:bodyPr>
            <a:normAutofit/>
          </a:bodyPr>
          <a:lstStyle>
            <a:lvl1pPr marL="0" indent="0">
              <a:buFont typeface="Wingdings" charset="2"/>
              <a:buNone/>
              <a:defRPr sz="2400" baseline="0">
                <a:solidFill>
                  <a:srgbClr val="364A7A"/>
                </a:solidFill>
                <a:latin typeface="Minion Pro"/>
                <a:cs typeface="Minion Pro"/>
              </a:defRPr>
            </a:lvl1pPr>
            <a:lvl2pPr marL="457200" indent="0">
              <a:buFont typeface="Wingdings" charset="2"/>
              <a:buNone/>
              <a:defRPr sz="2400" baseline="0">
                <a:solidFill>
                  <a:srgbClr val="364A7A"/>
                </a:solidFill>
                <a:latin typeface="Minion Pro"/>
                <a:cs typeface="Minion Pro"/>
              </a:defRPr>
            </a:lvl2pPr>
            <a:lvl3pPr marL="914400" indent="0">
              <a:buFont typeface="Wingdings" charset="2"/>
              <a:buNone/>
              <a:defRPr sz="2400" baseline="0">
                <a:solidFill>
                  <a:srgbClr val="364A7A"/>
                </a:solidFill>
                <a:latin typeface="Minion Pro"/>
                <a:cs typeface="Minion Pro"/>
              </a:defRPr>
            </a:lvl3pPr>
            <a:lvl4pPr marL="1371600" indent="0">
              <a:buFont typeface="Wingdings" charset="2"/>
              <a:buNone/>
              <a:defRPr sz="2400" baseline="0">
                <a:solidFill>
                  <a:srgbClr val="364A7A"/>
                </a:solidFill>
                <a:latin typeface="Minion Pro"/>
                <a:cs typeface="Minion Pro"/>
              </a:defRPr>
            </a:lvl4pPr>
            <a:lvl5pPr marL="1828800" indent="0">
              <a:buFont typeface="Wingdings" charset="2"/>
              <a:buNone/>
              <a:defRPr sz="2400" baseline="0">
                <a:solidFill>
                  <a:srgbClr val="364A7A"/>
                </a:solidFill>
                <a:latin typeface="Minion Pro"/>
                <a:cs typeface="Minion Pro"/>
              </a:defRPr>
            </a:lvl5pPr>
          </a:lstStyle>
          <a:p>
            <a:pPr lvl="0"/>
            <a:r>
              <a:rPr lang="en-US"/>
              <a:t>Click to edit Master text styles</a:t>
            </a:r>
          </a:p>
        </p:txBody>
      </p:sp>
      <p:sp>
        <p:nvSpPr>
          <p:cNvPr id="8" name="Rectangle 7"/>
          <p:cNvSpPr/>
          <p:nvPr userDrawn="1"/>
        </p:nvSpPr>
        <p:spPr>
          <a:xfrm>
            <a:off x="285750" y="1047750"/>
            <a:ext cx="1682750" cy="521493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 name="Rectangle 8"/>
          <p:cNvSpPr/>
          <p:nvPr userDrawn="1"/>
        </p:nvSpPr>
        <p:spPr>
          <a:xfrm>
            <a:off x="629920" y="894080"/>
            <a:ext cx="5130800" cy="53686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692751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gradFill rotWithShape="1">
          <a:gsLst>
            <a:gs pos="0">
              <a:srgbClr val="47619D"/>
            </a:gs>
            <a:gs pos="76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92121"/>
            <a:ext cx="9144000" cy="608806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pencil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5" y="268045"/>
            <a:ext cx="4010025" cy="162763"/>
          </a:xfrm>
          <a:prstGeom prst="rect">
            <a:avLst/>
          </a:prstGeom>
        </p:spPr>
      </p:pic>
    </p:spTree>
    <p:extLst>
      <p:ext uri="{BB962C8B-B14F-4D97-AF65-F5344CB8AC3E}">
        <p14:creationId xmlns:p14="http://schemas.microsoft.com/office/powerpoint/2010/main" val="42182583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947482"/>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5" r:id="rId3"/>
    <p:sldLayoutId id="2147483667" r:id="rId4"/>
    <p:sldLayoutId id="2147483668" r:id="rId5"/>
    <p:sldLayoutId id="2147483669" r:id="rId6"/>
    <p:sldLayoutId id="2147483663" r:id="rId7"/>
    <p:sldLayoutId id="2147483670" r:id="rId8"/>
    <p:sldLayoutId id="21474836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51642" y="2032003"/>
            <a:ext cx="7220662" cy="2884711"/>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6600" b="0" i="0" kern="1100" spc="0">
                <a:solidFill>
                  <a:schemeClr val="tx1"/>
                </a:solidFill>
                <a:latin typeface="Gill Sans"/>
                <a:ea typeface="+mj-ea"/>
                <a:cs typeface="Gill Sans"/>
              </a:defRPr>
            </a:lvl1pPr>
          </a:lstStyle>
          <a:p>
            <a:r>
              <a:rPr lang="en-US" sz="4800" b="1">
                <a:latin typeface="Calibri"/>
                <a:cs typeface="Calibri"/>
              </a:rPr>
              <a:t>Song Classification with Unsupervised Learning</a:t>
            </a:r>
          </a:p>
        </p:txBody>
      </p:sp>
      <p:sp>
        <p:nvSpPr>
          <p:cNvPr id="7" name="TextBox 6"/>
          <p:cNvSpPr txBox="1"/>
          <p:nvPr/>
        </p:nvSpPr>
        <p:spPr>
          <a:xfrm>
            <a:off x="4839368" y="4946303"/>
            <a:ext cx="3560149" cy="1477328"/>
          </a:xfrm>
          <a:prstGeom prst="rect">
            <a:avLst/>
          </a:prstGeom>
          <a:noFill/>
        </p:spPr>
        <p:txBody>
          <a:bodyPr wrap="square" lIns="91440" tIns="45720" rIns="91440" bIns="45720" rtlCol="0" anchor="t">
            <a:spAutoFit/>
          </a:bodyPr>
          <a:lstStyle/>
          <a:p>
            <a:r>
              <a:rPr lang="en-US">
                <a:latin typeface="Cambria"/>
                <a:ea typeface="Cambria"/>
                <a:cs typeface="Cambria"/>
              </a:rPr>
              <a:t>OA4106 Final Project</a:t>
            </a:r>
            <a:endParaRPr lang="en-US">
              <a:latin typeface="Cambria"/>
              <a:cs typeface="Cambria"/>
            </a:endParaRPr>
          </a:p>
          <a:p>
            <a:r>
              <a:rPr lang="en-US">
                <a:latin typeface="Cambria"/>
                <a:cs typeface="Cambria"/>
              </a:rPr>
              <a:t>LT Erik Vargas</a:t>
            </a:r>
            <a:endParaRPr lang="en-US"/>
          </a:p>
          <a:p>
            <a:r>
              <a:rPr lang="en-US">
                <a:latin typeface="Cambria"/>
                <a:cs typeface="Cambria"/>
              </a:rPr>
              <a:t>LT Violeta Lopez</a:t>
            </a:r>
            <a:endParaRPr lang="en-US">
              <a:latin typeface="Cambria"/>
              <a:ea typeface="Cambria"/>
              <a:cs typeface="Cambria"/>
            </a:endParaRPr>
          </a:p>
          <a:p>
            <a:r>
              <a:rPr lang="en-US">
                <a:latin typeface="Cambria"/>
                <a:cs typeface="Cambria"/>
              </a:rPr>
              <a:t>LTJG Mark Mohammad</a:t>
            </a:r>
            <a:endParaRPr lang="en-US">
              <a:latin typeface="Cambria"/>
              <a:ea typeface="Cambria"/>
              <a:cs typeface="Cambria"/>
            </a:endParaRPr>
          </a:p>
          <a:p>
            <a:r>
              <a:rPr lang="en-US">
                <a:latin typeface="Cambria"/>
                <a:cs typeface="Cambria"/>
              </a:rPr>
              <a:t>CAPT Steve Gore</a:t>
            </a:r>
            <a:endParaRPr lang="en-US">
              <a:latin typeface="Cambria"/>
              <a:ea typeface="Cambria"/>
              <a:cs typeface="Cambria"/>
            </a:endParaRPr>
          </a:p>
        </p:txBody>
      </p:sp>
    </p:spTree>
    <p:extLst>
      <p:ext uri="{BB962C8B-B14F-4D97-AF65-F5344CB8AC3E}">
        <p14:creationId xmlns:p14="http://schemas.microsoft.com/office/powerpoint/2010/main" val="34001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ADD4A-FD73-4F16-94CC-95781B16C496}"/>
              </a:ext>
            </a:extLst>
          </p:cNvPr>
          <p:cNvSpPr txBox="1"/>
          <p:nvPr/>
        </p:nvSpPr>
        <p:spPr>
          <a:xfrm>
            <a:off x="1234419" y="1643537"/>
            <a:ext cx="54425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bg1"/>
              </a:solidFill>
            </a:endParaRPr>
          </a:p>
        </p:txBody>
      </p:sp>
      <p:sp>
        <p:nvSpPr>
          <p:cNvPr id="6" name="TextBox 5">
            <a:extLst>
              <a:ext uri="{FF2B5EF4-FFF2-40B4-BE49-F238E27FC236}">
                <a16:creationId xmlns:a16="http://schemas.microsoft.com/office/drawing/2014/main" id="{4DA3E787-797A-4395-8A99-41B18F5D48BE}"/>
              </a:ext>
            </a:extLst>
          </p:cNvPr>
          <p:cNvSpPr txBox="1"/>
          <p:nvPr/>
        </p:nvSpPr>
        <p:spPr>
          <a:xfrm>
            <a:off x="478661" y="1531548"/>
            <a:ext cx="34044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Baseline KNN Accuracy: </a:t>
            </a:r>
            <a:r>
              <a:rPr lang="en-US" sz="2400" u="sng">
                <a:solidFill>
                  <a:schemeClr val="bg1"/>
                </a:solidFill>
              </a:rPr>
              <a:t>25.21%</a:t>
            </a:r>
          </a:p>
        </p:txBody>
      </p:sp>
      <p:sp>
        <p:nvSpPr>
          <p:cNvPr id="10" name="Arrow: Right 9">
            <a:extLst>
              <a:ext uri="{FF2B5EF4-FFF2-40B4-BE49-F238E27FC236}">
                <a16:creationId xmlns:a16="http://schemas.microsoft.com/office/drawing/2014/main" id="{012AE448-DE61-4D8E-BE52-438762779F5E}"/>
              </a:ext>
            </a:extLst>
          </p:cNvPr>
          <p:cNvSpPr/>
          <p:nvPr/>
        </p:nvSpPr>
        <p:spPr>
          <a:xfrm>
            <a:off x="4042903" y="164353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itle 5">
            <a:extLst>
              <a:ext uri="{FF2B5EF4-FFF2-40B4-BE49-F238E27FC236}">
                <a16:creationId xmlns:a16="http://schemas.microsoft.com/office/drawing/2014/main" id="{279C3020-C87B-4F7C-801B-EC789EBB1122}"/>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KNN</a:t>
            </a:r>
            <a:endParaRPr lang="en-US">
              <a:solidFill>
                <a:srgbClr val="FFFFFF"/>
              </a:solidFill>
            </a:endParaRPr>
          </a:p>
        </p:txBody>
      </p:sp>
      <p:sp>
        <p:nvSpPr>
          <p:cNvPr id="16" name="TextBox 15">
            <a:extLst>
              <a:ext uri="{FF2B5EF4-FFF2-40B4-BE49-F238E27FC236}">
                <a16:creationId xmlns:a16="http://schemas.microsoft.com/office/drawing/2014/main" id="{F79EB622-7184-4832-A042-669588644C4D}"/>
              </a:ext>
            </a:extLst>
          </p:cNvPr>
          <p:cNvSpPr txBox="1"/>
          <p:nvPr/>
        </p:nvSpPr>
        <p:spPr>
          <a:xfrm>
            <a:off x="5260934" y="1531548"/>
            <a:ext cx="36925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Expanded Parameter Tuning: </a:t>
            </a:r>
            <a:r>
              <a:rPr lang="en-US" sz="2400" u="sng">
                <a:solidFill>
                  <a:schemeClr val="bg1"/>
                </a:solidFill>
              </a:rPr>
              <a:t>28.75%</a:t>
            </a:r>
          </a:p>
        </p:txBody>
      </p:sp>
      <p:sp>
        <p:nvSpPr>
          <p:cNvPr id="2" name="TextBox 1">
            <a:extLst>
              <a:ext uri="{FF2B5EF4-FFF2-40B4-BE49-F238E27FC236}">
                <a16:creationId xmlns:a16="http://schemas.microsoft.com/office/drawing/2014/main" id="{3A1056A4-27D0-48BE-95C3-ECBC7CC57F2C}"/>
              </a:ext>
            </a:extLst>
          </p:cNvPr>
          <p:cNvSpPr txBox="1"/>
          <p:nvPr/>
        </p:nvSpPr>
        <p:spPr>
          <a:xfrm>
            <a:off x="478661" y="2541915"/>
            <a:ext cx="5295838" cy="2677656"/>
          </a:xfrm>
          <a:prstGeom prst="rect">
            <a:avLst/>
          </a:prstGeom>
          <a:noFill/>
        </p:spPr>
        <p:txBody>
          <a:bodyPr wrap="square" rtlCol="0">
            <a:spAutoFit/>
          </a:bodyPr>
          <a:lstStyle/>
          <a:p>
            <a:r>
              <a:rPr lang="en-US" sz="2400">
                <a:solidFill>
                  <a:schemeClr val="bg1"/>
                </a:solidFill>
              </a:rPr>
              <a:t>Genre Binary Classification Accuracy:</a:t>
            </a:r>
          </a:p>
          <a:p>
            <a:pPr marL="342900" indent="-342900">
              <a:buFont typeface="Arial" panose="020B0604020202020204" pitchFamily="34" charset="0"/>
              <a:buChar char="•"/>
            </a:pPr>
            <a:r>
              <a:rPr lang="en-US" sz="2400">
                <a:solidFill>
                  <a:schemeClr val="bg1"/>
                </a:solidFill>
              </a:rPr>
              <a:t>Metal:		86.88%</a:t>
            </a:r>
          </a:p>
          <a:p>
            <a:pPr marL="342900" indent="-342900">
              <a:buFont typeface="Arial" panose="020B0604020202020204" pitchFamily="34" charset="0"/>
              <a:buChar char="•"/>
            </a:pPr>
            <a:r>
              <a:rPr lang="en-US" sz="2400">
                <a:solidFill>
                  <a:schemeClr val="bg1"/>
                </a:solidFill>
              </a:rPr>
              <a:t>Pop:			83.12%</a:t>
            </a:r>
          </a:p>
          <a:p>
            <a:pPr marL="342900" indent="-342900">
              <a:buFont typeface="Arial" panose="020B0604020202020204" pitchFamily="34" charset="0"/>
              <a:buChar char="•"/>
            </a:pPr>
            <a:r>
              <a:rPr lang="en-US" sz="2400">
                <a:solidFill>
                  <a:schemeClr val="bg1"/>
                </a:solidFill>
              </a:rPr>
              <a:t>EDM: 		82.29%</a:t>
            </a:r>
          </a:p>
          <a:p>
            <a:pPr marL="342900" indent="-342900">
              <a:buFont typeface="Arial" panose="020B0604020202020204" pitchFamily="34" charset="0"/>
              <a:buChar char="•"/>
            </a:pPr>
            <a:r>
              <a:rPr lang="en-US" sz="2400">
                <a:solidFill>
                  <a:schemeClr val="bg1"/>
                </a:solidFill>
              </a:rPr>
              <a:t>R&amp;B: 		83.54%</a:t>
            </a:r>
          </a:p>
          <a:p>
            <a:pPr marL="342900" indent="-342900">
              <a:buFont typeface="Arial" panose="020B0604020202020204" pitchFamily="34" charset="0"/>
              <a:buChar char="•"/>
            </a:pPr>
            <a:r>
              <a:rPr lang="en-US" sz="2400">
                <a:solidFill>
                  <a:schemeClr val="bg1"/>
                </a:solidFill>
              </a:rPr>
              <a:t>Rap:			83.54%</a:t>
            </a:r>
          </a:p>
          <a:p>
            <a:pPr marL="342900" indent="-342900">
              <a:buFont typeface="Arial" panose="020B0604020202020204" pitchFamily="34" charset="0"/>
              <a:buChar char="•"/>
            </a:pPr>
            <a:r>
              <a:rPr lang="en-US" sz="2400">
                <a:solidFill>
                  <a:schemeClr val="bg1"/>
                </a:solidFill>
              </a:rPr>
              <a:t>Country:	82.71%</a:t>
            </a:r>
          </a:p>
        </p:txBody>
      </p:sp>
      <p:pic>
        <p:nvPicPr>
          <p:cNvPr id="5" name="Picture 4">
            <a:extLst>
              <a:ext uri="{FF2B5EF4-FFF2-40B4-BE49-F238E27FC236}">
                <a16:creationId xmlns:a16="http://schemas.microsoft.com/office/drawing/2014/main" id="{22465BE6-DDCF-45D8-8952-7F0BE8A4537D}"/>
              </a:ext>
            </a:extLst>
          </p:cNvPr>
          <p:cNvPicPr>
            <a:picLocks noChangeAspect="1"/>
          </p:cNvPicPr>
          <p:nvPr/>
        </p:nvPicPr>
        <p:blipFill>
          <a:blip r:embed="rId3"/>
          <a:stretch>
            <a:fillRect/>
          </a:stretch>
        </p:blipFill>
        <p:spPr>
          <a:xfrm>
            <a:off x="4605967" y="3147226"/>
            <a:ext cx="3878473" cy="938999"/>
          </a:xfrm>
          <a:prstGeom prst="rect">
            <a:avLst/>
          </a:prstGeom>
          <a:ln>
            <a:solidFill>
              <a:schemeClr val="bg1"/>
            </a:solidFill>
          </a:ln>
        </p:spPr>
      </p:pic>
      <p:pic>
        <p:nvPicPr>
          <p:cNvPr id="8" name="Picture 7">
            <a:extLst>
              <a:ext uri="{FF2B5EF4-FFF2-40B4-BE49-F238E27FC236}">
                <a16:creationId xmlns:a16="http://schemas.microsoft.com/office/drawing/2014/main" id="{B5FAB493-A69B-4CAB-973C-3669076A1A21}"/>
              </a:ext>
            </a:extLst>
          </p:cNvPr>
          <p:cNvPicPr>
            <a:picLocks noChangeAspect="1"/>
          </p:cNvPicPr>
          <p:nvPr/>
        </p:nvPicPr>
        <p:blipFill>
          <a:blip r:embed="rId4"/>
          <a:stretch>
            <a:fillRect/>
          </a:stretch>
        </p:blipFill>
        <p:spPr>
          <a:xfrm>
            <a:off x="5108566" y="4331646"/>
            <a:ext cx="2873273" cy="1004251"/>
          </a:xfrm>
          <a:prstGeom prst="rect">
            <a:avLst/>
          </a:prstGeom>
          <a:ln>
            <a:solidFill>
              <a:schemeClr val="bg1"/>
            </a:solidFill>
          </a:ln>
        </p:spPr>
      </p:pic>
    </p:spTree>
    <p:extLst>
      <p:ext uri="{BB962C8B-B14F-4D97-AF65-F5344CB8AC3E}">
        <p14:creationId xmlns:p14="http://schemas.microsoft.com/office/powerpoint/2010/main" val="207324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3" name="TextBox 12">
            <a:extLst>
              <a:ext uri="{FF2B5EF4-FFF2-40B4-BE49-F238E27FC236}">
                <a16:creationId xmlns:a16="http://schemas.microsoft.com/office/drawing/2014/main" id="{45F9523E-C001-4398-BC4D-6487C19357E9}"/>
              </a:ext>
            </a:extLst>
          </p:cNvPr>
          <p:cNvSpPr txBox="1"/>
          <p:nvPr/>
        </p:nvSpPr>
        <p:spPr>
          <a:xfrm>
            <a:off x="3200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KNN</a:t>
            </a:r>
            <a:endParaRPr lang="en-US">
              <a:solidFill>
                <a:schemeClr val="bg2"/>
              </a:solidFill>
            </a:endParaRPr>
          </a:p>
        </p:txBody>
      </p:sp>
      <p:sp>
        <p:nvSpPr>
          <p:cNvPr id="16" name="TextBox 15">
            <a:extLst>
              <a:ext uri="{FF2B5EF4-FFF2-40B4-BE49-F238E27FC236}">
                <a16:creationId xmlns:a16="http://schemas.microsoft.com/office/drawing/2014/main" id="{37871670-FAC0-4BB5-90CB-5FF15AA3218A}"/>
              </a:ext>
            </a:extLst>
          </p:cNvPr>
          <p:cNvSpPr txBox="1"/>
          <p:nvPr/>
        </p:nvSpPr>
        <p:spPr>
          <a:xfrm>
            <a:off x="193504" y="1312789"/>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Pros:</a:t>
            </a:r>
          </a:p>
        </p:txBody>
      </p:sp>
      <p:sp>
        <p:nvSpPr>
          <p:cNvPr id="19" name="TextBox 18">
            <a:extLst>
              <a:ext uri="{FF2B5EF4-FFF2-40B4-BE49-F238E27FC236}">
                <a16:creationId xmlns:a16="http://schemas.microsoft.com/office/drawing/2014/main" id="{FC54B2C1-DD20-443B-81E2-13E79F2045BF}"/>
              </a:ext>
            </a:extLst>
          </p:cNvPr>
          <p:cNvSpPr txBox="1"/>
          <p:nvPr/>
        </p:nvSpPr>
        <p:spPr>
          <a:xfrm>
            <a:off x="193504" y="3570333"/>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Cons:</a:t>
            </a:r>
          </a:p>
        </p:txBody>
      </p:sp>
      <p:sp>
        <p:nvSpPr>
          <p:cNvPr id="20" name="TextBox 19">
            <a:extLst>
              <a:ext uri="{FF2B5EF4-FFF2-40B4-BE49-F238E27FC236}">
                <a16:creationId xmlns:a16="http://schemas.microsoft.com/office/drawing/2014/main" id="{AB1AE245-26B1-479B-A88F-1C82F9179A89}"/>
              </a:ext>
            </a:extLst>
          </p:cNvPr>
          <p:cNvSpPr txBox="1"/>
          <p:nvPr/>
        </p:nvSpPr>
        <p:spPr>
          <a:xfrm>
            <a:off x="3794" y="1777578"/>
            <a:ext cx="87095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KNN did train very fast</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Maintained the information associated with the dataset</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Was able to leverage complex target functions</a:t>
            </a:r>
          </a:p>
        </p:txBody>
      </p:sp>
      <p:sp>
        <p:nvSpPr>
          <p:cNvPr id="21" name="TextBox 20">
            <a:extLst>
              <a:ext uri="{FF2B5EF4-FFF2-40B4-BE49-F238E27FC236}">
                <a16:creationId xmlns:a16="http://schemas.microsoft.com/office/drawing/2014/main" id="{201E82CD-53DD-453D-97E7-84912167CA4E}"/>
              </a:ext>
            </a:extLst>
          </p:cNvPr>
          <p:cNvSpPr txBox="1"/>
          <p:nvPr/>
        </p:nvSpPr>
        <p:spPr>
          <a:xfrm>
            <a:off x="70192" y="4139461"/>
            <a:ext cx="63761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It was slightly slower during the evaluation test set</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It may have been disrupted by attributes that had only small influences on the classification</a:t>
            </a:r>
          </a:p>
        </p:txBody>
      </p:sp>
    </p:spTree>
    <p:extLst>
      <p:ext uri="{BB962C8B-B14F-4D97-AF65-F5344CB8AC3E}">
        <p14:creationId xmlns:p14="http://schemas.microsoft.com/office/powerpoint/2010/main" val="198746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5">
            <a:extLst>
              <a:ext uri="{FF2B5EF4-FFF2-40B4-BE49-F238E27FC236}">
                <a16:creationId xmlns:a16="http://schemas.microsoft.com/office/drawing/2014/main" id="{279C3020-C87B-4F7C-801B-EC789EBB1122}"/>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Small Neural Network</a:t>
            </a:r>
            <a:endParaRPr lang="en-US">
              <a:solidFill>
                <a:srgbClr val="FFFFFF"/>
              </a:solidFill>
            </a:endParaRPr>
          </a:p>
        </p:txBody>
      </p:sp>
      <p:sp>
        <p:nvSpPr>
          <p:cNvPr id="2" name="TextBox 1">
            <a:extLst>
              <a:ext uri="{FF2B5EF4-FFF2-40B4-BE49-F238E27FC236}">
                <a16:creationId xmlns:a16="http://schemas.microsoft.com/office/drawing/2014/main" id="{BC5A1E63-0CC6-4850-B983-5CB0C944B8B6}"/>
              </a:ext>
            </a:extLst>
          </p:cNvPr>
          <p:cNvSpPr txBox="1"/>
          <p:nvPr/>
        </p:nvSpPr>
        <p:spPr>
          <a:xfrm>
            <a:off x="330200" y="1689100"/>
            <a:ext cx="7075527" cy="3785652"/>
          </a:xfrm>
          <a:prstGeom prst="rect">
            <a:avLst/>
          </a:prstGeom>
          <a:noFill/>
        </p:spPr>
        <p:txBody>
          <a:bodyPr wrap="none" rtlCol="0">
            <a:spAutoFit/>
          </a:bodyPr>
          <a:lstStyle/>
          <a:p>
            <a:pPr marL="285750" indent="-285750">
              <a:buFont typeface="Arial" panose="020B0604020202020204" pitchFamily="34" charset="0"/>
              <a:buChar char="•"/>
            </a:pPr>
            <a:r>
              <a:rPr lang="en-US" sz="2400">
                <a:solidFill>
                  <a:schemeClr val="bg1"/>
                </a:solidFill>
              </a:rPr>
              <a:t>Input layer mapped to 13 features</a:t>
            </a:r>
          </a:p>
          <a:p>
            <a:pPr marL="285750" indent="-285750">
              <a:buFont typeface="Arial" panose="020B0604020202020204" pitchFamily="34" charset="0"/>
              <a:buChar char="•"/>
            </a:pPr>
            <a:r>
              <a:rPr lang="en-US" sz="2400">
                <a:solidFill>
                  <a:schemeClr val="bg1"/>
                </a:solidFill>
              </a:rPr>
              <a:t>Output layer mapped to six categorical classifications</a:t>
            </a:r>
          </a:p>
          <a:p>
            <a:pPr marL="285750" indent="-285750">
              <a:buFont typeface="Arial" panose="020B0604020202020204" pitchFamily="34" charset="0"/>
              <a:buChar char="•"/>
            </a:pPr>
            <a:r>
              <a:rPr lang="en-US" sz="2400">
                <a:solidFill>
                  <a:schemeClr val="bg1"/>
                </a:solidFill>
              </a:rPr>
              <a:t>Training Parameters:</a:t>
            </a:r>
          </a:p>
          <a:p>
            <a:pPr marL="742950" lvl="1" indent="-285750">
              <a:buFont typeface="Arial" panose="020B0604020202020204" pitchFamily="34" charset="0"/>
              <a:buChar char="•"/>
            </a:pPr>
            <a:r>
              <a:rPr lang="en-US" sz="2400">
                <a:solidFill>
                  <a:schemeClr val="bg1"/>
                </a:solidFill>
              </a:rPr>
              <a:t>500 training epochs</a:t>
            </a:r>
          </a:p>
          <a:p>
            <a:pPr marL="742950" lvl="1" indent="-285750">
              <a:buFont typeface="Arial" panose="020B0604020202020204" pitchFamily="34" charset="0"/>
              <a:buChar char="•"/>
            </a:pPr>
            <a:r>
              <a:rPr lang="en-US" sz="2400">
                <a:solidFill>
                  <a:schemeClr val="bg1"/>
                </a:solidFill>
              </a:rPr>
              <a:t>5-fold cross validation</a:t>
            </a:r>
          </a:p>
          <a:p>
            <a:pPr marL="285750" indent="-285750">
              <a:buFont typeface="Arial" panose="020B0604020202020204" pitchFamily="34" charset="0"/>
              <a:buChar char="•"/>
            </a:pPr>
            <a:r>
              <a:rPr lang="en-US" sz="2400">
                <a:solidFill>
                  <a:schemeClr val="bg1"/>
                </a:solidFill>
              </a:rPr>
              <a:t>Results:</a:t>
            </a:r>
          </a:p>
          <a:p>
            <a:pPr marL="742950" lvl="1" indent="-285750">
              <a:buFont typeface="Arial" panose="020B0604020202020204" pitchFamily="34" charset="0"/>
              <a:buChar char="•"/>
            </a:pPr>
            <a:r>
              <a:rPr lang="en-US" sz="2400">
                <a:solidFill>
                  <a:schemeClr val="bg1"/>
                </a:solidFill>
              </a:rPr>
              <a:t>Accuracy:	31.37%</a:t>
            </a:r>
          </a:p>
          <a:p>
            <a:pPr marL="742950" lvl="1" indent="-285750">
              <a:buFont typeface="Arial" panose="020B0604020202020204" pitchFamily="34" charset="0"/>
              <a:buChar char="•"/>
            </a:pPr>
            <a:r>
              <a:rPr lang="en-US" sz="2400">
                <a:solidFill>
                  <a:schemeClr val="bg1"/>
                </a:solidFill>
              </a:rPr>
              <a:t>Precision:	12.02%</a:t>
            </a:r>
          </a:p>
          <a:p>
            <a:pPr marL="742950" lvl="1" indent="-285750">
              <a:buFont typeface="Arial" panose="020B0604020202020204" pitchFamily="34" charset="0"/>
              <a:buChar char="•"/>
            </a:pPr>
            <a:r>
              <a:rPr lang="en-US" sz="2400">
                <a:solidFill>
                  <a:schemeClr val="bg1"/>
                </a:solidFill>
              </a:rPr>
              <a:t>Recall:		17.17%</a:t>
            </a:r>
          </a:p>
          <a:p>
            <a:pPr marL="742950" lvl="1" indent="-285750">
              <a:buFont typeface="Arial" panose="020B0604020202020204" pitchFamily="34" charset="0"/>
              <a:buChar char="•"/>
            </a:pPr>
            <a:r>
              <a:rPr lang="en-US" sz="2400">
                <a:solidFill>
                  <a:schemeClr val="bg1"/>
                </a:solidFill>
              </a:rPr>
              <a:t>F1 Score:	  5.74%</a:t>
            </a:r>
          </a:p>
        </p:txBody>
      </p:sp>
      <p:sp>
        <p:nvSpPr>
          <p:cNvPr id="4" name="Oval 3">
            <a:extLst>
              <a:ext uri="{FF2B5EF4-FFF2-40B4-BE49-F238E27FC236}">
                <a16:creationId xmlns:a16="http://schemas.microsoft.com/office/drawing/2014/main" id="{1FAFA19B-55BA-420C-8B2D-23B21F7FE025}"/>
              </a:ext>
            </a:extLst>
          </p:cNvPr>
          <p:cNvSpPr/>
          <p:nvPr/>
        </p:nvSpPr>
        <p:spPr>
          <a:xfrm>
            <a:off x="5835650" y="28638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A974EF8-0C37-4AF1-ABC3-8627EC999333}"/>
              </a:ext>
            </a:extLst>
          </p:cNvPr>
          <p:cNvSpPr/>
          <p:nvPr/>
        </p:nvSpPr>
        <p:spPr>
          <a:xfrm>
            <a:off x="5835650" y="30924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36AF0AC-F6A9-4B09-A86F-A70309973976}"/>
              </a:ext>
            </a:extLst>
          </p:cNvPr>
          <p:cNvSpPr/>
          <p:nvPr/>
        </p:nvSpPr>
        <p:spPr>
          <a:xfrm>
            <a:off x="5835650" y="330847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237F82-79DE-4FA4-887E-49E5FF8958CD}"/>
              </a:ext>
            </a:extLst>
          </p:cNvPr>
          <p:cNvSpPr/>
          <p:nvPr/>
        </p:nvSpPr>
        <p:spPr>
          <a:xfrm>
            <a:off x="5835650" y="353707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AAB5FB-238A-41EA-872F-53B30386A562}"/>
              </a:ext>
            </a:extLst>
          </p:cNvPr>
          <p:cNvSpPr/>
          <p:nvPr/>
        </p:nvSpPr>
        <p:spPr>
          <a:xfrm>
            <a:off x="5835650" y="375343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D99318B-4CD0-4CDF-A8F2-A4F84F3257A9}"/>
              </a:ext>
            </a:extLst>
          </p:cNvPr>
          <p:cNvSpPr/>
          <p:nvPr/>
        </p:nvSpPr>
        <p:spPr>
          <a:xfrm>
            <a:off x="5835650" y="398203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AB7234-84F5-4EB1-8435-90C250B9A883}"/>
              </a:ext>
            </a:extLst>
          </p:cNvPr>
          <p:cNvSpPr/>
          <p:nvPr/>
        </p:nvSpPr>
        <p:spPr>
          <a:xfrm>
            <a:off x="5835650" y="421063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F9A011-000C-4A4F-81A4-23AB520220C2}"/>
              </a:ext>
            </a:extLst>
          </p:cNvPr>
          <p:cNvSpPr/>
          <p:nvPr/>
        </p:nvSpPr>
        <p:spPr>
          <a:xfrm>
            <a:off x="5835650" y="443923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DF3C3F2-F76E-4891-A7E1-8BF218012D37}"/>
              </a:ext>
            </a:extLst>
          </p:cNvPr>
          <p:cNvSpPr/>
          <p:nvPr/>
        </p:nvSpPr>
        <p:spPr>
          <a:xfrm>
            <a:off x="5835650" y="466783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115D51D-C8C1-4688-BA79-E6490B59CB86}"/>
              </a:ext>
            </a:extLst>
          </p:cNvPr>
          <p:cNvSpPr/>
          <p:nvPr/>
        </p:nvSpPr>
        <p:spPr>
          <a:xfrm>
            <a:off x="5835650" y="488385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2C4B433-5333-47AA-9B96-715B3BC6B5F6}"/>
              </a:ext>
            </a:extLst>
          </p:cNvPr>
          <p:cNvSpPr/>
          <p:nvPr/>
        </p:nvSpPr>
        <p:spPr>
          <a:xfrm>
            <a:off x="5835650" y="511245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6823D4D-9F9F-49B1-9209-3176E56D6177}"/>
              </a:ext>
            </a:extLst>
          </p:cNvPr>
          <p:cNvSpPr/>
          <p:nvPr/>
        </p:nvSpPr>
        <p:spPr>
          <a:xfrm>
            <a:off x="5835650" y="5328822"/>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7402D56-B2CF-4600-9EE3-E6AEF723BCAD}"/>
              </a:ext>
            </a:extLst>
          </p:cNvPr>
          <p:cNvSpPr/>
          <p:nvPr/>
        </p:nvSpPr>
        <p:spPr>
          <a:xfrm>
            <a:off x="5835650" y="5557422"/>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9F07BF7-B5F1-481F-A603-56312C93160D}"/>
              </a:ext>
            </a:extLst>
          </p:cNvPr>
          <p:cNvSpPr/>
          <p:nvPr/>
        </p:nvSpPr>
        <p:spPr>
          <a:xfrm>
            <a:off x="7144563" y="3499556"/>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BC81E45C-DE1F-46E2-A529-8B51E24B6CF0}"/>
              </a:ext>
            </a:extLst>
          </p:cNvPr>
          <p:cNvSpPr/>
          <p:nvPr/>
        </p:nvSpPr>
        <p:spPr>
          <a:xfrm>
            <a:off x="6032500" y="2863850"/>
            <a:ext cx="488950" cy="28459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Oval 38">
            <a:extLst>
              <a:ext uri="{FF2B5EF4-FFF2-40B4-BE49-F238E27FC236}">
                <a16:creationId xmlns:a16="http://schemas.microsoft.com/office/drawing/2014/main" id="{BD249262-DFE1-4AB2-8871-D5C0487729F1}"/>
              </a:ext>
            </a:extLst>
          </p:cNvPr>
          <p:cNvSpPr/>
          <p:nvPr/>
        </p:nvSpPr>
        <p:spPr>
          <a:xfrm>
            <a:off x="7144563" y="3791776"/>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7A0A8F8-2C96-4A41-84A2-10E1CB95DFA1}"/>
              </a:ext>
            </a:extLst>
          </p:cNvPr>
          <p:cNvSpPr/>
          <p:nvPr/>
        </p:nvSpPr>
        <p:spPr>
          <a:xfrm>
            <a:off x="7144563" y="4084343"/>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153D72A-C99A-4815-B844-7B29D99D5DB5}"/>
              </a:ext>
            </a:extLst>
          </p:cNvPr>
          <p:cNvSpPr/>
          <p:nvPr/>
        </p:nvSpPr>
        <p:spPr>
          <a:xfrm>
            <a:off x="7144563" y="4376563"/>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1502DB7-DB00-47DE-B8E4-0866ED591639}"/>
              </a:ext>
            </a:extLst>
          </p:cNvPr>
          <p:cNvSpPr/>
          <p:nvPr/>
        </p:nvSpPr>
        <p:spPr>
          <a:xfrm>
            <a:off x="7144563" y="4667836"/>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A104A34-7101-4791-961B-CAA3A0885CF7}"/>
              </a:ext>
            </a:extLst>
          </p:cNvPr>
          <p:cNvSpPr/>
          <p:nvPr/>
        </p:nvSpPr>
        <p:spPr>
          <a:xfrm>
            <a:off x="7144563" y="4960056"/>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79BD0A65-0F6D-4398-94CF-3F00CED3AB65}"/>
              </a:ext>
            </a:extLst>
          </p:cNvPr>
          <p:cNvSpPr/>
          <p:nvPr/>
        </p:nvSpPr>
        <p:spPr>
          <a:xfrm>
            <a:off x="6508750" y="3454400"/>
            <a:ext cx="533400" cy="166440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322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Extension 1: METAL vs ALL</a:t>
            </a: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3745483136"/>
              </p:ext>
            </p:extLst>
          </p:nvPr>
        </p:nvGraphicFramePr>
        <p:xfrm>
          <a:off x="4680426" y="1680616"/>
          <a:ext cx="3930933" cy="2498268"/>
        </p:xfrm>
        <a:graphic>
          <a:graphicData uri="http://schemas.openxmlformats.org/drawingml/2006/table">
            <a:tbl>
              <a:tblPr firstRow="1" firstCol="1" bandRow="1">
                <a:tableStyleId>{5C22544A-7EE6-4342-B048-85BDC9FD1C3A}</a:tableStyleId>
              </a:tblPr>
              <a:tblGrid>
                <a:gridCol w="2691835">
                  <a:extLst>
                    <a:ext uri="{9D8B030D-6E8A-4147-A177-3AD203B41FA5}">
                      <a16:colId xmlns:a16="http://schemas.microsoft.com/office/drawing/2014/main" val="3679552872"/>
                    </a:ext>
                  </a:extLst>
                </a:gridCol>
                <a:gridCol w="1239098">
                  <a:extLst>
                    <a:ext uri="{9D8B030D-6E8A-4147-A177-3AD203B41FA5}">
                      <a16:colId xmlns:a16="http://schemas.microsoft.com/office/drawing/2014/main" val="185613555"/>
                    </a:ext>
                  </a:extLst>
                </a:gridCol>
              </a:tblGrid>
              <a:tr h="416378">
                <a:tc>
                  <a:txBody>
                    <a:bodyPr/>
                    <a:lstStyle/>
                    <a:p>
                      <a:pPr>
                        <a:spcAft>
                          <a:spcPts val="0"/>
                        </a:spcAft>
                      </a:pPr>
                      <a:r>
                        <a:rPr lang="en-US">
                          <a:effectLst/>
                        </a:rPr>
                        <a:t>Model</a:t>
                      </a:r>
                    </a:p>
                  </a:txBody>
                  <a:tcPr marL="68580" marR="68580" marT="0" marB="0"/>
                </a:tc>
                <a:tc>
                  <a:txBody>
                    <a:bodyPr/>
                    <a:lstStyle/>
                    <a:p>
                      <a:pPr>
                        <a:spcAft>
                          <a:spcPts val="0"/>
                        </a:spcAft>
                      </a:pPr>
                      <a:r>
                        <a:rPr lang="en-US">
                          <a:effectLst/>
                        </a:rPr>
                        <a:t>AUC</a:t>
                      </a:r>
                    </a:p>
                  </a:txBody>
                  <a:tcPr marL="68580" marR="68580" marT="0" marB="0"/>
                </a:tc>
                <a:extLst>
                  <a:ext uri="{0D108BD9-81ED-4DB2-BD59-A6C34878D82A}">
                    <a16:rowId xmlns:a16="http://schemas.microsoft.com/office/drawing/2014/main" val="1717252748"/>
                  </a:ext>
                </a:extLst>
              </a:tr>
              <a:tr h="416378">
                <a:tc>
                  <a:txBody>
                    <a:bodyPr/>
                    <a:lstStyle/>
                    <a:p>
                      <a:pPr lvl="0">
                        <a:spcAft>
                          <a:spcPts val="0"/>
                        </a:spcAft>
                        <a:buNone/>
                      </a:pPr>
                      <a:r>
                        <a:rPr lang="en-US">
                          <a:effectLst/>
                        </a:rPr>
                        <a:t>Logisitic Regression</a:t>
                      </a:r>
                      <a:endParaRPr lang="en-US"/>
                    </a:p>
                  </a:txBody>
                  <a:tcPr marL="68580" marR="68580" marT="0" marB="0"/>
                </a:tc>
                <a:tc>
                  <a:txBody>
                    <a:bodyPr/>
                    <a:lstStyle/>
                    <a:p>
                      <a:pPr lvl="0">
                        <a:spcAft>
                          <a:spcPts val="0"/>
                        </a:spcAft>
                        <a:buNone/>
                      </a:pPr>
                      <a:r>
                        <a:rPr lang="en-US">
                          <a:effectLst/>
                        </a:rPr>
                        <a:t>95.65%</a:t>
                      </a:r>
                    </a:p>
                  </a:txBody>
                  <a:tcPr marL="68580" marR="68580" marT="0" marB="0"/>
                </a:tc>
                <a:extLst>
                  <a:ext uri="{0D108BD9-81ED-4DB2-BD59-A6C34878D82A}">
                    <a16:rowId xmlns:a16="http://schemas.microsoft.com/office/drawing/2014/main" val="1998305090"/>
                  </a:ext>
                </a:extLst>
              </a:tr>
              <a:tr h="416378">
                <a:tc>
                  <a:txBody>
                    <a:bodyPr/>
                    <a:lstStyle/>
                    <a:p>
                      <a:pPr>
                        <a:spcAft>
                          <a:spcPts val="0"/>
                        </a:spcAft>
                      </a:pPr>
                      <a:r>
                        <a:rPr lang="en-US">
                          <a:effectLst/>
                        </a:rPr>
                        <a:t>SVM </a:t>
                      </a:r>
                      <a:r>
                        <a:rPr lang="en-US" sz="1200" b="1" i="0" u="none" strike="noStrike" noProof="0">
                          <a:effectLst/>
                          <a:latin typeface="Gill Sans MT"/>
                        </a:rPr>
                        <a:t>(poly, d=3, c=100)</a:t>
                      </a:r>
                      <a:endParaRPr lang="en-US" sz="1200">
                        <a:effectLst/>
                      </a:endParaRPr>
                    </a:p>
                  </a:txBody>
                  <a:tcPr marL="68580" marR="68580" marT="0" marB="0"/>
                </a:tc>
                <a:tc>
                  <a:txBody>
                    <a:bodyPr/>
                    <a:lstStyle/>
                    <a:p>
                      <a:pPr>
                        <a:spcAft>
                          <a:spcPts val="0"/>
                        </a:spcAft>
                      </a:pPr>
                      <a:r>
                        <a:rPr lang="en-US">
                          <a:effectLst/>
                        </a:rPr>
                        <a:t>93.43%</a:t>
                      </a:r>
                    </a:p>
                  </a:txBody>
                  <a:tcPr marL="68580" marR="68580" marT="0" marB="0"/>
                </a:tc>
                <a:extLst>
                  <a:ext uri="{0D108BD9-81ED-4DB2-BD59-A6C34878D82A}">
                    <a16:rowId xmlns:a16="http://schemas.microsoft.com/office/drawing/2014/main" val="4203920221"/>
                  </a:ext>
                </a:extLst>
              </a:tr>
              <a:tr h="416378">
                <a:tc>
                  <a:txBody>
                    <a:bodyPr/>
                    <a:lstStyle/>
                    <a:p>
                      <a:pPr>
                        <a:spcAft>
                          <a:spcPts val="0"/>
                        </a:spcAft>
                      </a:pPr>
                      <a:r>
                        <a:rPr lang="en-US">
                          <a:effectLst/>
                        </a:rPr>
                        <a:t>KNN </a:t>
                      </a:r>
                      <a:r>
                        <a:rPr lang="en-US" sz="1200">
                          <a:effectLst/>
                        </a:rPr>
                        <a:t>(k=7)</a:t>
                      </a:r>
                    </a:p>
                  </a:txBody>
                  <a:tcPr marL="68580" marR="68580" marT="0" marB="0"/>
                </a:tc>
                <a:tc>
                  <a:txBody>
                    <a:bodyPr/>
                    <a:lstStyle/>
                    <a:p>
                      <a:pPr>
                        <a:spcAft>
                          <a:spcPts val="0"/>
                        </a:spcAft>
                      </a:pPr>
                      <a:r>
                        <a:rPr lang="en-US">
                          <a:effectLst/>
                        </a:rPr>
                        <a:t>69.10%</a:t>
                      </a:r>
                    </a:p>
                  </a:txBody>
                  <a:tcPr marL="68580" marR="68580" marT="0" marB="0"/>
                </a:tc>
                <a:extLst>
                  <a:ext uri="{0D108BD9-81ED-4DB2-BD59-A6C34878D82A}">
                    <a16:rowId xmlns:a16="http://schemas.microsoft.com/office/drawing/2014/main" val="2146887156"/>
                  </a:ext>
                </a:extLst>
              </a:tr>
              <a:tr h="416378">
                <a:tc>
                  <a:txBody>
                    <a:bodyPr/>
                    <a:lstStyle/>
                    <a:p>
                      <a:pPr>
                        <a:spcAft>
                          <a:spcPts val="0"/>
                        </a:spcAft>
                      </a:pPr>
                      <a:r>
                        <a:rPr lang="en-US">
                          <a:effectLst/>
                        </a:rPr>
                        <a:t>CART</a:t>
                      </a:r>
                    </a:p>
                  </a:txBody>
                  <a:tcPr marL="68580" marR="68580" marT="0" marB="0"/>
                </a:tc>
                <a:tc>
                  <a:txBody>
                    <a:bodyPr/>
                    <a:lstStyle/>
                    <a:p>
                      <a:pPr>
                        <a:spcAft>
                          <a:spcPts val="0"/>
                        </a:spcAft>
                      </a:pPr>
                      <a:r>
                        <a:rPr lang="en-US">
                          <a:effectLst/>
                        </a:rPr>
                        <a:t>94.29%</a:t>
                      </a:r>
                    </a:p>
                  </a:txBody>
                  <a:tcPr marL="68580" marR="68580" marT="0" marB="0"/>
                </a:tc>
                <a:extLst>
                  <a:ext uri="{0D108BD9-81ED-4DB2-BD59-A6C34878D82A}">
                    <a16:rowId xmlns:a16="http://schemas.microsoft.com/office/drawing/2014/main" val="3571094650"/>
                  </a:ext>
                </a:extLst>
              </a:tr>
              <a:tr h="416378">
                <a:tc>
                  <a:txBody>
                    <a:bodyPr/>
                    <a:lstStyle/>
                    <a:p>
                      <a:pPr>
                        <a:spcAft>
                          <a:spcPts val="0"/>
                        </a:spcAft>
                      </a:pPr>
                      <a:r>
                        <a:rPr lang="en-US">
                          <a:effectLst/>
                        </a:rPr>
                        <a:t>Random Forest</a:t>
                      </a:r>
                    </a:p>
                  </a:txBody>
                  <a:tcPr marL="68580" marR="68580" marT="0" marB="0"/>
                </a:tc>
                <a:tc>
                  <a:txBody>
                    <a:bodyPr/>
                    <a:lstStyle/>
                    <a:p>
                      <a:pPr>
                        <a:spcAft>
                          <a:spcPts val="0"/>
                        </a:spcAft>
                      </a:pPr>
                      <a:r>
                        <a:rPr lang="en-US">
                          <a:effectLst/>
                        </a:rPr>
                        <a:t>98.04%</a:t>
                      </a:r>
                    </a:p>
                  </a:txBody>
                  <a:tcPr marL="68580" marR="68580" marT="0" marB="0"/>
                </a:tc>
                <a:extLst>
                  <a:ext uri="{0D108BD9-81ED-4DB2-BD59-A6C34878D82A}">
                    <a16:rowId xmlns:a16="http://schemas.microsoft.com/office/drawing/2014/main" val="825003633"/>
                  </a:ext>
                </a:extLst>
              </a:tr>
            </a:tbl>
          </a:graphicData>
        </a:graphic>
      </p:graphicFrame>
      <p:sp>
        <p:nvSpPr>
          <p:cNvPr id="5" name="TextBox 4">
            <a:extLst>
              <a:ext uri="{FF2B5EF4-FFF2-40B4-BE49-F238E27FC236}">
                <a16:creationId xmlns:a16="http://schemas.microsoft.com/office/drawing/2014/main" id="{1917624D-DCD1-46DA-A5CA-9CA92A04C46A}"/>
              </a:ext>
            </a:extLst>
          </p:cNvPr>
          <p:cNvSpPr txBox="1"/>
          <p:nvPr/>
        </p:nvSpPr>
        <p:spPr>
          <a:xfrm>
            <a:off x="3794" y="1777578"/>
            <a:ext cx="42640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When predicting whether a song was metal or not, Random Forest was again the best performing model.</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Important variables in this Random Forest model were </a:t>
            </a:r>
            <a:r>
              <a:rPr lang="en-US" err="1">
                <a:solidFill>
                  <a:schemeClr val="bg1"/>
                </a:solidFill>
              </a:rPr>
              <a:t>acousticness</a:t>
            </a:r>
            <a:r>
              <a:rPr lang="en-US">
                <a:solidFill>
                  <a:schemeClr val="bg1"/>
                </a:solidFill>
              </a:rPr>
              <a:t>, then energy.</a:t>
            </a:r>
          </a:p>
          <a:p>
            <a:pPr marL="285750" indent="-285750">
              <a:buFont typeface="Arial"/>
              <a:buChar char="•"/>
            </a:pPr>
            <a:endParaRPr lang="en-US">
              <a:solidFill>
                <a:schemeClr val="bg1"/>
              </a:solidFill>
            </a:endParaRPr>
          </a:p>
        </p:txBody>
      </p:sp>
      <p:sp>
        <p:nvSpPr>
          <p:cNvPr id="6" name="Oval 5">
            <a:extLst>
              <a:ext uri="{FF2B5EF4-FFF2-40B4-BE49-F238E27FC236}">
                <a16:creationId xmlns:a16="http://schemas.microsoft.com/office/drawing/2014/main" id="{A550AF75-3410-4E29-9A99-2A858910580F}"/>
              </a:ext>
            </a:extLst>
          </p:cNvPr>
          <p:cNvSpPr/>
          <p:nvPr/>
        </p:nvSpPr>
        <p:spPr>
          <a:xfrm>
            <a:off x="4412751" y="3669039"/>
            <a:ext cx="4067702" cy="4983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16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Extension 1: METAL vs ALL</a:t>
            </a:r>
          </a:p>
        </p:txBody>
      </p:sp>
      <p:pic>
        <p:nvPicPr>
          <p:cNvPr id="3" name="Picture 4" descr="Chart&#10;&#10;Description automatically generated">
            <a:extLst>
              <a:ext uri="{FF2B5EF4-FFF2-40B4-BE49-F238E27FC236}">
                <a16:creationId xmlns:a16="http://schemas.microsoft.com/office/drawing/2014/main" id="{1587E0E4-7F1E-4A91-B595-B719AC1AF963}"/>
              </a:ext>
            </a:extLst>
          </p:cNvPr>
          <p:cNvPicPr>
            <a:picLocks noChangeAspect="1"/>
          </p:cNvPicPr>
          <p:nvPr/>
        </p:nvPicPr>
        <p:blipFill>
          <a:blip r:embed="rId2"/>
          <a:stretch>
            <a:fillRect/>
          </a:stretch>
        </p:blipFill>
        <p:spPr>
          <a:xfrm>
            <a:off x="345160" y="1344654"/>
            <a:ext cx="8191651" cy="5027071"/>
          </a:xfrm>
          <a:prstGeom prst="rect">
            <a:avLst/>
          </a:prstGeom>
        </p:spPr>
      </p:pic>
    </p:spTree>
    <p:extLst>
      <p:ext uri="{BB962C8B-B14F-4D97-AF65-F5344CB8AC3E}">
        <p14:creationId xmlns:p14="http://schemas.microsoft.com/office/powerpoint/2010/main" val="330462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Extension 2: POP vs ALL</a:t>
            </a: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1700426118"/>
              </p:ext>
            </p:extLst>
          </p:nvPr>
        </p:nvGraphicFramePr>
        <p:xfrm>
          <a:off x="4680426" y="1680616"/>
          <a:ext cx="3930933" cy="2498268"/>
        </p:xfrm>
        <a:graphic>
          <a:graphicData uri="http://schemas.openxmlformats.org/drawingml/2006/table">
            <a:tbl>
              <a:tblPr firstRow="1" firstCol="1" bandRow="1">
                <a:tableStyleId>{5C22544A-7EE6-4342-B048-85BDC9FD1C3A}</a:tableStyleId>
              </a:tblPr>
              <a:tblGrid>
                <a:gridCol w="2691835">
                  <a:extLst>
                    <a:ext uri="{9D8B030D-6E8A-4147-A177-3AD203B41FA5}">
                      <a16:colId xmlns:a16="http://schemas.microsoft.com/office/drawing/2014/main" val="3679552872"/>
                    </a:ext>
                  </a:extLst>
                </a:gridCol>
                <a:gridCol w="1239098">
                  <a:extLst>
                    <a:ext uri="{9D8B030D-6E8A-4147-A177-3AD203B41FA5}">
                      <a16:colId xmlns:a16="http://schemas.microsoft.com/office/drawing/2014/main" val="185613555"/>
                    </a:ext>
                  </a:extLst>
                </a:gridCol>
              </a:tblGrid>
              <a:tr h="416378">
                <a:tc>
                  <a:txBody>
                    <a:bodyPr/>
                    <a:lstStyle/>
                    <a:p>
                      <a:pPr>
                        <a:spcAft>
                          <a:spcPts val="0"/>
                        </a:spcAft>
                      </a:pPr>
                      <a:r>
                        <a:rPr lang="en-US">
                          <a:effectLst/>
                        </a:rPr>
                        <a:t>Model</a:t>
                      </a:r>
                    </a:p>
                  </a:txBody>
                  <a:tcPr marL="68580" marR="68580" marT="0" marB="0"/>
                </a:tc>
                <a:tc>
                  <a:txBody>
                    <a:bodyPr/>
                    <a:lstStyle/>
                    <a:p>
                      <a:pPr>
                        <a:spcAft>
                          <a:spcPts val="0"/>
                        </a:spcAft>
                      </a:pPr>
                      <a:r>
                        <a:rPr lang="en-US">
                          <a:effectLst/>
                        </a:rPr>
                        <a:t>AUC</a:t>
                      </a:r>
                    </a:p>
                  </a:txBody>
                  <a:tcPr marL="68580" marR="68580" marT="0" marB="0"/>
                </a:tc>
                <a:extLst>
                  <a:ext uri="{0D108BD9-81ED-4DB2-BD59-A6C34878D82A}">
                    <a16:rowId xmlns:a16="http://schemas.microsoft.com/office/drawing/2014/main" val="1717252748"/>
                  </a:ext>
                </a:extLst>
              </a:tr>
              <a:tr h="416378">
                <a:tc>
                  <a:txBody>
                    <a:bodyPr/>
                    <a:lstStyle/>
                    <a:p>
                      <a:pPr lvl="0">
                        <a:spcAft>
                          <a:spcPts val="0"/>
                        </a:spcAft>
                        <a:buNone/>
                      </a:pPr>
                      <a:r>
                        <a:rPr lang="en-US">
                          <a:effectLst/>
                        </a:rPr>
                        <a:t>Logisitic Regression</a:t>
                      </a:r>
                      <a:endParaRPr lang="en-US"/>
                    </a:p>
                  </a:txBody>
                  <a:tcPr marL="68580" marR="68580" marT="0" marB="0"/>
                </a:tc>
                <a:tc>
                  <a:txBody>
                    <a:bodyPr/>
                    <a:lstStyle/>
                    <a:p>
                      <a:pPr lvl="0">
                        <a:spcAft>
                          <a:spcPts val="0"/>
                        </a:spcAft>
                        <a:buNone/>
                      </a:pPr>
                      <a:r>
                        <a:rPr lang="en-US">
                          <a:effectLst/>
                        </a:rPr>
                        <a:t>68.47%</a:t>
                      </a:r>
                    </a:p>
                  </a:txBody>
                  <a:tcPr marL="68580" marR="68580" marT="0" marB="0"/>
                </a:tc>
                <a:extLst>
                  <a:ext uri="{0D108BD9-81ED-4DB2-BD59-A6C34878D82A}">
                    <a16:rowId xmlns:a16="http://schemas.microsoft.com/office/drawing/2014/main" val="1998305090"/>
                  </a:ext>
                </a:extLst>
              </a:tr>
              <a:tr h="416378">
                <a:tc>
                  <a:txBody>
                    <a:bodyPr/>
                    <a:lstStyle/>
                    <a:p>
                      <a:pPr>
                        <a:spcAft>
                          <a:spcPts val="0"/>
                        </a:spcAft>
                      </a:pPr>
                      <a:r>
                        <a:rPr lang="en-US">
                          <a:effectLst/>
                        </a:rPr>
                        <a:t>SVM </a:t>
                      </a:r>
                      <a:r>
                        <a:rPr lang="en-US" sz="1200" b="1" i="0" u="none" strike="noStrike" noProof="0">
                          <a:effectLst/>
                          <a:latin typeface="Gill Sans MT"/>
                        </a:rPr>
                        <a:t>(poly, d=4, c=1000)</a:t>
                      </a:r>
                      <a:endParaRPr lang="en-US" sz="1200">
                        <a:effectLst/>
                      </a:endParaRPr>
                    </a:p>
                  </a:txBody>
                  <a:tcPr marL="68580" marR="68580" marT="0" marB="0"/>
                </a:tc>
                <a:tc>
                  <a:txBody>
                    <a:bodyPr/>
                    <a:lstStyle/>
                    <a:p>
                      <a:pPr>
                        <a:spcAft>
                          <a:spcPts val="0"/>
                        </a:spcAft>
                      </a:pPr>
                      <a:r>
                        <a:rPr lang="en-US">
                          <a:effectLst/>
                        </a:rPr>
                        <a:t>65.62%</a:t>
                      </a:r>
                    </a:p>
                  </a:txBody>
                  <a:tcPr marL="68580" marR="68580" marT="0" marB="0"/>
                </a:tc>
                <a:extLst>
                  <a:ext uri="{0D108BD9-81ED-4DB2-BD59-A6C34878D82A}">
                    <a16:rowId xmlns:a16="http://schemas.microsoft.com/office/drawing/2014/main" val="4203920221"/>
                  </a:ext>
                </a:extLst>
              </a:tr>
              <a:tr h="416378">
                <a:tc>
                  <a:txBody>
                    <a:bodyPr/>
                    <a:lstStyle/>
                    <a:p>
                      <a:pPr>
                        <a:spcAft>
                          <a:spcPts val="0"/>
                        </a:spcAft>
                      </a:pPr>
                      <a:r>
                        <a:rPr lang="en-US">
                          <a:effectLst/>
                        </a:rPr>
                        <a:t>KNN </a:t>
                      </a:r>
                      <a:r>
                        <a:rPr lang="en-US" sz="1200">
                          <a:effectLst/>
                        </a:rPr>
                        <a:t>(k=7)</a:t>
                      </a:r>
                    </a:p>
                  </a:txBody>
                  <a:tcPr marL="68580" marR="68580" marT="0" marB="0"/>
                </a:tc>
                <a:tc>
                  <a:txBody>
                    <a:bodyPr/>
                    <a:lstStyle/>
                    <a:p>
                      <a:pPr>
                        <a:spcAft>
                          <a:spcPts val="0"/>
                        </a:spcAft>
                      </a:pPr>
                      <a:r>
                        <a:rPr lang="en-US">
                          <a:effectLst/>
                        </a:rPr>
                        <a:t>51.27%</a:t>
                      </a:r>
                    </a:p>
                  </a:txBody>
                  <a:tcPr marL="68580" marR="68580" marT="0" marB="0"/>
                </a:tc>
                <a:extLst>
                  <a:ext uri="{0D108BD9-81ED-4DB2-BD59-A6C34878D82A}">
                    <a16:rowId xmlns:a16="http://schemas.microsoft.com/office/drawing/2014/main" val="2146887156"/>
                  </a:ext>
                </a:extLst>
              </a:tr>
              <a:tr h="416378">
                <a:tc>
                  <a:txBody>
                    <a:bodyPr/>
                    <a:lstStyle/>
                    <a:p>
                      <a:pPr>
                        <a:spcAft>
                          <a:spcPts val="0"/>
                        </a:spcAft>
                      </a:pPr>
                      <a:r>
                        <a:rPr lang="en-US">
                          <a:effectLst/>
                        </a:rPr>
                        <a:t>CART</a:t>
                      </a:r>
                    </a:p>
                  </a:txBody>
                  <a:tcPr marL="68580" marR="68580" marT="0" marB="0"/>
                </a:tc>
                <a:tc>
                  <a:txBody>
                    <a:bodyPr/>
                    <a:lstStyle/>
                    <a:p>
                      <a:pPr>
                        <a:spcAft>
                          <a:spcPts val="0"/>
                        </a:spcAft>
                      </a:pPr>
                      <a:r>
                        <a:rPr lang="en-US">
                          <a:effectLst/>
                        </a:rPr>
                        <a:t>56.99%</a:t>
                      </a:r>
                    </a:p>
                  </a:txBody>
                  <a:tcPr marL="68580" marR="68580" marT="0" marB="0"/>
                </a:tc>
                <a:extLst>
                  <a:ext uri="{0D108BD9-81ED-4DB2-BD59-A6C34878D82A}">
                    <a16:rowId xmlns:a16="http://schemas.microsoft.com/office/drawing/2014/main" val="3571094650"/>
                  </a:ext>
                </a:extLst>
              </a:tr>
              <a:tr h="416378">
                <a:tc>
                  <a:txBody>
                    <a:bodyPr/>
                    <a:lstStyle/>
                    <a:p>
                      <a:pPr>
                        <a:spcAft>
                          <a:spcPts val="0"/>
                        </a:spcAft>
                      </a:pPr>
                      <a:r>
                        <a:rPr lang="en-US">
                          <a:effectLst/>
                        </a:rPr>
                        <a:t>Random Forest</a:t>
                      </a:r>
                    </a:p>
                  </a:txBody>
                  <a:tcPr marL="68580" marR="68580" marT="0" marB="0"/>
                </a:tc>
                <a:tc>
                  <a:txBody>
                    <a:bodyPr/>
                    <a:lstStyle/>
                    <a:p>
                      <a:pPr>
                        <a:spcAft>
                          <a:spcPts val="0"/>
                        </a:spcAft>
                      </a:pPr>
                      <a:r>
                        <a:rPr lang="en-US">
                          <a:effectLst/>
                        </a:rPr>
                        <a:t>63.54%</a:t>
                      </a:r>
                    </a:p>
                  </a:txBody>
                  <a:tcPr marL="68580" marR="68580" marT="0" marB="0"/>
                </a:tc>
                <a:extLst>
                  <a:ext uri="{0D108BD9-81ED-4DB2-BD59-A6C34878D82A}">
                    <a16:rowId xmlns:a16="http://schemas.microsoft.com/office/drawing/2014/main" val="825003633"/>
                  </a:ext>
                </a:extLst>
              </a:tr>
            </a:tbl>
          </a:graphicData>
        </a:graphic>
      </p:graphicFrame>
      <p:sp>
        <p:nvSpPr>
          <p:cNvPr id="5" name="TextBox 4">
            <a:extLst>
              <a:ext uri="{FF2B5EF4-FFF2-40B4-BE49-F238E27FC236}">
                <a16:creationId xmlns:a16="http://schemas.microsoft.com/office/drawing/2014/main" id="{1917624D-DCD1-46DA-A5CA-9CA92A04C46A}"/>
              </a:ext>
            </a:extLst>
          </p:cNvPr>
          <p:cNvSpPr txBox="1"/>
          <p:nvPr/>
        </p:nvSpPr>
        <p:spPr>
          <a:xfrm>
            <a:off x="3794" y="1777578"/>
            <a:ext cx="426406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When predicting whether a song was pop or not, all the models performed significantly worse than when predicting metal or not.</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Logisitic Regression model here was the best performing model.</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Looking at the important variables in the Random Forest model, most had relatively the same Gini index number.  Key was slightly more important than the rest.</a:t>
            </a:r>
          </a:p>
          <a:p>
            <a:pPr marL="285750" indent="-285750">
              <a:buFont typeface="Arial"/>
              <a:buChar char="•"/>
            </a:pPr>
            <a:endParaRPr lang="en-US">
              <a:solidFill>
                <a:schemeClr val="bg1"/>
              </a:solidFill>
            </a:endParaRPr>
          </a:p>
        </p:txBody>
      </p:sp>
      <p:sp>
        <p:nvSpPr>
          <p:cNvPr id="6" name="Oval 5">
            <a:extLst>
              <a:ext uri="{FF2B5EF4-FFF2-40B4-BE49-F238E27FC236}">
                <a16:creationId xmlns:a16="http://schemas.microsoft.com/office/drawing/2014/main" id="{A550AF75-3410-4E29-9A99-2A858910580F}"/>
              </a:ext>
            </a:extLst>
          </p:cNvPr>
          <p:cNvSpPr/>
          <p:nvPr/>
        </p:nvSpPr>
        <p:spPr>
          <a:xfrm>
            <a:off x="4268182" y="2015529"/>
            <a:ext cx="4067702" cy="4983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2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xt</a:t>
            </a:r>
          </a:p>
        </p:txBody>
      </p:sp>
      <p:pic>
        <p:nvPicPr>
          <p:cNvPr id="3" name="Picture 4" descr="Chart, line chart&#10;&#10;Description automatically generated">
            <a:extLst>
              <a:ext uri="{FF2B5EF4-FFF2-40B4-BE49-F238E27FC236}">
                <a16:creationId xmlns:a16="http://schemas.microsoft.com/office/drawing/2014/main" id="{E716E076-9AED-4563-8B01-CBFF5F05C2F3}"/>
              </a:ext>
            </a:extLst>
          </p:cNvPr>
          <p:cNvPicPr>
            <a:picLocks noChangeAspect="1"/>
          </p:cNvPicPr>
          <p:nvPr/>
        </p:nvPicPr>
        <p:blipFill>
          <a:blip r:embed="rId2"/>
          <a:stretch>
            <a:fillRect/>
          </a:stretch>
        </p:blipFill>
        <p:spPr>
          <a:xfrm>
            <a:off x="3947533" y="697970"/>
            <a:ext cx="5084955" cy="3131453"/>
          </a:xfrm>
          <a:prstGeom prst="rect">
            <a:avLst/>
          </a:prstGeom>
        </p:spPr>
      </p:pic>
      <p:pic>
        <p:nvPicPr>
          <p:cNvPr id="5" name="Picture 5" descr="Chart&#10;&#10;Description automatically generated">
            <a:extLst>
              <a:ext uri="{FF2B5EF4-FFF2-40B4-BE49-F238E27FC236}">
                <a16:creationId xmlns:a16="http://schemas.microsoft.com/office/drawing/2014/main" id="{8FD738B9-D522-471B-8B78-149825E3D84D}"/>
              </a:ext>
            </a:extLst>
          </p:cNvPr>
          <p:cNvPicPr>
            <a:picLocks noChangeAspect="1"/>
          </p:cNvPicPr>
          <p:nvPr/>
        </p:nvPicPr>
        <p:blipFill>
          <a:blip r:embed="rId3"/>
          <a:stretch>
            <a:fillRect/>
          </a:stretch>
        </p:blipFill>
        <p:spPr>
          <a:xfrm>
            <a:off x="3947533" y="3430020"/>
            <a:ext cx="5084954" cy="3131452"/>
          </a:xfrm>
          <a:prstGeom prst="rect">
            <a:avLst/>
          </a:prstGeom>
        </p:spPr>
      </p:pic>
      <p:sp>
        <p:nvSpPr>
          <p:cNvPr id="6" name="TextBox 5">
            <a:extLst>
              <a:ext uri="{FF2B5EF4-FFF2-40B4-BE49-F238E27FC236}">
                <a16:creationId xmlns:a16="http://schemas.microsoft.com/office/drawing/2014/main" id="{039CF50D-C61F-4768-818E-FC8C2A230847}"/>
              </a:ext>
            </a:extLst>
          </p:cNvPr>
          <p:cNvSpPr txBox="1"/>
          <p:nvPr/>
        </p:nvSpPr>
        <p:spPr>
          <a:xfrm>
            <a:off x="1103971" y="1717287"/>
            <a:ext cx="25313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Click to </a:t>
            </a:r>
            <a:r>
              <a:rPr lang="en-US">
                <a:solidFill>
                  <a:schemeClr val="bg2"/>
                </a:solidFill>
              </a:rPr>
              <a:t>POP vs ALL </a:t>
            </a:r>
          </a:p>
          <a:p>
            <a:r>
              <a:rPr lang="en-US">
                <a:solidFill>
                  <a:schemeClr val="bg2"/>
                </a:solidFill>
              </a:rPr>
              <a:t>(w/o popularity variable)</a:t>
            </a:r>
          </a:p>
        </p:txBody>
      </p:sp>
      <p:sp>
        <p:nvSpPr>
          <p:cNvPr id="9" name="TextBox 8">
            <a:extLst>
              <a:ext uri="{FF2B5EF4-FFF2-40B4-BE49-F238E27FC236}">
                <a16:creationId xmlns:a16="http://schemas.microsoft.com/office/drawing/2014/main" id="{9D4C15C5-902D-4019-9D48-5D7273FA9F75}"/>
              </a:ext>
            </a:extLst>
          </p:cNvPr>
          <p:cNvSpPr txBox="1"/>
          <p:nvPr/>
        </p:nvSpPr>
        <p:spPr>
          <a:xfrm>
            <a:off x="1103970" y="3891774"/>
            <a:ext cx="25313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Click to </a:t>
            </a:r>
            <a:r>
              <a:rPr lang="en-US">
                <a:solidFill>
                  <a:schemeClr val="bg2"/>
                </a:solidFill>
              </a:rPr>
              <a:t>POP vs ALL </a:t>
            </a:r>
          </a:p>
          <a:p>
            <a:r>
              <a:rPr lang="en-US">
                <a:solidFill>
                  <a:schemeClr val="bg2"/>
                </a:solidFill>
              </a:rPr>
              <a:t>(with popularity variable)</a:t>
            </a:r>
          </a:p>
        </p:txBody>
      </p:sp>
    </p:spTree>
    <p:extLst>
      <p:ext uri="{BB962C8B-B14F-4D97-AF65-F5344CB8AC3E}">
        <p14:creationId xmlns:p14="http://schemas.microsoft.com/office/powerpoint/2010/main" val="1609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1488184"/>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Extension 3: POP vs ALL</a:t>
            </a:r>
          </a:p>
          <a:p>
            <a:pPr algn="l"/>
            <a:r>
              <a:rPr lang="en-US" sz="2400">
                <a:solidFill>
                  <a:schemeClr val="bg2"/>
                </a:solidFill>
              </a:rPr>
              <a:t>(with track popularity variable)</a:t>
            </a: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904987567"/>
              </p:ext>
            </p:extLst>
          </p:nvPr>
        </p:nvGraphicFramePr>
        <p:xfrm>
          <a:off x="4635820" y="1658313"/>
          <a:ext cx="3930933" cy="2498268"/>
        </p:xfrm>
        <a:graphic>
          <a:graphicData uri="http://schemas.openxmlformats.org/drawingml/2006/table">
            <a:tbl>
              <a:tblPr firstRow="1" firstCol="1" bandRow="1">
                <a:tableStyleId>{5C22544A-7EE6-4342-B048-85BDC9FD1C3A}</a:tableStyleId>
              </a:tblPr>
              <a:tblGrid>
                <a:gridCol w="2691835">
                  <a:extLst>
                    <a:ext uri="{9D8B030D-6E8A-4147-A177-3AD203B41FA5}">
                      <a16:colId xmlns:a16="http://schemas.microsoft.com/office/drawing/2014/main" val="3679552872"/>
                    </a:ext>
                  </a:extLst>
                </a:gridCol>
                <a:gridCol w="1239098">
                  <a:extLst>
                    <a:ext uri="{9D8B030D-6E8A-4147-A177-3AD203B41FA5}">
                      <a16:colId xmlns:a16="http://schemas.microsoft.com/office/drawing/2014/main" val="185613555"/>
                    </a:ext>
                  </a:extLst>
                </a:gridCol>
              </a:tblGrid>
              <a:tr h="416378">
                <a:tc>
                  <a:txBody>
                    <a:bodyPr/>
                    <a:lstStyle/>
                    <a:p>
                      <a:pPr>
                        <a:spcAft>
                          <a:spcPts val="0"/>
                        </a:spcAft>
                      </a:pPr>
                      <a:r>
                        <a:rPr lang="en-US">
                          <a:effectLst/>
                        </a:rPr>
                        <a:t>Model</a:t>
                      </a:r>
                    </a:p>
                  </a:txBody>
                  <a:tcPr marL="68580" marR="68580" marT="0" marB="0"/>
                </a:tc>
                <a:tc>
                  <a:txBody>
                    <a:bodyPr/>
                    <a:lstStyle/>
                    <a:p>
                      <a:pPr>
                        <a:spcAft>
                          <a:spcPts val="0"/>
                        </a:spcAft>
                      </a:pPr>
                      <a:r>
                        <a:rPr lang="en-US">
                          <a:effectLst/>
                        </a:rPr>
                        <a:t>AUC</a:t>
                      </a:r>
                    </a:p>
                  </a:txBody>
                  <a:tcPr marL="68580" marR="68580" marT="0" marB="0"/>
                </a:tc>
                <a:extLst>
                  <a:ext uri="{0D108BD9-81ED-4DB2-BD59-A6C34878D82A}">
                    <a16:rowId xmlns:a16="http://schemas.microsoft.com/office/drawing/2014/main" val="1717252748"/>
                  </a:ext>
                </a:extLst>
              </a:tr>
              <a:tr h="416378">
                <a:tc>
                  <a:txBody>
                    <a:bodyPr/>
                    <a:lstStyle/>
                    <a:p>
                      <a:pPr lvl="0">
                        <a:spcAft>
                          <a:spcPts val="0"/>
                        </a:spcAft>
                        <a:buNone/>
                      </a:pPr>
                      <a:r>
                        <a:rPr lang="en-US">
                          <a:effectLst/>
                        </a:rPr>
                        <a:t>Logisitic Regression</a:t>
                      </a:r>
                      <a:endParaRPr lang="en-US"/>
                    </a:p>
                  </a:txBody>
                  <a:tcPr marL="68580" marR="68580" marT="0" marB="0"/>
                </a:tc>
                <a:tc>
                  <a:txBody>
                    <a:bodyPr/>
                    <a:lstStyle/>
                    <a:p>
                      <a:pPr lvl="0">
                        <a:spcAft>
                          <a:spcPts val="0"/>
                        </a:spcAft>
                        <a:buNone/>
                      </a:pPr>
                      <a:r>
                        <a:rPr lang="en-US">
                          <a:effectLst/>
                        </a:rPr>
                        <a:t>68.40%</a:t>
                      </a:r>
                    </a:p>
                  </a:txBody>
                  <a:tcPr marL="68580" marR="68580" marT="0" marB="0"/>
                </a:tc>
                <a:extLst>
                  <a:ext uri="{0D108BD9-81ED-4DB2-BD59-A6C34878D82A}">
                    <a16:rowId xmlns:a16="http://schemas.microsoft.com/office/drawing/2014/main" val="1998305090"/>
                  </a:ext>
                </a:extLst>
              </a:tr>
              <a:tr h="416378">
                <a:tc>
                  <a:txBody>
                    <a:bodyPr/>
                    <a:lstStyle/>
                    <a:p>
                      <a:pPr>
                        <a:spcAft>
                          <a:spcPts val="0"/>
                        </a:spcAft>
                      </a:pPr>
                      <a:r>
                        <a:rPr lang="en-US">
                          <a:effectLst/>
                        </a:rPr>
                        <a:t>SVM </a:t>
                      </a:r>
                      <a:r>
                        <a:rPr lang="en-US" sz="1200" b="1" i="0" u="none" strike="noStrike" noProof="0">
                          <a:effectLst/>
                          <a:latin typeface="Gill Sans MT"/>
                        </a:rPr>
                        <a:t>(poly, d=4, c=1000)</a:t>
                      </a:r>
                      <a:endParaRPr lang="en-US" sz="1200">
                        <a:effectLst/>
                      </a:endParaRPr>
                    </a:p>
                  </a:txBody>
                  <a:tcPr marL="68580" marR="68580" marT="0" marB="0"/>
                </a:tc>
                <a:tc>
                  <a:txBody>
                    <a:bodyPr/>
                    <a:lstStyle/>
                    <a:p>
                      <a:pPr>
                        <a:spcAft>
                          <a:spcPts val="0"/>
                        </a:spcAft>
                      </a:pPr>
                      <a:r>
                        <a:rPr lang="en-US">
                          <a:effectLst/>
                        </a:rPr>
                        <a:t>70.60%</a:t>
                      </a:r>
                    </a:p>
                  </a:txBody>
                  <a:tcPr marL="68580" marR="68580" marT="0" marB="0"/>
                </a:tc>
                <a:extLst>
                  <a:ext uri="{0D108BD9-81ED-4DB2-BD59-A6C34878D82A}">
                    <a16:rowId xmlns:a16="http://schemas.microsoft.com/office/drawing/2014/main" val="4203920221"/>
                  </a:ext>
                </a:extLst>
              </a:tr>
              <a:tr h="416378">
                <a:tc>
                  <a:txBody>
                    <a:bodyPr/>
                    <a:lstStyle/>
                    <a:p>
                      <a:pPr>
                        <a:spcAft>
                          <a:spcPts val="0"/>
                        </a:spcAft>
                      </a:pPr>
                      <a:r>
                        <a:rPr lang="en-US">
                          <a:effectLst/>
                        </a:rPr>
                        <a:t>KNN </a:t>
                      </a:r>
                      <a:r>
                        <a:rPr lang="en-US" sz="1200">
                          <a:effectLst/>
                        </a:rPr>
                        <a:t>(k=7)</a:t>
                      </a:r>
                    </a:p>
                  </a:txBody>
                  <a:tcPr marL="68580" marR="68580" marT="0" marB="0"/>
                </a:tc>
                <a:tc>
                  <a:txBody>
                    <a:bodyPr/>
                    <a:lstStyle/>
                    <a:p>
                      <a:pPr>
                        <a:spcAft>
                          <a:spcPts val="0"/>
                        </a:spcAft>
                      </a:pPr>
                      <a:r>
                        <a:rPr lang="en-US">
                          <a:effectLst/>
                        </a:rPr>
                        <a:t>50.70%</a:t>
                      </a:r>
                    </a:p>
                  </a:txBody>
                  <a:tcPr marL="68580" marR="68580" marT="0" marB="0"/>
                </a:tc>
                <a:extLst>
                  <a:ext uri="{0D108BD9-81ED-4DB2-BD59-A6C34878D82A}">
                    <a16:rowId xmlns:a16="http://schemas.microsoft.com/office/drawing/2014/main" val="2146887156"/>
                  </a:ext>
                </a:extLst>
              </a:tr>
              <a:tr h="416378">
                <a:tc>
                  <a:txBody>
                    <a:bodyPr/>
                    <a:lstStyle/>
                    <a:p>
                      <a:pPr>
                        <a:spcAft>
                          <a:spcPts val="0"/>
                        </a:spcAft>
                      </a:pPr>
                      <a:r>
                        <a:rPr lang="en-US">
                          <a:effectLst/>
                        </a:rPr>
                        <a:t>CART</a:t>
                      </a:r>
                    </a:p>
                  </a:txBody>
                  <a:tcPr marL="68580" marR="68580" marT="0" marB="0"/>
                </a:tc>
                <a:tc>
                  <a:txBody>
                    <a:bodyPr/>
                    <a:lstStyle/>
                    <a:p>
                      <a:pPr>
                        <a:spcAft>
                          <a:spcPts val="0"/>
                        </a:spcAft>
                      </a:pPr>
                      <a:r>
                        <a:rPr lang="en-US">
                          <a:effectLst/>
                        </a:rPr>
                        <a:t>62.00%</a:t>
                      </a:r>
                    </a:p>
                  </a:txBody>
                  <a:tcPr marL="68580" marR="68580" marT="0" marB="0"/>
                </a:tc>
                <a:extLst>
                  <a:ext uri="{0D108BD9-81ED-4DB2-BD59-A6C34878D82A}">
                    <a16:rowId xmlns:a16="http://schemas.microsoft.com/office/drawing/2014/main" val="3571094650"/>
                  </a:ext>
                </a:extLst>
              </a:tr>
              <a:tr h="416378">
                <a:tc>
                  <a:txBody>
                    <a:bodyPr/>
                    <a:lstStyle/>
                    <a:p>
                      <a:pPr>
                        <a:spcAft>
                          <a:spcPts val="0"/>
                        </a:spcAft>
                      </a:pPr>
                      <a:r>
                        <a:rPr lang="en-US">
                          <a:effectLst/>
                        </a:rPr>
                        <a:t>Random Forest</a:t>
                      </a:r>
                    </a:p>
                  </a:txBody>
                  <a:tcPr marL="68580" marR="68580" marT="0" marB="0"/>
                </a:tc>
                <a:tc>
                  <a:txBody>
                    <a:bodyPr/>
                    <a:lstStyle/>
                    <a:p>
                      <a:pPr>
                        <a:spcAft>
                          <a:spcPts val="0"/>
                        </a:spcAft>
                      </a:pPr>
                      <a:r>
                        <a:rPr lang="en-US">
                          <a:effectLst/>
                        </a:rPr>
                        <a:t>68.40%</a:t>
                      </a:r>
                    </a:p>
                  </a:txBody>
                  <a:tcPr marL="68580" marR="68580" marT="0" marB="0"/>
                </a:tc>
                <a:extLst>
                  <a:ext uri="{0D108BD9-81ED-4DB2-BD59-A6C34878D82A}">
                    <a16:rowId xmlns:a16="http://schemas.microsoft.com/office/drawing/2014/main" val="825003633"/>
                  </a:ext>
                </a:extLst>
              </a:tr>
            </a:tbl>
          </a:graphicData>
        </a:graphic>
      </p:graphicFrame>
      <p:sp>
        <p:nvSpPr>
          <p:cNvPr id="5" name="TextBox 4">
            <a:extLst>
              <a:ext uri="{FF2B5EF4-FFF2-40B4-BE49-F238E27FC236}">
                <a16:creationId xmlns:a16="http://schemas.microsoft.com/office/drawing/2014/main" id="{1917624D-DCD1-46DA-A5CA-9CA92A04C46A}"/>
              </a:ext>
            </a:extLst>
          </p:cNvPr>
          <p:cNvSpPr txBox="1"/>
          <p:nvPr/>
        </p:nvSpPr>
        <p:spPr>
          <a:xfrm>
            <a:off x="3794" y="1777578"/>
            <a:ext cx="42640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Added the variable "popularity", based </a:t>
            </a:r>
            <a:r>
              <a:rPr lang="en-US">
                <a:solidFill>
                  <a:schemeClr val="bg1"/>
                </a:solidFill>
                <a:ea typeface="+mn-lt"/>
                <a:cs typeface="+mn-lt"/>
              </a:rPr>
              <a:t>on the total number of plays for the track and the recency of those plays </a:t>
            </a:r>
            <a:endParaRPr lang="en-US">
              <a:solidFill>
                <a:schemeClr val="bg1"/>
              </a:solidFill>
            </a:endParaRP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Except for KNN, all models for predicting a Pop song increased</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Looking at the important variables in the Random Forest model, the popularity variable was clearly the most important variable</a:t>
            </a:r>
          </a:p>
          <a:p>
            <a:pPr marL="285750" indent="-285750">
              <a:buFont typeface="Arial"/>
              <a:buChar char="•"/>
            </a:pPr>
            <a:endParaRPr lang="en-US">
              <a:solidFill>
                <a:schemeClr val="bg1"/>
              </a:solidFill>
            </a:endParaRPr>
          </a:p>
        </p:txBody>
      </p:sp>
      <p:sp>
        <p:nvSpPr>
          <p:cNvPr id="6" name="Oval 5">
            <a:extLst>
              <a:ext uri="{FF2B5EF4-FFF2-40B4-BE49-F238E27FC236}">
                <a16:creationId xmlns:a16="http://schemas.microsoft.com/office/drawing/2014/main" id="{A550AF75-3410-4E29-9A99-2A858910580F}"/>
              </a:ext>
            </a:extLst>
          </p:cNvPr>
          <p:cNvSpPr/>
          <p:nvPr/>
        </p:nvSpPr>
        <p:spPr>
          <a:xfrm>
            <a:off x="4413148" y="2350066"/>
            <a:ext cx="4067702" cy="4983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01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Extension 4: METAL vs ALL</a:t>
            </a:r>
          </a:p>
          <a:p>
            <a:pPr algn="l"/>
            <a:r>
              <a:rPr lang="en-US" sz="2400">
                <a:solidFill>
                  <a:schemeClr val="bg2"/>
                </a:solidFill>
                <a:ea typeface="+mj-lt"/>
                <a:cs typeface="+mj-lt"/>
              </a:rPr>
              <a:t>(with track popularity variable)</a:t>
            </a:r>
            <a:endParaRPr lang="en-US" sz="2400">
              <a:solidFill>
                <a:schemeClr val="bg2"/>
              </a:solidFill>
            </a:endParaRP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2516383744"/>
              </p:ext>
            </p:extLst>
          </p:nvPr>
        </p:nvGraphicFramePr>
        <p:xfrm>
          <a:off x="4680426" y="1680616"/>
          <a:ext cx="3930933" cy="2498268"/>
        </p:xfrm>
        <a:graphic>
          <a:graphicData uri="http://schemas.openxmlformats.org/drawingml/2006/table">
            <a:tbl>
              <a:tblPr firstRow="1" firstCol="1" bandRow="1">
                <a:tableStyleId>{5C22544A-7EE6-4342-B048-85BDC9FD1C3A}</a:tableStyleId>
              </a:tblPr>
              <a:tblGrid>
                <a:gridCol w="2691835">
                  <a:extLst>
                    <a:ext uri="{9D8B030D-6E8A-4147-A177-3AD203B41FA5}">
                      <a16:colId xmlns:a16="http://schemas.microsoft.com/office/drawing/2014/main" val="3679552872"/>
                    </a:ext>
                  </a:extLst>
                </a:gridCol>
                <a:gridCol w="1239098">
                  <a:extLst>
                    <a:ext uri="{9D8B030D-6E8A-4147-A177-3AD203B41FA5}">
                      <a16:colId xmlns:a16="http://schemas.microsoft.com/office/drawing/2014/main" val="185613555"/>
                    </a:ext>
                  </a:extLst>
                </a:gridCol>
              </a:tblGrid>
              <a:tr h="416378">
                <a:tc>
                  <a:txBody>
                    <a:bodyPr/>
                    <a:lstStyle/>
                    <a:p>
                      <a:pPr>
                        <a:spcAft>
                          <a:spcPts val="0"/>
                        </a:spcAft>
                      </a:pPr>
                      <a:r>
                        <a:rPr lang="en-US">
                          <a:effectLst/>
                        </a:rPr>
                        <a:t>Model</a:t>
                      </a:r>
                    </a:p>
                  </a:txBody>
                  <a:tcPr marL="68580" marR="68580" marT="0" marB="0"/>
                </a:tc>
                <a:tc>
                  <a:txBody>
                    <a:bodyPr/>
                    <a:lstStyle/>
                    <a:p>
                      <a:pPr>
                        <a:spcAft>
                          <a:spcPts val="0"/>
                        </a:spcAft>
                      </a:pPr>
                      <a:r>
                        <a:rPr lang="en-US">
                          <a:effectLst/>
                        </a:rPr>
                        <a:t>AUC</a:t>
                      </a:r>
                    </a:p>
                  </a:txBody>
                  <a:tcPr marL="68580" marR="68580" marT="0" marB="0"/>
                </a:tc>
                <a:extLst>
                  <a:ext uri="{0D108BD9-81ED-4DB2-BD59-A6C34878D82A}">
                    <a16:rowId xmlns:a16="http://schemas.microsoft.com/office/drawing/2014/main" val="1717252748"/>
                  </a:ext>
                </a:extLst>
              </a:tr>
              <a:tr h="416378">
                <a:tc>
                  <a:txBody>
                    <a:bodyPr/>
                    <a:lstStyle/>
                    <a:p>
                      <a:pPr lvl="0">
                        <a:spcAft>
                          <a:spcPts val="0"/>
                        </a:spcAft>
                        <a:buNone/>
                      </a:pPr>
                      <a:r>
                        <a:rPr lang="en-US">
                          <a:effectLst/>
                        </a:rPr>
                        <a:t>Logisitic Regression</a:t>
                      </a:r>
                      <a:endParaRPr lang="en-US"/>
                    </a:p>
                  </a:txBody>
                  <a:tcPr marL="68580" marR="68580" marT="0" marB="0"/>
                </a:tc>
                <a:tc>
                  <a:txBody>
                    <a:bodyPr/>
                    <a:lstStyle/>
                    <a:p>
                      <a:pPr lvl="0">
                        <a:spcAft>
                          <a:spcPts val="0"/>
                        </a:spcAft>
                        <a:buNone/>
                      </a:pPr>
                      <a:r>
                        <a:rPr lang="en-US">
                          <a:effectLst/>
                        </a:rPr>
                        <a:t>95.65%</a:t>
                      </a:r>
                    </a:p>
                  </a:txBody>
                  <a:tcPr marL="68580" marR="68580" marT="0" marB="0"/>
                </a:tc>
                <a:extLst>
                  <a:ext uri="{0D108BD9-81ED-4DB2-BD59-A6C34878D82A}">
                    <a16:rowId xmlns:a16="http://schemas.microsoft.com/office/drawing/2014/main" val="1998305090"/>
                  </a:ext>
                </a:extLst>
              </a:tr>
              <a:tr h="416378">
                <a:tc>
                  <a:txBody>
                    <a:bodyPr/>
                    <a:lstStyle/>
                    <a:p>
                      <a:pPr>
                        <a:spcAft>
                          <a:spcPts val="0"/>
                        </a:spcAft>
                      </a:pPr>
                      <a:r>
                        <a:rPr lang="en-US">
                          <a:effectLst/>
                        </a:rPr>
                        <a:t>SVM </a:t>
                      </a:r>
                      <a:r>
                        <a:rPr lang="en-US" sz="1200" b="1" i="0" u="none" strike="noStrike" noProof="0">
                          <a:effectLst/>
                          <a:latin typeface="Gill Sans MT"/>
                        </a:rPr>
                        <a:t>(poly, d=3, c=100)</a:t>
                      </a:r>
                      <a:endParaRPr lang="en-US" sz="1200">
                        <a:effectLst/>
                      </a:endParaRPr>
                    </a:p>
                  </a:txBody>
                  <a:tcPr marL="68580" marR="68580" marT="0" marB="0"/>
                </a:tc>
                <a:tc>
                  <a:txBody>
                    <a:bodyPr/>
                    <a:lstStyle/>
                    <a:p>
                      <a:pPr>
                        <a:spcAft>
                          <a:spcPts val="0"/>
                        </a:spcAft>
                      </a:pPr>
                      <a:r>
                        <a:rPr lang="en-US">
                          <a:effectLst/>
                        </a:rPr>
                        <a:t>94.54%</a:t>
                      </a:r>
                    </a:p>
                  </a:txBody>
                  <a:tcPr marL="68580" marR="68580" marT="0" marB="0"/>
                </a:tc>
                <a:extLst>
                  <a:ext uri="{0D108BD9-81ED-4DB2-BD59-A6C34878D82A}">
                    <a16:rowId xmlns:a16="http://schemas.microsoft.com/office/drawing/2014/main" val="4203920221"/>
                  </a:ext>
                </a:extLst>
              </a:tr>
              <a:tr h="416378">
                <a:tc>
                  <a:txBody>
                    <a:bodyPr/>
                    <a:lstStyle/>
                    <a:p>
                      <a:pPr>
                        <a:spcAft>
                          <a:spcPts val="0"/>
                        </a:spcAft>
                      </a:pPr>
                      <a:r>
                        <a:rPr lang="en-US">
                          <a:effectLst/>
                        </a:rPr>
                        <a:t>KNN </a:t>
                      </a:r>
                      <a:r>
                        <a:rPr lang="en-US" sz="1200">
                          <a:effectLst/>
                        </a:rPr>
                        <a:t>(k=7)</a:t>
                      </a:r>
                    </a:p>
                  </a:txBody>
                  <a:tcPr marL="68580" marR="68580" marT="0" marB="0"/>
                </a:tc>
                <a:tc>
                  <a:txBody>
                    <a:bodyPr/>
                    <a:lstStyle/>
                    <a:p>
                      <a:pPr>
                        <a:spcAft>
                          <a:spcPts val="0"/>
                        </a:spcAft>
                      </a:pPr>
                      <a:r>
                        <a:rPr lang="en-US">
                          <a:effectLst/>
                        </a:rPr>
                        <a:t>69.57%</a:t>
                      </a:r>
                    </a:p>
                  </a:txBody>
                  <a:tcPr marL="68580" marR="68580" marT="0" marB="0"/>
                </a:tc>
                <a:extLst>
                  <a:ext uri="{0D108BD9-81ED-4DB2-BD59-A6C34878D82A}">
                    <a16:rowId xmlns:a16="http://schemas.microsoft.com/office/drawing/2014/main" val="2146887156"/>
                  </a:ext>
                </a:extLst>
              </a:tr>
              <a:tr h="416378">
                <a:tc>
                  <a:txBody>
                    <a:bodyPr/>
                    <a:lstStyle/>
                    <a:p>
                      <a:pPr>
                        <a:spcAft>
                          <a:spcPts val="0"/>
                        </a:spcAft>
                      </a:pPr>
                      <a:r>
                        <a:rPr lang="en-US">
                          <a:effectLst/>
                        </a:rPr>
                        <a:t>CART</a:t>
                      </a:r>
                    </a:p>
                  </a:txBody>
                  <a:tcPr marL="68580" marR="68580" marT="0" marB="0"/>
                </a:tc>
                <a:tc>
                  <a:txBody>
                    <a:bodyPr/>
                    <a:lstStyle/>
                    <a:p>
                      <a:pPr>
                        <a:spcAft>
                          <a:spcPts val="0"/>
                        </a:spcAft>
                      </a:pPr>
                      <a:r>
                        <a:rPr lang="en-US">
                          <a:effectLst/>
                        </a:rPr>
                        <a:t>94.29%</a:t>
                      </a:r>
                    </a:p>
                  </a:txBody>
                  <a:tcPr marL="68580" marR="68580" marT="0" marB="0"/>
                </a:tc>
                <a:extLst>
                  <a:ext uri="{0D108BD9-81ED-4DB2-BD59-A6C34878D82A}">
                    <a16:rowId xmlns:a16="http://schemas.microsoft.com/office/drawing/2014/main" val="3571094650"/>
                  </a:ext>
                </a:extLst>
              </a:tr>
              <a:tr h="416378">
                <a:tc>
                  <a:txBody>
                    <a:bodyPr/>
                    <a:lstStyle/>
                    <a:p>
                      <a:pPr>
                        <a:spcAft>
                          <a:spcPts val="0"/>
                        </a:spcAft>
                      </a:pPr>
                      <a:r>
                        <a:rPr lang="en-US">
                          <a:effectLst/>
                        </a:rPr>
                        <a:t>Random Forest</a:t>
                      </a:r>
                    </a:p>
                  </a:txBody>
                  <a:tcPr marL="68580" marR="68580" marT="0" marB="0"/>
                </a:tc>
                <a:tc>
                  <a:txBody>
                    <a:bodyPr/>
                    <a:lstStyle/>
                    <a:p>
                      <a:pPr>
                        <a:spcAft>
                          <a:spcPts val="0"/>
                        </a:spcAft>
                      </a:pPr>
                      <a:r>
                        <a:rPr lang="en-US">
                          <a:effectLst/>
                        </a:rPr>
                        <a:t>98.19%</a:t>
                      </a:r>
                    </a:p>
                  </a:txBody>
                  <a:tcPr marL="68580" marR="68580" marT="0" marB="0"/>
                </a:tc>
                <a:extLst>
                  <a:ext uri="{0D108BD9-81ED-4DB2-BD59-A6C34878D82A}">
                    <a16:rowId xmlns:a16="http://schemas.microsoft.com/office/drawing/2014/main" val="825003633"/>
                  </a:ext>
                </a:extLst>
              </a:tr>
            </a:tbl>
          </a:graphicData>
        </a:graphic>
      </p:graphicFrame>
      <p:sp>
        <p:nvSpPr>
          <p:cNvPr id="5" name="TextBox 4">
            <a:extLst>
              <a:ext uri="{FF2B5EF4-FFF2-40B4-BE49-F238E27FC236}">
                <a16:creationId xmlns:a16="http://schemas.microsoft.com/office/drawing/2014/main" id="{1917624D-DCD1-46DA-A5CA-9CA92A04C46A}"/>
              </a:ext>
            </a:extLst>
          </p:cNvPr>
          <p:cNvSpPr txBox="1"/>
          <p:nvPr/>
        </p:nvSpPr>
        <p:spPr>
          <a:xfrm>
            <a:off x="3794" y="1777578"/>
            <a:ext cx="426406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ea typeface="+mn-lt"/>
                <a:cs typeface="+mn-lt"/>
              </a:rPr>
              <a:t>Added the variable "popularity", based </a:t>
            </a:r>
            <a:r>
              <a:rPr lang="en-US">
                <a:solidFill>
                  <a:schemeClr val="bg1"/>
                </a:solidFill>
              </a:rPr>
              <a:t>on the total number of plays for the track and the recency of those plays</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Had little impact when classifying Metal from all songs.  At most ~.5% improvement in SVM model.</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Important variables in this Random Forest model remained </a:t>
            </a:r>
            <a:r>
              <a:rPr lang="en-US" err="1">
                <a:solidFill>
                  <a:schemeClr val="bg1"/>
                </a:solidFill>
              </a:rPr>
              <a:t>acousticness</a:t>
            </a:r>
            <a:r>
              <a:rPr lang="en-US">
                <a:solidFill>
                  <a:schemeClr val="bg1"/>
                </a:solidFill>
              </a:rPr>
              <a:t>, then energy.</a:t>
            </a:r>
          </a:p>
          <a:p>
            <a:pPr marL="285750" indent="-285750">
              <a:buFont typeface="Arial"/>
              <a:buChar char="•"/>
            </a:pPr>
            <a:endParaRPr lang="en-US">
              <a:solidFill>
                <a:schemeClr val="bg1"/>
              </a:solidFill>
            </a:endParaRPr>
          </a:p>
        </p:txBody>
      </p:sp>
      <p:sp>
        <p:nvSpPr>
          <p:cNvPr id="6" name="Oval 5">
            <a:extLst>
              <a:ext uri="{FF2B5EF4-FFF2-40B4-BE49-F238E27FC236}">
                <a16:creationId xmlns:a16="http://schemas.microsoft.com/office/drawing/2014/main" id="{A550AF75-3410-4E29-9A99-2A858910580F}"/>
              </a:ext>
            </a:extLst>
          </p:cNvPr>
          <p:cNvSpPr/>
          <p:nvPr/>
        </p:nvSpPr>
        <p:spPr>
          <a:xfrm>
            <a:off x="4412751" y="3669039"/>
            <a:ext cx="4067702" cy="4983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03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CLUSTERING</a:t>
            </a:r>
            <a:endParaRPr lang="en-US" sz="2400">
              <a:solidFill>
                <a:schemeClr val="bg2"/>
              </a:solidFill>
            </a:endParaRP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3251999486"/>
              </p:ext>
            </p:extLst>
          </p:nvPr>
        </p:nvGraphicFramePr>
        <p:xfrm>
          <a:off x="5772340" y="1590261"/>
          <a:ext cx="3120648" cy="2167492"/>
        </p:xfrm>
        <a:graphic>
          <a:graphicData uri="http://schemas.openxmlformats.org/drawingml/2006/table">
            <a:tbl>
              <a:tblPr firstRow="1" firstCol="1" bandRow="1">
                <a:tableStyleId>{5C22544A-7EE6-4342-B048-85BDC9FD1C3A}</a:tableStyleId>
              </a:tblPr>
              <a:tblGrid>
                <a:gridCol w="1805334">
                  <a:extLst>
                    <a:ext uri="{9D8B030D-6E8A-4147-A177-3AD203B41FA5}">
                      <a16:colId xmlns:a16="http://schemas.microsoft.com/office/drawing/2014/main" val="3679552872"/>
                    </a:ext>
                  </a:extLst>
                </a:gridCol>
                <a:gridCol w="1315314">
                  <a:extLst>
                    <a:ext uri="{9D8B030D-6E8A-4147-A177-3AD203B41FA5}">
                      <a16:colId xmlns:a16="http://schemas.microsoft.com/office/drawing/2014/main" val="185613555"/>
                    </a:ext>
                  </a:extLst>
                </a:gridCol>
              </a:tblGrid>
              <a:tr h="541873">
                <a:tc>
                  <a:txBody>
                    <a:bodyPr/>
                    <a:lstStyle/>
                    <a:p>
                      <a:pPr algn="ctr">
                        <a:spcAft>
                          <a:spcPts val="0"/>
                        </a:spcAft>
                      </a:pPr>
                      <a:r>
                        <a:rPr lang="en-US">
                          <a:effectLst/>
                        </a:rPr>
                        <a:t>Model</a:t>
                      </a:r>
                    </a:p>
                  </a:txBody>
                  <a:tcPr marL="68580" marR="68580" marT="0" marB="0"/>
                </a:tc>
                <a:tc>
                  <a:txBody>
                    <a:bodyPr/>
                    <a:lstStyle/>
                    <a:p>
                      <a:pPr algn="ctr">
                        <a:spcAft>
                          <a:spcPts val="0"/>
                        </a:spcAft>
                      </a:pPr>
                      <a:r>
                        <a:rPr lang="en-US">
                          <a:effectLst/>
                        </a:rPr>
                        <a:t>Accuracy</a:t>
                      </a:r>
                    </a:p>
                  </a:txBody>
                  <a:tcPr marL="68580" marR="68580" marT="0" marB="0"/>
                </a:tc>
                <a:extLst>
                  <a:ext uri="{0D108BD9-81ED-4DB2-BD59-A6C34878D82A}">
                    <a16:rowId xmlns:a16="http://schemas.microsoft.com/office/drawing/2014/main" val="1717252748"/>
                  </a:ext>
                </a:extLst>
              </a:tr>
              <a:tr h="541873">
                <a:tc>
                  <a:txBody>
                    <a:bodyPr/>
                    <a:lstStyle/>
                    <a:p>
                      <a:pPr lvl="0" algn="ctr">
                        <a:spcAft>
                          <a:spcPts val="0"/>
                        </a:spcAft>
                        <a:buNone/>
                      </a:pPr>
                      <a:r>
                        <a:rPr lang="en-US">
                          <a:effectLst/>
                        </a:rPr>
                        <a:t>K-Means</a:t>
                      </a:r>
                      <a:endParaRPr lang="en-US"/>
                    </a:p>
                  </a:txBody>
                  <a:tcPr marL="68580" marR="68580" marT="0" marB="0"/>
                </a:tc>
                <a:tc>
                  <a:txBody>
                    <a:bodyPr/>
                    <a:lstStyle/>
                    <a:p>
                      <a:pPr lvl="0" algn="ctr">
                        <a:spcAft>
                          <a:spcPts val="0"/>
                        </a:spcAft>
                        <a:buNone/>
                      </a:pPr>
                      <a:r>
                        <a:rPr lang="en-US">
                          <a:effectLst/>
                        </a:rPr>
                        <a:t>21%</a:t>
                      </a:r>
                    </a:p>
                  </a:txBody>
                  <a:tcPr marL="68580" marR="68580" marT="0" marB="0"/>
                </a:tc>
                <a:extLst>
                  <a:ext uri="{0D108BD9-81ED-4DB2-BD59-A6C34878D82A}">
                    <a16:rowId xmlns:a16="http://schemas.microsoft.com/office/drawing/2014/main" val="1998305090"/>
                  </a:ext>
                </a:extLst>
              </a:tr>
              <a:tr h="541873">
                <a:tc>
                  <a:txBody>
                    <a:bodyPr/>
                    <a:lstStyle/>
                    <a:p>
                      <a:pPr algn="ctr">
                        <a:spcAft>
                          <a:spcPts val="0"/>
                        </a:spcAft>
                      </a:pPr>
                      <a:r>
                        <a:rPr lang="en-US" sz="1800" b="1" i="0" u="none" strike="noStrike" noProof="0">
                          <a:effectLst/>
                          <a:latin typeface="Gill Sans MT"/>
                        </a:rPr>
                        <a:t>Hierarchical</a:t>
                      </a:r>
                    </a:p>
                  </a:txBody>
                  <a:tcPr marL="68580" marR="68580" marT="0" marB="0"/>
                </a:tc>
                <a:tc>
                  <a:txBody>
                    <a:bodyPr/>
                    <a:lstStyle/>
                    <a:p>
                      <a:pPr algn="ctr">
                        <a:spcAft>
                          <a:spcPts val="0"/>
                        </a:spcAft>
                      </a:pPr>
                      <a:r>
                        <a:rPr lang="en-US">
                          <a:effectLst/>
                        </a:rPr>
                        <a:t>18.9%</a:t>
                      </a:r>
                    </a:p>
                  </a:txBody>
                  <a:tcPr marL="68580" marR="68580" marT="0" marB="0"/>
                </a:tc>
                <a:extLst>
                  <a:ext uri="{0D108BD9-81ED-4DB2-BD59-A6C34878D82A}">
                    <a16:rowId xmlns:a16="http://schemas.microsoft.com/office/drawing/2014/main" val="4203920221"/>
                  </a:ext>
                </a:extLst>
              </a:tr>
              <a:tr h="541873">
                <a:tc>
                  <a:txBody>
                    <a:bodyPr/>
                    <a:lstStyle/>
                    <a:p>
                      <a:pPr algn="ctr">
                        <a:spcAft>
                          <a:spcPts val="0"/>
                        </a:spcAft>
                      </a:pPr>
                      <a:r>
                        <a:rPr lang="en-US" sz="1800">
                          <a:effectLst/>
                        </a:rPr>
                        <a:t>DBSCAN</a:t>
                      </a:r>
                    </a:p>
                  </a:txBody>
                  <a:tcPr marL="68580" marR="68580" marT="0" marB="0"/>
                </a:tc>
                <a:tc>
                  <a:txBody>
                    <a:bodyPr/>
                    <a:lstStyle/>
                    <a:p>
                      <a:pPr algn="ctr">
                        <a:spcAft>
                          <a:spcPts val="0"/>
                        </a:spcAft>
                      </a:pPr>
                      <a:r>
                        <a:rPr lang="en-US">
                          <a:effectLst/>
                        </a:rPr>
                        <a:t>15.4%</a:t>
                      </a:r>
                    </a:p>
                  </a:txBody>
                  <a:tcPr marL="68580" marR="68580" marT="0" marB="0"/>
                </a:tc>
                <a:extLst>
                  <a:ext uri="{0D108BD9-81ED-4DB2-BD59-A6C34878D82A}">
                    <a16:rowId xmlns:a16="http://schemas.microsoft.com/office/drawing/2014/main" val="2146887156"/>
                  </a:ext>
                </a:extLst>
              </a:tr>
            </a:tbl>
          </a:graphicData>
        </a:graphic>
      </p:graphicFrame>
      <p:sp>
        <p:nvSpPr>
          <p:cNvPr id="5" name="TextBox 4">
            <a:extLst>
              <a:ext uri="{FF2B5EF4-FFF2-40B4-BE49-F238E27FC236}">
                <a16:creationId xmlns:a16="http://schemas.microsoft.com/office/drawing/2014/main" id="{1917624D-DCD1-46DA-A5CA-9CA92A04C46A}"/>
              </a:ext>
            </a:extLst>
          </p:cNvPr>
          <p:cNvSpPr txBox="1"/>
          <p:nvPr/>
        </p:nvSpPr>
        <p:spPr>
          <a:xfrm>
            <a:off x="212407" y="1445181"/>
            <a:ext cx="551027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Pros:</a:t>
            </a:r>
          </a:p>
          <a:p>
            <a:pPr marL="285750" indent="-285750">
              <a:buFont typeface="Arial"/>
              <a:buChar char="•"/>
            </a:pPr>
            <a:r>
              <a:rPr lang="en-US">
                <a:solidFill>
                  <a:schemeClr val="bg1"/>
                </a:solidFill>
                <a:ea typeface="+mn-lt"/>
                <a:cs typeface="+mn-lt"/>
              </a:rPr>
              <a:t>Quick to evaluate</a:t>
            </a:r>
          </a:p>
          <a:p>
            <a:pPr marL="285750" indent="-285750">
              <a:buFont typeface="Arial"/>
              <a:buChar char="•"/>
            </a:pPr>
            <a:r>
              <a:rPr lang="en-US">
                <a:solidFill>
                  <a:schemeClr val="bg1"/>
                </a:solidFill>
                <a:ea typeface="+mn-lt"/>
                <a:cs typeface="+mn-lt"/>
              </a:rPr>
              <a:t>Accuracy was better than a random guess even if by a small amount</a:t>
            </a:r>
          </a:p>
          <a:p>
            <a:pPr marL="285750" indent="-285750">
              <a:buFont typeface="Arial"/>
              <a:buChar char="•"/>
            </a:pPr>
            <a:endParaRPr lang="en-US">
              <a:solidFill>
                <a:schemeClr val="bg1"/>
              </a:solidFill>
              <a:ea typeface="+mn-lt"/>
              <a:cs typeface="+mn-lt"/>
            </a:endParaRPr>
          </a:p>
          <a:p>
            <a:r>
              <a:rPr lang="en-US">
                <a:solidFill>
                  <a:schemeClr val="bg1"/>
                </a:solidFill>
                <a:ea typeface="+mn-lt"/>
                <a:cs typeface="+mn-lt"/>
              </a:rPr>
              <a:t>Cons:</a:t>
            </a:r>
          </a:p>
          <a:p>
            <a:pPr marL="285750" indent="-285750">
              <a:buFont typeface="Arial"/>
              <a:buChar char="•"/>
            </a:pPr>
            <a:r>
              <a:rPr lang="en-US">
                <a:solidFill>
                  <a:schemeClr val="bg1"/>
                </a:solidFill>
                <a:ea typeface="+mn-lt"/>
                <a:cs typeface="+mn-lt"/>
              </a:rPr>
              <a:t>A</a:t>
            </a:r>
            <a:r>
              <a:rPr lang="en-US">
                <a:solidFill>
                  <a:schemeClr val="bg1"/>
                </a:solidFill>
              </a:rPr>
              <a:t> lot of the data points overlapped and did not show separation so accuracy suffered</a:t>
            </a:r>
          </a:p>
          <a:p>
            <a:pPr marL="285750" indent="-285750">
              <a:buFont typeface="Arial"/>
              <a:buChar char="•"/>
            </a:pPr>
            <a:r>
              <a:rPr lang="en-US">
                <a:solidFill>
                  <a:schemeClr val="bg1"/>
                </a:solidFill>
              </a:rPr>
              <a:t>Bottom up method for hierarchical clustering was better than top down but was overall worse than K-means potentially because of outliers in the data</a:t>
            </a:r>
          </a:p>
          <a:p>
            <a:pPr marL="285750" indent="-285750">
              <a:buFont typeface="Arial"/>
              <a:buChar char="•"/>
            </a:pPr>
            <a:r>
              <a:rPr lang="en-US">
                <a:solidFill>
                  <a:schemeClr val="bg1"/>
                </a:solidFill>
              </a:rPr>
              <a:t>DBSCAN only identified 2 clusters out of the 6 leading to classification worse than random</a:t>
            </a:r>
          </a:p>
          <a:p>
            <a:pPr marL="285750" indent="-285750">
              <a:buFont typeface="Arial"/>
              <a:buChar char="•"/>
            </a:pPr>
            <a:endParaRPr lang="en-US">
              <a:solidFill>
                <a:schemeClr val="bg1"/>
              </a:solidFill>
            </a:endParaRPr>
          </a:p>
        </p:txBody>
      </p:sp>
      <p:sp>
        <p:nvSpPr>
          <p:cNvPr id="6" name="Oval 5">
            <a:extLst>
              <a:ext uri="{FF2B5EF4-FFF2-40B4-BE49-F238E27FC236}">
                <a16:creationId xmlns:a16="http://schemas.microsoft.com/office/drawing/2014/main" id="{A550AF75-3410-4E29-9A99-2A858910580F}"/>
              </a:ext>
            </a:extLst>
          </p:cNvPr>
          <p:cNvSpPr/>
          <p:nvPr/>
        </p:nvSpPr>
        <p:spPr>
          <a:xfrm>
            <a:off x="5850102" y="2009969"/>
            <a:ext cx="2775615" cy="61299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63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3CCD6AAB-3C76-4C0D-B490-39346E3FCDD7}"/>
              </a:ext>
            </a:extLst>
          </p:cNvPr>
          <p:cNvSpPr txBox="1">
            <a:spLocks/>
          </p:cNvSpPr>
          <p:nvPr/>
        </p:nvSpPr>
        <p:spPr>
          <a:xfrm>
            <a:off x="514997" y="642567"/>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Objectives</a:t>
            </a:r>
            <a:endParaRPr lang="en-US"/>
          </a:p>
        </p:txBody>
      </p:sp>
      <p:sp>
        <p:nvSpPr>
          <p:cNvPr id="6" name="TextBox 5">
            <a:extLst>
              <a:ext uri="{FF2B5EF4-FFF2-40B4-BE49-F238E27FC236}">
                <a16:creationId xmlns:a16="http://schemas.microsoft.com/office/drawing/2014/main" id="{6A73829B-79C0-4DA9-92A2-34AD9960FADC}"/>
              </a:ext>
            </a:extLst>
          </p:cNvPr>
          <p:cNvSpPr txBox="1"/>
          <p:nvPr/>
        </p:nvSpPr>
        <p:spPr>
          <a:xfrm>
            <a:off x="406712" y="1695506"/>
            <a:ext cx="831108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bg1"/>
                </a:solidFill>
                <a:ea typeface="+mn-lt"/>
                <a:cs typeface="+mn-lt"/>
              </a:rPr>
              <a:t>The primary goal of this project is to find the best model to classify a track by genre (either Pop, EDM, R&amp;B, Metal, Rap, and Country) using the Spotify features that describe the track</a:t>
            </a:r>
          </a:p>
          <a:p>
            <a:pPr marL="285750" indent="-285750">
              <a:buFont typeface="Arial"/>
              <a:buChar char="•"/>
            </a:pPr>
            <a:endParaRPr lang="en-US" sz="2400">
              <a:solidFill>
                <a:schemeClr val="bg1"/>
              </a:solidFill>
            </a:endParaRPr>
          </a:p>
          <a:p>
            <a:pPr marL="285750" indent="-285750">
              <a:buFont typeface="Arial"/>
              <a:buChar char="•"/>
            </a:pPr>
            <a:r>
              <a:rPr lang="en-US" sz="2400">
                <a:solidFill>
                  <a:schemeClr val="bg1"/>
                </a:solidFill>
              </a:rPr>
              <a:t>Explore the performance of binary classification models (Metal vs all other genres)</a:t>
            </a:r>
          </a:p>
          <a:p>
            <a:pPr marL="285750" indent="-285750">
              <a:buFont typeface="Arial"/>
              <a:buChar char="•"/>
            </a:pPr>
            <a:endParaRPr lang="en-US" sz="2400">
              <a:solidFill>
                <a:schemeClr val="bg1"/>
              </a:solidFill>
            </a:endParaRPr>
          </a:p>
          <a:p>
            <a:pPr marL="285750" indent="-285750">
              <a:buFont typeface="Arial"/>
              <a:buChar char="•"/>
            </a:pPr>
            <a:r>
              <a:rPr lang="en-US" sz="2400">
                <a:solidFill>
                  <a:schemeClr val="bg1"/>
                </a:solidFill>
              </a:rPr>
              <a:t>Explore impact of adding the track popularity variable for a binary classification models (Pop vs all other genres)</a:t>
            </a:r>
          </a:p>
          <a:p>
            <a:pPr marL="285750" indent="-285750">
              <a:buFont typeface="Arial"/>
              <a:buChar char="•"/>
            </a:pPr>
            <a:endParaRPr lang="en-US">
              <a:solidFill>
                <a:schemeClr val="bg1"/>
              </a:solidFill>
            </a:endParaRPr>
          </a:p>
        </p:txBody>
      </p:sp>
    </p:spTree>
    <p:extLst>
      <p:ext uri="{BB962C8B-B14F-4D97-AF65-F5344CB8AC3E}">
        <p14:creationId xmlns:p14="http://schemas.microsoft.com/office/powerpoint/2010/main" val="36648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4BFDE72C-6DB1-46A2-A95E-940DA82959FE}"/>
              </a:ext>
            </a:extLst>
          </p:cNvPr>
          <p:cNvPicPr>
            <a:picLocks noChangeAspect="1"/>
          </p:cNvPicPr>
          <p:nvPr/>
        </p:nvPicPr>
        <p:blipFill>
          <a:blip r:embed="rId2"/>
          <a:stretch>
            <a:fillRect/>
          </a:stretch>
        </p:blipFill>
        <p:spPr>
          <a:xfrm>
            <a:off x="2385237" y="3521735"/>
            <a:ext cx="4851990" cy="2995432"/>
          </a:xfrm>
          <a:prstGeom prst="rect">
            <a:avLst/>
          </a:prstGeom>
        </p:spPr>
      </p:pic>
      <p:pic>
        <p:nvPicPr>
          <p:cNvPr id="3" name="Picture 3" descr="Chart, scatter chart&#10;&#10;Description automatically generated">
            <a:extLst>
              <a:ext uri="{FF2B5EF4-FFF2-40B4-BE49-F238E27FC236}">
                <a16:creationId xmlns:a16="http://schemas.microsoft.com/office/drawing/2014/main" id="{9DB0E9DC-1BB4-43D9-87A6-E2DB28ABE592}"/>
              </a:ext>
            </a:extLst>
          </p:cNvPr>
          <p:cNvPicPr>
            <a:picLocks noChangeAspect="1"/>
          </p:cNvPicPr>
          <p:nvPr/>
        </p:nvPicPr>
        <p:blipFill>
          <a:blip r:embed="rId3"/>
          <a:stretch>
            <a:fillRect/>
          </a:stretch>
        </p:blipFill>
        <p:spPr>
          <a:xfrm>
            <a:off x="2385238" y="518039"/>
            <a:ext cx="4851991" cy="2995434"/>
          </a:xfrm>
          <a:prstGeom prst="rect">
            <a:avLst/>
          </a:prstGeom>
        </p:spPr>
      </p:pic>
      <p:sp>
        <p:nvSpPr>
          <p:cNvPr id="5" name="TextBox 4">
            <a:extLst>
              <a:ext uri="{FF2B5EF4-FFF2-40B4-BE49-F238E27FC236}">
                <a16:creationId xmlns:a16="http://schemas.microsoft.com/office/drawing/2014/main" id="{CE425033-E504-4E5A-A1A3-B8B9A27D2935}"/>
              </a:ext>
            </a:extLst>
          </p:cNvPr>
          <p:cNvSpPr txBox="1"/>
          <p:nvPr/>
        </p:nvSpPr>
        <p:spPr>
          <a:xfrm>
            <a:off x="531384" y="1436321"/>
            <a:ext cx="17534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Bottom Up Hierarchical</a:t>
            </a:r>
          </a:p>
          <a:p>
            <a:pPr marL="285750" indent="-285750">
              <a:buFont typeface="Arial"/>
              <a:buChar char="•"/>
            </a:pPr>
            <a:endParaRPr lang="en-US">
              <a:solidFill>
                <a:schemeClr val="bg1"/>
              </a:solidFill>
            </a:endParaRPr>
          </a:p>
        </p:txBody>
      </p:sp>
      <p:sp>
        <p:nvSpPr>
          <p:cNvPr id="6" name="TextBox 5">
            <a:extLst>
              <a:ext uri="{FF2B5EF4-FFF2-40B4-BE49-F238E27FC236}">
                <a16:creationId xmlns:a16="http://schemas.microsoft.com/office/drawing/2014/main" id="{5F92909D-8EFA-45A0-AABA-5062412E73C1}"/>
              </a:ext>
            </a:extLst>
          </p:cNvPr>
          <p:cNvSpPr txBox="1"/>
          <p:nvPr/>
        </p:nvSpPr>
        <p:spPr>
          <a:xfrm>
            <a:off x="531384" y="4564065"/>
            <a:ext cx="17534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DBSCAN</a:t>
            </a:r>
            <a:endParaRPr lang="en-US"/>
          </a:p>
          <a:p>
            <a:pPr marL="285750" indent="-285750">
              <a:buFont typeface="Arial"/>
              <a:buChar char="•"/>
            </a:pPr>
            <a:endParaRPr lang="en-US">
              <a:solidFill>
                <a:schemeClr val="bg1"/>
              </a:solidFill>
            </a:endParaRPr>
          </a:p>
        </p:txBody>
      </p:sp>
    </p:spTree>
    <p:extLst>
      <p:ext uri="{BB962C8B-B14F-4D97-AF65-F5344CB8AC3E}">
        <p14:creationId xmlns:p14="http://schemas.microsoft.com/office/powerpoint/2010/main" val="195074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420125"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CLUSTERING: Metal vs. Nonmetal</a:t>
            </a:r>
            <a:endParaRPr lang="en-US" sz="2400">
              <a:solidFill>
                <a:schemeClr val="bg2"/>
              </a:solidFill>
            </a:endParaRPr>
          </a:p>
        </p:txBody>
      </p:sp>
      <p:graphicFrame>
        <p:nvGraphicFramePr>
          <p:cNvPr id="4" name="Table 3">
            <a:extLst>
              <a:ext uri="{FF2B5EF4-FFF2-40B4-BE49-F238E27FC236}">
                <a16:creationId xmlns:a16="http://schemas.microsoft.com/office/drawing/2014/main" id="{E98E7E1C-7F86-4799-BB7C-8D74821913B7}"/>
              </a:ext>
            </a:extLst>
          </p:cNvPr>
          <p:cNvGraphicFramePr>
            <a:graphicFrameLocks noGrp="1"/>
          </p:cNvGraphicFramePr>
          <p:nvPr>
            <p:extLst>
              <p:ext uri="{D42A27DB-BD31-4B8C-83A1-F6EECF244321}">
                <p14:modId xmlns:p14="http://schemas.microsoft.com/office/powerpoint/2010/main" val="3031326391"/>
              </p:ext>
            </p:extLst>
          </p:nvPr>
        </p:nvGraphicFramePr>
        <p:xfrm>
          <a:off x="310116" y="1816395"/>
          <a:ext cx="8513926" cy="2167492"/>
        </p:xfrm>
        <a:graphic>
          <a:graphicData uri="http://schemas.openxmlformats.org/drawingml/2006/table">
            <a:tbl>
              <a:tblPr firstRow="1" firstCol="1" bandRow="1">
                <a:tableStyleId>{5C22544A-7EE6-4342-B048-85BDC9FD1C3A}</a:tableStyleId>
              </a:tblPr>
              <a:tblGrid>
                <a:gridCol w="1833771">
                  <a:extLst>
                    <a:ext uri="{9D8B030D-6E8A-4147-A177-3AD203B41FA5}">
                      <a16:colId xmlns:a16="http://schemas.microsoft.com/office/drawing/2014/main" val="3679552872"/>
                    </a:ext>
                  </a:extLst>
                </a:gridCol>
                <a:gridCol w="1336031">
                  <a:extLst>
                    <a:ext uri="{9D8B030D-6E8A-4147-A177-3AD203B41FA5}">
                      <a16:colId xmlns:a16="http://schemas.microsoft.com/office/drawing/2014/main" val="185613555"/>
                    </a:ext>
                  </a:extLst>
                </a:gridCol>
                <a:gridCol w="1336031">
                  <a:extLst>
                    <a:ext uri="{9D8B030D-6E8A-4147-A177-3AD203B41FA5}">
                      <a16:colId xmlns:a16="http://schemas.microsoft.com/office/drawing/2014/main" val="113990688"/>
                    </a:ext>
                  </a:extLst>
                </a:gridCol>
                <a:gridCol w="1336031">
                  <a:extLst>
                    <a:ext uri="{9D8B030D-6E8A-4147-A177-3AD203B41FA5}">
                      <a16:colId xmlns:a16="http://schemas.microsoft.com/office/drawing/2014/main" val="3297902234"/>
                    </a:ext>
                  </a:extLst>
                </a:gridCol>
                <a:gridCol w="1336031">
                  <a:extLst>
                    <a:ext uri="{9D8B030D-6E8A-4147-A177-3AD203B41FA5}">
                      <a16:colId xmlns:a16="http://schemas.microsoft.com/office/drawing/2014/main" val="707127619"/>
                    </a:ext>
                  </a:extLst>
                </a:gridCol>
                <a:gridCol w="1336031">
                  <a:extLst>
                    <a:ext uri="{9D8B030D-6E8A-4147-A177-3AD203B41FA5}">
                      <a16:colId xmlns:a16="http://schemas.microsoft.com/office/drawing/2014/main" val="3602644563"/>
                    </a:ext>
                  </a:extLst>
                </a:gridCol>
              </a:tblGrid>
              <a:tr h="541873">
                <a:tc>
                  <a:txBody>
                    <a:bodyPr/>
                    <a:lstStyle/>
                    <a:p>
                      <a:pPr algn="ctr">
                        <a:spcAft>
                          <a:spcPts val="0"/>
                        </a:spcAft>
                      </a:pPr>
                      <a:r>
                        <a:rPr lang="en-US">
                          <a:effectLst/>
                        </a:rPr>
                        <a:t>Model</a:t>
                      </a:r>
                    </a:p>
                  </a:txBody>
                  <a:tcPr marL="68580" marR="68580" marT="0" marB="0"/>
                </a:tc>
                <a:tc>
                  <a:txBody>
                    <a:bodyPr/>
                    <a:lstStyle/>
                    <a:p>
                      <a:pPr algn="ctr">
                        <a:spcAft>
                          <a:spcPts val="0"/>
                        </a:spcAft>
                      </a:pPr>
                      <a:r>
                        <a:rPr lang="en-US">
                          <a:effectLst/>
                        </a:rPr>
                        <a:t>Accuracy</a:t>
                      </a:r>
                    </a:p>
                  </a:txBody>
                  <a:tcPr marL="68580" marR="68580" marT="0" marB="0"/>
                </a:tc>
                <a:tc>
                  <a:txBody>
                    <a:bodyPr/>
                    <a:lstStyle/>
                    <a:p>
                      <a:pPr lvl="0" algn="ctr">
                        <a:spcAft>
                          <a:spcPts val="0"/>
                        </a:spcAft>
                        <a:buNone/>
                      </a:pPr>
                      <a:r>
                        <a:rPr lang="en-US">
                          <a:effectLst/>
                        </a:rPr>
                        <a:t>Sensitivity</a:t>
                      </a:r>
                    </a:p>
                  </a:txBody>
                  <a:tcPr marL="68580" marR="68580" marT="0" marB="0"/>
                </a:tc>
                <a:tc>
                  <a:txBody>
                    <a:bodyPr/>
                    <a:lstStyle/>
                    <a:p>
                      <a:pPr lvl="0" algn="ctr">
                        <a:spcAft>
                          <a:spcPts val="0"/>
                        </a:spcAft>
                        <a:buNone/>
                      </a:pPr>
                      <a:r>
                        <a:rPr lang="en-US">
                          <a:effectLst/>
                        </a:rPr>
                        <a:t>Specificity</a:t>
                      </a:r>
                    </a:p>
                  </a:txBody>
                  <a:tcPr marL="68580" marR="68580" marT="0" marB="0"/>
                </a:tc>
                <a:tc>
                  <a:txBody>
                    <a:bodyPr/>
                    <a:lstStyle/>
                    <a:p>
                      <a:pPr lvl="0" algn="ctr">
                        <a:spcAft>
                          <a:spcPts val="0"/>
                        </a:spcAft>
                        <a:buNone/>
                      </a:pPr>
                      <a:r>
                        <a:rPr lang="en-US">
                          <a:effectLst/>
                        </a:rPr>
                        <a:t>PPV</a:t>
                      </a:r>
                    </a:p>
                  </a:txBody>
                  <a:tcPr marL="68580" marR="68580" marT="0" marB="0"/>
                </a:tc>
                <a:tc>
                  <a:txBody>
                    <a:bodyPr/>
                    <a:lstStyle/>
                    <a:p>
                      <a:pPr lvl="0" algn="ctr">
                        <a:spcAft>
                          <a:spcPts val="0"/>
                        </a:spcAft>
                        <a:buNone/>
                      </a:pPr>
                      <a:r>
                        <a:rPr lang="en-US">
                          <a:effectLst/>
                        </a:rPr>
                        <a:t>NPV</a:t>
                      </a:r>
                    </a:p>
                  </a:txBody>
                  <a:tcPr marL="68580" marR="68580" marT="0" marB="0"/>
                </a:tc>
                <a:extLst>
                  <a:ext uri="{0D108BD9-81ED-4DB2-BD59-A6C34878D82A}">
                    <a16:rowId xmlns:a16="http://schemas.microsoft.com/office/drawing/2014/main" val="1717252748"/>
                  </a:ext>
                </a:extLst>
              </a:tr>
              <a:tr h="541873">
                <a:tc>
                  <a:txBody>
                    <a:bodyPr/>
                    <a:lstStyle/>
                    <a:p>
                      <a:pPr lvl="0" algn="ctr">
                        <a:spcAft>
                          <a:spcPts val="0"/>
                        </a:spcAft>
                        <a:buNone/>
                      </a:pPr>
                      <a:r>
                        <a:rPr lang="en-US">
                          <a:effectLst/>
                        </a:rPr>
                        <a:t>K-Means</a:t>
                      </a:r>
                      <a:endParaRPr lang="en-US"/>
                    </a:p>
                  </a:txBody>
                  <a:tcPr marL="68580" marR="68580" marT="0" marB="0"/>
                </a:tc>
                <a:tc>
                  <a:txBody>
                    <a:bodyPr/>
                    <a:lstStyle/>
                    <a:p>
                      <a:pPr lvl="0" algn="ctr">
                        <a:spcAft>
                          <a:spcPts val="0"/>
                        </a:spcAft>
                        <a:buNone/>
                      </a:pPr>
                      <a:r>
                        <a:rPr lang="en-US">
                          <a:effectLst/>
                        </a:rPr>
                        <a:t>87.2%</a:t>
                      </a:r>
                    </a:p>
                  </a:txBody>
                  <a:tcPr marL="68580" marR="68580" marT="0" marB="0"/>
                </a:tc>
                <a:tc>
                  <a:txBody>
                    <a:bodyPr/>
                    <a:lstStyle/>
                    <a:p>
                      <a:pPr lvl="0" algn="ctr">
                        <a:spcAft>
                          <a:spcPts val="0"/>
                        </a:spcAft>
                        <a:buNone/>
                      </a:pPr>
                      <a:r>
                        <a:rPr lang="en-US">
                          <a:effectLst/>
                        </a:rPr>
                        <a:t>56.7%</a:t>
                      </a:r>
                    </a:p>
                  </a:txBody>
                  <a:tcPr marL="68580" marR="68580" marT="0" marB="0"/>
                </a:tc>
                <a:tc>
                  <a:txBody>
                    <a:bodyPr/>
                    <a:lstStyle/>
                    <a:p>
                      <a:pPr lvl="0" algn="ctr">
                        <a:spcAft>
                          <a:spcPts val="0"/>
                        </a:spcAft>
                        <a:buNone/>
                      </a:pPr>
                      <a:r>
                        <a:rPr lang="en-US">
                          <a:effectLst/>
                        </a:rPr>
                        <a:t>99.64%</a:t>
                      </a:r>
                    </a:p>
                  </a:txBody>
                  <a:tcPr marL="68580" marR="68580" marT="0" marB="0"/>
                </a:tc>
                <a:tc>
                  <a:txBody>
                    <a:bodyPr/>
                    <a:lstStyle/>
                    <a:p>
                      <a:pPr lvl="0" algn="ctr">
                        <a:spcAft>
                          <a:spcPts val="0"/>
                        </a:spcAft>
                        <a:buNone/>
                      </a:pPr>
                      <a:r>
                        <a:rPr lang="en-US">
                          <a:effectLst/>
                        </a:rPr>
                        <a:t>98.5%</a:t>
                      </a:r>
                    </a:p>
                  </a:txBody>
                  <a:tcPr marL="68580" marR="68580" marT="0" marB="0"/>
                </a:tc>
                <a:tc>
                  <a:txBody>
                    <a:bodyPr/>
                    <a:lstStyle/>
                    <a:p>
                      <a:pPr lvl="0" algn="ctr">
                        <a:spcAft>
                          <a:spcPts val="0"/>
                        </a:spcAft>
                        <a:buNone/>
                      </a:pPr>
                      <a:r>
                        <a:rPr lang="en-US">
                          <a:effectLst/>
                        </a:rPr>
                        <a:t>84.95%</a:t>
                      </a:r>
                    </a:p>
                  </a:txBody>
                  <a:tcPr marL="68580" marR="68580" marT="0" marB="0"/>
                </a:tc>
                <a:extLst>
                  <a:ext uri="{0D108BD9-81ED-4DB2-BD59-A6C34878D82A}">
                    <a16:rowId xmlns:a16="http://schemas.microsoft.com/office/drawing/2014/main" val="1998305090"/>
                  </a:ext>
                </a:extLst>
              </a:tr>
              <a:tr h="541873">
                <a:tc>
                  <a:txBody>
                    <a:bodyPr/>
                    <a:lstStyle/>
                    <a:p>
                      <a:pPr algn="ctr">
                        <a:spcAft>
                          <a:spcPts val="0"/>
                        </a:spcAft>
                      </a:pPr>
                      <a:r>
                        <a:rPr lang="en-US" sz="1800" b="1" i="0" u="none" strike="noStrike" noProof="0">
                          <a:effectLst/>
                          <a:latin typeface="Gill Sans MT"/>
                        </a:rPr>
                        <a:t>Hierarchical</a:t>
                      </a:r>
                    </a:p>
                  </a:txBody>
                  <a:tcPr marL="68580" marR="68580" marT="0" marB="0"/>
                </a:tc>
                <a:tc>
                  <a:txBody>
                    <a:bodyPr/>
                    <a:lstStyle/>
                    <a:p>
                      <a:pPr algn="ctr">
                        <a:spcAft>
                          <a:spcPts val="0"/>
                        </a:spcAft>
                      </a:pPr>
                      <a:r>
                        <a:rPr lang="en-US">
                          <a:effectLst/>
                        </a:rPr>
                        <a:t>93.3%</a:t>
                      </a:r>
                    </a:p>
                  </a:txBody>
                  <a:tcPr marL="68580" marR="68580" marT="0" marB="0"/>
                </a:tc>
                <a:tc>
                  <a:txBody>
                    <a:bodyPr/>
                    <a:lstStyle/>
                    <a:p>
                      <a:pPr lvl="0" algn="ctr">
                        <a:spcAft>
                          <a:spcPts val="0"/>
                        </a:spcAft>
                        <a:buNone/>
                      </a:pPr>
                      <a:r>
                        <a:rPr lang="en-US">
                          <a:effectLst/>
                        </a:rPr>
                        <a:t>79.7%</a:t>
                      </a:r>
                    </a:p>
                  </a:txBody>
                  <a:tcPr marL="68580" marR="68580" marT="0" marB="0"/>
                </a:tc>
                <a:tc>
                  <a:txBody>
                    <a:bodyPr/>
                    <a:lstStyle/>
                    <a:p>
                      <a:pPr lvl="0" algn="ctr">
                        <a:spcAft>
                          <a:spcPts val="0"/>
                        </a:spcAft>
                        <a:buNone/>
                      </a:pPr>
                      <a:r>
                        <a:rPr lang="en-US">
                          <a:effectLst/>
                        </a:rPr>
                        <a:t>96.1%</a:t>
                      </a:r>
                    </a:p>
                  </a:txBody>
                  <a:tcPr marL="68580" marR="68580" marT="0" marB="0"/>
                </a:tc>
                <a:tc>
                  <a:txBody>
                    <a:bodyPr/>
                    <a:lstStyle/>
                    <a:p>
                      <a:pPr lvl="0" algn="ctr">
                        <a:spcAft>
                          <a:spcPts val="0"/>
                        </a:spcAft>
                        <a:buNone/>
                      </a:pPr>
                      <a:r>
                        <a:rPr lang="en-US">
                          <a:effectLst/>
                        </a:rPr>
                        <a:t>80.5%</a:t>
                      </a:r>
                    </a:p>
                  </a:txBody>
                  <a:tcPr marL="68580" marR="68580" marT="0" marB="0"/>
                </a:tc>
                <a:tc>
                  <a:txBody>
                    <a:bodyPr/>
                    <a:lstStyle/>
                    <a:p>
                      <a:pPr lvl="0" algn="ctr">
                        <a:spcAft>
                          <a:spcPts val="0"/>
                        </a:spcAft>
                        <a:buNone/>
                      </a:pPr>
                      <a:r>
                        <a:rPr lang="en-US">
                          <a:effectLst/>
                        </a:rPr>
                        <a:t>95.9%</a:t>
                      </a:r>
                    </a:p>
                  </a:txBody>
                  <a:tcPr marL="68580" marR="68580" marT="0" marB="0"/>
                </a:tc>
                <a:extLst>
                  <a:ext uri="{0D108BD9-81ED-4DB2-BD59-A6C34878D82A}">
                    <a16:rowId xmlns:a16="http://schemas.microsoft.com/office/drawing/2014/main" val="4203920221"/>
                  </a:ext>
                </a:extLst>
              </a:tr>
              <a:tr h="541873">
                <a:tc>
                  <a:txBody>
                    <a:bodyPr/>
                    <a:lstStyle/>
                    <a:p>
                      <a:pPr algn="ctr">
                        <a:spcAft>
                          <a:spcPts val="0"/>
                        </a:spcAft>
                      </a:pPr>
                      <a:r>
                        <a:rPr lang="en-US" sz="1800">
                          <a:effectLst/>
                        </a:rPr>
                        <a:t>DBSCAN</a:t>
                      </a:r>
                    </a:p>
                  </a:txBody>
                  <a:tcPr marL="68580" marR="68580" marT="0" marB="0"/>
                </a:tc>
                <a:tc>
                  <a:txBody>
                    <a:bodyPr/>
                    <a:lstStyle/>
                    <a:p>
                      <a:pPr algn="ctr">
                        <a:spcAft>
                          <a:spcPts val="0"/>
                        </a:spcAft>
                      </a:pPr>
                      <a:r>
                        <a:rPr lang="en-US">
                          <a:effectLst/>
                        </a:rPr>
                        <a:t>82%</a:t>
                      </a:r>
                    </a:p>
                  </a:txBody>
                  <a:tcPr marL="68580" marR="68580" marT="0" marB="0"/>
                </a:tc>
                <a:tc>
                  <a:txBody>
                    <a:bodyPr/>
                    <a:lstStyle/>
                    <a:p>
                      <a:pPr lvl="0" algn="ctr">
                        <a:spcAft>
                          <a:spcPts val="0"/>
                        </a:spcAft>
                        <a:buNone/>
                      </a:pPr>
                      <a:r>
                        <a:rPr lang="en-US">
                          <a:effectLst/>
                        </a:rPr>
                        <a:t>86.3%</a:t>
                      </a:r>
                    </a:p>
                  </a:txBody>
                  <a:tcPr marL="68580" marR="68580" marT="0" marB="0"/>
                </a:tc>
                <a:tc>
                  <a:txBody>
                    <a:bodyPr/>
                    <a:lstStyle/>
                    <a:p>
                      <a:pPr lvl="0" algn="ctr">
                        <a:spcAft>
                          <a:spcPts val="0"/>
                        </a:spcAft>
                        <a:buNone/>
                      </a:pPr>
                      <a:r>
                        <a:rPr lang="en-US">
                          <a:effectLst/>
                        </a:rPr>
                        <a:t>98.57%</a:t>
                      </a:r>
                    </a:p>
                  </a:txBody>
                  <a:tcPr marL="68580" marR="68580" marT="0" marB="0"/>
                </a:tc>
                <a:tc>
                  <a:txBody>
                    <a:bodyPr/>
                    <a:lstStyle/>
                    <a:p>
                      <a:pPr lvl="0" algn="ctr">
                        <a:spcAft>
                          <a:spcPts val="0"/>
                        </a:spcAft>
                        <a:buNone/>
                      </a:pPr>
                      <a:r>
                        <a:rPr lang="en-US">
                          <a:effectLst/>
                        </a:rPr>
                        <a:t>93%</a:t>
                      </a:r>
                    </a:p>
                  </a:txBody>
                  <a:tcPr marL="68580" marR="68580" marT="0" marB="0"/>
                </a:tc>
                <a:tc>
                  <a:txBody>
                    <a:bodyPr/>
                    <a:lstStyle/>
                    <a:p>
                      <a:pPr lvl="0" algn="ctr">
                        <a:spcAft>
                          <a:spcPts val="0"/>
                        </a:spcAft>
                        <a:buNone/>
                      </a:pPr>
                      <a:r>
                        <a:rPr lang="en-US">
                          <a:effectLst/>
                        </a:rPr>
                        <a:t>97.05%</a:t>
                      </a:r>
                    </a:p>
                  </a:txBody>
                  <a:tcPr marL="68580" marR="68580" marT="0" marB="0"/>
                </a:tc>
                <a:extLst>
                  <a:ext uri="{0D108BD9-81ED-4DB2-BD59-A6C34878D82A}">
                    <a16:rowId xmlns:a16="http://schemas.microsoft.com/office/drawing/2014/main" val="2146887156"/>
                  </a:ext>
                </a:extLst>
              </a:tr>
            </a:tbl>
          </a:graphicData>
        </a:graphic>
      </p:graphicFrame>
      <p:sp>
        <p:nvSpPr>
          <p:cNvPr id="3" name="TextBox 2">
            <a:extLst>
              <a:ext uri="{FF2B5EF4-FFF2-40B4-BE49-F238E27FC236}">
                <a16:creationId xmlns:a16="http://schemas.microsoft.com/office/drawing/2014/main" id="{7A3BD882-38FF-4359-B3EA-5ED71AFCD009}"/>
              </a:ext>
            </a:extLst>
          </p:cNvPr>
          <p:cNvSpPr txBox="1"/>
          <p:nvPr/>
        </p:nvSpPr>
        <p:spPr>
          <a:xfrm>
            <a:off x="203547" y="4094460"/>
            <a:ext cx="68304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ea typeface="+mn-lt"/>
                <a:cs typeface="+mn-lt"/>
              </a:rPr>
              <a:t>Hierarchical clustering did better overall in correct classification</a:t>
            </a:r>
          </a:p>
          <a:p>
            <a:pPr marL="285750" indent="-285750">
              <a:buFont typeface="Arial"/>
              <a:buChar char="•"/>
            </a:pPr>
            <a:r>
              <a:rPr lang="en-US">
                <a:solidFill>
                  <a:schemeClr val="bg1"/>
                </a:solidFill>
                <a:ea typeface="+mn-lt"/>
                <a:cs typeface="+mn-lt"/>
              </a:rPr>
              <a:t>It was very difficult for a metal song to be misclassified</a:t>
            </a:r>
          </a:p>
          <a:p>
            <a:pPr marL="285750" indent="-285750">
              <a:buFont typeface="Arial"/>
              <a:buChar char="•"/>
            </a:pPr>
            <a:r>
              <a:rPr lang="en-US">
                <a:solidFill>
                  <a:schemeClr val="bg1"/>
                </a:solidFill>
                <a:ea typeface="+mn-lt"/>
                <a:cs typeface="+mn-lt"/>
              </a:rPr>
              <a:t>Much clearer breaks in data between metal and nonmetal songs</a:t>
            </a:r>
          </a:p>
        </p:txBody>
      </p:sp>
    </p:spTree>
    <p:extLst>
      <p:ext uri="{BB962C8B-B14F-4D97-AF65-F5344CB8AC3E}">
        <p14:creationId xmlns:p14="http://schemas.microsoft.com/office/powerpoint/2010/main" val="173169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3CCD6AAB-3C76-4C0D-B490-39346E3FCDD7}"/>
              </a:ext>
            </a:extLst>
          </p:cNvPr>
          <p:cNvSpPr txBox="1">
            <a:spLocks/>
          </p:cNvSpPr>
          <p:nvPr/>
        </p:nvSpPr>
        <p:spPr>
          <a:xfrm>
            <a:off x="514997" y="642567"/>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Conclusion</a:t>
            </a:r>
          </a:p>
        </p:txBody>
      </p:sp>
      <p:sp>
        <p:nvSpPr>
          <p:cNvPr id="6" name="TextBox 5">
            <a:extLst>
              <a:ext uri="{FF2B5EF4-FFF2-40B4-BE49-F238E27FC236}">
                <a16:creationId xmlns:a16="http://schemas.microsoft.com/office/drawing/2014/main" id="{6A73829B-79C0-4DA9-92A2-34AD9960FADC}"/>
              </a:ext>
            </a:extLst>
          </p:cNvPr>
          <p:cNvSpPr txBox="1"/>
          <p:nvPr/>
        </p:nvSpPr>
        <p:spPr>
          <a:xfrm>
            <a:off x="406712" y="1478928"/>
            <a:ext cx="820271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ea typeface="+mn-lt"/>
                <a:cs typeface="+mn-lt"/>
              </a:rPr>
              <a:t>For our primary objective, the Random Forest algorithm produced the best model for classifying a song with a response variable of several levels</a:t>
            </a: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rPr>
              <a:t>This was expected since</a:t>
            </a:r>
            <a:r>
              <a:rPr lang="en-US" dirty="0">
                <a:solidFill>
                  <a:schemeClr val="bg1"/>
                </a:solidFill>
                <a:ea typeface="+mn-lt"/>
                <a:cs typeface="+mn-lt"/>
              </a:rPr>
              <a:t> RF handles outliers well and has a low risk of overfitting</a:t>
            </a: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rPr>
              <a:t>Our models were best at classifying Metal using the audio features, likely due to the uniqueness of metal songs</a:t>
            </a: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ea typeface="+mn-lt"/>
                <a:cs typeface="+mn-lt"/>
              </a:rPr>
              <a:t>Our models did a poor job at classifying Pop songs using the audio features, but in binary classification models, accuracy improved with the addition of the "track popularity" variable</a:t>
            </a:r>
          </a:p>
          <a:p>
            <a:pPr marL="285750" indent="-285750">
              <a:buFont typeface="Arial"/>
              <a:buChar char="•"/>
            </a:pPr>
            <a:endParaRPr lang="en-US" dirty="0">
              <a:solidFill>
                <a:schemeClr val="bg1"/>
              </a:solidFill>
              <a:ea typeface="+mn-lt"/>
              <a:cs typeface="+mn-lt"/>
            </a:endParaRPr>
          </a:p>
          <a:p>
            <a:pPr marL="285750" indent="-285750">
              <a:buFont typeface="Arial"/>
              <a:buChar char="•"/>
            </a:pPr>
            <a:r>
              <a:rPr lang="en-US" dirty="0">
                <a:solidFill>
                  <a:schemeClr val="bg1"/>
                </a:solidFill>
                <a:ea typeface="+mn-lt"/>
                <a:cs typeface="+mn-lt"/>
              </a:rPr>
              <a:t>With more time we would consider more in depth analysis of the dataset with the audio features and try more complex transformations. We could further explore which audio features were most important to each individual genre and attempt classification similar to our metal analysis.</a:t>
            </a:r>
          </a:p>
        </p:txBody>
      </p:sp>
    </p:spTree>
    <p:extLst>
      <p:ext uri="{BB962C8B-B14F-4D97-AF65-F5344CB8AC3E}">
        <p14:creationId xmlns:p14="http://schemas.microsoft.com/office/powerpoint/2010/main" val="168802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3CCD6AAB-3C76-4C0D-B490-39346E3FCDD7}"/>
              </a:ext>
            </a:extLst>
          </p:cNvPr>
          <p:cNvSpPr txBox="1">
            <a:spLocks/>
          </p:cNvSpPr>
          <p:nvPr/>
        </p:nvSpPr>
        <p:spPr>
          <a:xfrm>
            <a:off x="514997" y="642567"/>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rPr>
              <a:t>Data Set</a:t>
            </a:r>
          </a:p>
        </p:txBody>
      </p:sp>
      <p:pic>
        <p:nvPicPr>
          <p:cNvPr id="4" name="Picture 4" descr="Icon&#10;&#10;Description automatically generated">
            <a:extLst>
              <a:ext uri="{FF2B5EF4-FFF2-40B4-BE49-F238E27FC236}">
                <a16:creationId xmlns:a16="http://schemas.microsoft.com/office/drawing/2014/main" id="{C84D0255-62A2-4C3C-B30D-5189E0402E7F}"/>
              </a:ext>
            </a:extLst>
          </p:cNvPr>
          <p:cNvPicPr>
            <a:picLocks noChangeAspect="1"/>
          </p:cNvPicPr>
          <p:nvPr/>
        </p:nvPicPr>
        <p:blipFill>
          <a:blip r:embed="rId3"/>
          <a:stretch>
            <a:fillRect/>
          </a:stretch>
        </p:blipFill>
        <p:spPr>
          <a:xfrm>
            <a:off x="5640005" y="1674292"/>
            <a:ext cx="2743200" cy="1828800"/>
          </a:xfrm>
          <a:prstGeom prst="rect">
            <a:avLst/>
          </a:prstGeom>
        </p:spPr>
      </p:pic>
      <p:sp>
        <p:nvSpPr>
          <p:cNvPr id="6" name="TextBox 5">
            <a:extLst>
              <a:ext uri="{FF2B5EF4-FFF2-40B4-BE49-F238E27FC236}">
                <a16:creationId xmlns:a16="http://schemas.microsoft.com/office/drawing/2014/main" id="{6A73829B-79C0-4DA9-92A2-34AD9960FADC}"/>
              </a:ext>
            </a:extLst>
          </p:cNvPr>
          <p:cNvSpPr txBox="1"/>
          <p:nvPr/>
        </p:nvSpPr>
        <p:spPr>
          <a:xfrm>
            <a:off x="406712" y="1671694"/>
            <a:ext cx="466777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ea typeface="+mn-lt"/>
                <a:cs typeface="+mn-lt"/>
              </a:rPr>
              <a:t>Data was generated by using the </a:t>
            </a:r>
            <a:r>
              <a:rPr lang="en-US" err="1">
                <a:solidFill>
                  <a:schemeClr val="bg1"/>
                </a:solidFill>
                <a:ea typeface="+mn-lt"/>
                <a:cs typeface="+mn-lt"/>
              </a:rPr>
              <a:t>SpotifyR</a:t>
            </a:r>
            <a:r>
              <a:rPr lang="en-US">
                <a:solidFill>
                  <a:schemeClr val="bg1"/>
                </a:solidFill>
                <a:ea typeface="+mn-lt"/>
                <a:cs typeface="+mn-lt"/>
              </a:rPr>
              <a:t> package in R and Spotify’s API</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Pulled 400 tracks each from 6 different genres: Pop, EDM, R&amp;B, Metal, Rap, and Country</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Final data set contained 2400 tracks</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Ten numerical variables and two categorical variables were used when building our models </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Some variables required transformation by taking the log. Some tracks that had 0s for these variables needed to be changed to allow for this.</a:t>
            </a:r>
          </a:p>
        </p:txBody>
      </p:sp>
    </p:spTree>
    <p:extLst>
      <p:ext uri="{BB962C8B-B14F-4D97-AF65-F5344CB8AC3E}">
        <p14:creationId xmlns:p14="http://schemas.microsoft.com/office/powerpoint/2010/main" val="173808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5462F84-590F-42ED-AEE6-09DC9946C39D}"/>
              </a:ext>
            </a:extLst>
          </p:cNvPr>
          <p:cNvGraphicFramePr>
            <a:graphicFrameLocks noGrp="1"/>
          </p:cNvGraphicFramePr>
          <p:nvPr>
            <p:extLst>
              <p:ext uri="{D42A27DB-BD31-4B8C-83A1-F6EECF244321}">
                <p14:modId xmlns:p14="http://schemas.microsoft.com/office/powerpoint/2010/main" val="1740104605"/>
              </p:ext>
            </p:extLst>
          </p:nvPr>
        </p:nvGraphicFramePr>
        <p:xfrm>
          <a:off x="367990" y="1550019"/>
          <a:ext cx="8451133" cy="4937760"/>
        </p:xfrm>
        <a:graphic>
          <a:graphicData uri="http://schemas.openxmlformats.org/drawingml/2006/table">
            <a:tbl>
              <a:tblPr firstRow="1" firstCol="1" bandRow="1">
                <a:tableStyleId>{5C22544A-7EE6-4342-B048-85BDC9FD1C3A}</a:tableStyleId>
              </a:tblPr>
              <a:tblGrid>
                <a:gridCol w="1541537">
                  <a:extLst>
                    <a:ext uri="{9D8B030D-6E8A-4147-A177-3AD203B41FA5}">
                      <a16:colId xmlns:a16="http://schemas.microsoft.com/office/drawing/2014/main" val="4133035572"/>
                    </a:ext>
                  </a:extLst>
                </a:gridCol>
                <a:gridCol w="6909596">
                  <a:extLst>
                    <a:ext uri="{9D8B030D-6E8A-4147-A177-3AD203B41FA5}">
                      <a16:colId xmlns:a16="http://schemas.microsoft.com/office/drawing/2014/main" val="494050218"/>
                    </a:ext>
                  </a:extLst>
                </a:gridCol>
              </a:tblGrid>
              <a:tr h="0">
                <a:tc>
                  <a:txBody>
                    <a:bodyPr/>
                    <a:lstStyle/>
                    <a:p>
                      <a:pPr>
                        <a:spcAft>
                          <a:spcPts val="0"/>
                        </a:spcAft>
                      </a:pPr>
                      <a:r>
                        <a:rPr lang="en-US">
                          <a:effectLst/>
                        </a:rPr>
                        <a:t>Name</a:t>
                      </a:r>
                    </a:p>
                  </a:txBody>
                  <a:tcPr marL="68580" marR="68580" marT="0" marB="0"/>
                </a:tc>
                <a:tc>
                  <a:txBody>
                    <a:bodyPr/>
                    <a:lstStyle/>
                    <a:p>
                      <a:pPr>
                        <a:spcAft>
                          <a:spcPts val="0"/>
                        </a:spcAft>
                      </a:pPr>
                      <a:r>
                        <a:rPr lang="en-US">
                          <a:effectLst/>
                        </a:rPr>
                        <a:t>Definition</a:t>
                      </a:r>
                    </a:p>
                  </a:txBody>
                  <a:tcPr marL="68580" marR="68580" marT="0" marB="0"/>
                </a:tc>
                <a:extLst>
                  <a:ext uri="{0D108BD9-81ED-4DB2-BD59-A6C34878D82A}">
                    <a16:rowId xmlns:a16="http://schemas.microsoft.com/office/drawing/2014/main" val="234373554"/>
                  </a:ext>
                </a:extLst>
              </a:tr>
              <a:tr h="0">
                <a:tc>
                  <a:txBody>
                    <a:bodyPr/>
                    <a:lstStyle/>
                    <a:p>
                      <a:pPr>
                        <a:spcAft>
                          <a:spcPts val="0"/>
                        </a:spcAft>
                      </a:pPr>
                      <a:r>
                        <a:rPr lang="en-US">
                          <a:effectLst/>
                        </a:rPr>
                        <a:t>Danceability</a:t>
                      </a:r>
                    </a:p>
                  </a:txBody>
                  <a:tcPr marL="68580" marR="68580" marT="0" marB="0"/>
                </a:tc>
                <a:tc>
                  <a:txBody>
                    <a:bodyPr/>
                    <a:lstStyle/>
                    <a:p>
                      <a:pPr>
                        <a:spcAft>
                          <a:spcPts val="0"/>
                        </a:spcAft>
                      </a:pPr>
                      <a:r>
                        <a:rPr lang="en-US">
                          <a:effectLst/>
                        </a:rPr>
                        <a:t>Describes how suitable a track is for dancing based on tempo, rhythm stability, beat strength, and overall regularity. </a:t>
                      </a:r>
                    </a:p>
                  </a:txBody>
                  <a:tcPr marL="68580" marR="68580" marT="0" marB="0"/>
                </a:tc>
                <a:extLst>
                  <a:ext uri="{0D108BD9-81ED-4DB2-BD59-A6C34878D82A}">
                    <a16:rowId xmlns:a16="http://schemas.microsoft.com/office/drawing/2014/main" val="1261755399"/>
                  </a:ext>
                </a:extLst>
              </a:tr>
              <a:tr h="0">
                <a:tc>
                  <a:txBody>
                    <a:bodyPr/>
                    <a:lstStyle/>
                    <a:p>
                      <a:pPr>
                        <a:spcAft>
                          <a:spcPts val="0"/>
                        </a:spcAft>
                      </a:pPr>
                      <a:r>
                        <a:rPr lang="en-US">
                          <a:effectLst/>
                        </a:rPr>
                        <a:t>Energy</a:t>
                      </a:r>
                    </a:p>
                  </a:txBody>
                  <a:tcPr marL="68580" marR="68580" marT="0" marB="0"/>
                </a:tc>
                <a:tc>
                  <a:txBody>
                    <a:bodyPr/>
                    <a:lstStyle/>
                    <a:p>
                      <a:pPr>
                        <a:spcAft>
                          <a:spcPts val="0"/>
                        </a:spcAft>
                      </a:pPr>
                      <a:r>
                        <a:rPr lang="en-US">
                          <a:effectLst/>
                        </a:rPr>
                        <a:t>Represents a perceptual measure of intensity and activity, based on dynamic range, perceived loudness, timbre, onset rate, and general entropy.</a:t>
                      </a:r>
                    </a:p>
                  </a:txBody>
                  <a:tcPr marL="68580" marR="68580" marT="0" marB="0"/>
                </a:tc>
                <a:extLst>
                  <a:ext uri="{0D108BD9-81ED-4DB2-BD59-A6C34878D82A}">
                    <a16:rowId xmlns:a16="http://schemas.microsoft.com/office/drawing/2014/main" val="818485163"/>
                  </a:ext>
                </a:extLst>
              </a:tr>
              <a:tr h="0">
                <a:tc>
                  <a:txBody>
                    <a:bodyPr/>
                    <a:lstStyle/>
                    <a:p>
                      <a:pPr>
                        <a:spcAft>
                          <a:spcPts val="0"/>
                        </a:spcAft>
                      </a:pPr>
                      <a:r>
                        <a:rPr lang="en-US">
                          <a:effectLst/>
                        </a:rPr>
                        <a:t>Key</a:t>
                      </a:r>
                    </a:p>
                  </a:txBody>
                  <a:tcPr marL="68580" marR="68580" marT="0" marB="0"/>
                </a:tc>
                <a:tc>
                  <a:txBody>
                    <a:bodyPr/>
                    <a:lstStyle/>
                    <a:p>
                      <a:pPr>
                        <a:spcAft>
                          <a:spcPts val="0"/>
                        </a:spcAft>
                      </a:pPr>
                      <a:r>
                        <a:rPr lang="en-US">
                          <a:effectLst/>
                        </a:rPr>
                        <a:t>Key the track is in.</a:t>
                      </a:r>
                    </a:p>
                  </a:txBody>
                  <a:tcPr marL="68580" marR="68580" marT="0" marB="0"/>
                </a:tc>
                <a:extLst>
                  <a:ext uri="{0D108BD9-81ED-4DB2-BD59-A6C34878D82A}">
                    <a16:rowId xmlns:a16="http://schemas.microsoft.com/office/drawing/2014/main" val="1174440600"/>
                  </a:ext>
                </a:extLst>
              </a:tr>
              <a:tr h="0">
                <a:tc>
                  <a:txBody>
                    <a:bodyPr/>
                    <a:lstStyle/>
                    <a:p>
                      <a:pPr>
                        <a:spcAft>
                          <a:spcPts val="0"/>
                        </a:spcAft>
                      </a:pPr>
                      <a:r>
                        <a:rPr lang="en-US">
                          <a:effectLst/>
                        </a:rPr>
                        <a:t>Loudness</a:t>
                      </a:r>
                    </a:p>
                  </a:txBody>
                  <a:tcPr marL="68580" marR="68580" marT="0" marB="0"/>
                </a:tc>
                <a:tc>
                  <a:txBody>
                    <a:bodyPr/>
                    <a:lstStyle/>
                    <a:p>
                      <a:pPr>
                        <a:spcAft>
                          <a:spcPts val="0"/>
                        </a:spcAft>
                      </a:pPr>
                      <a:r>
                        <a:rPr lang="en-US">
                          <a:effectLst/>
                        </a:rPr>
                        <a:t>The overall loudness of a track in decibels (dB).</a:t>
                      </a:r>
                    </a:p>
                  </a:txBody>
                  <a:tcPr marL="68580" marR="68580" marT="0" marB="0"/>
                </a:tc>
                <a:extLst>
                  <a:ext uri="{0D108BD9-81ED-4DB2-BD59-A6C34878D82A}">
                    <a16:rowId xmlns:a16="http://schemas.microsoft.com/office/drawing/2014/main" val="220532194"/>
                  </a:ext>
                </a:extLst>
              </a:tr>
              <a:tr h="0">
                <a:tc>
                  <a:txBody>
                    <a:bodyPr/>
                    <a:lstStyle/>
                    <a:p>
                      <a:pPr>
                        <a:spcAft>
                          <a:spcPts val="0"/>
                        </a:spcAft>
                      </a:pPr>
                      <a:r>
                        <a:rPr lang="en-US">
                          <a:effectLst/>
                        </a:rPr>
                        <a:t>Mode</a:t>
                      </a:r>
                    </a:p>
                  </a:txBody>
                  <a:tcPr marL="68580" marR="68580" marT="0" marB="0"/>
                </a:tc>
                <a:tc>
                  <a:txBody>
                    <a:bodyPr/>
                    <a:lstStyle/>
                    <a:p>
                      <a:pPr>
                        <a:spcAft>
                          <a:spcPts val="0"/>
                        </a:spcAft>
                      </a:pPr>
                      <a:r>
                        <a:rPr lang="en-US">
                          <a:effectLst/>
                        </a:rPr>
                        <a:t>Modality of the track where Major is 1 and Minor is 0.</a:t>
                      </a:r>
                    </a:p>
                  </a:txBody>
                  <a:tcPr marL="68580" marR="68580" marT="0" marB="0"/>
                </a:tc>
                <a:extLst>
                  <a:ext uri="{0D108BD9-81ED-4DB2-BD59-A6C34878D82A}">
                    <a16:rowId xmlns:a16="http://schemas.microsoft.com/office/drawing/2014/main" val="1708604760"/>
                  </a:ext>
                </a:extLst>
              </a:tr>
              <a:tr h="0">
                <a:tc>
                  <a:txBody>
                    <a:bodyPr/>
                    <a:lstStyle/>
                    <a:p>
                      <a:pPr>
                        <a:spcAft>
                          <a:spcPts val="0"/>
                        </a:spcAft>
                      </a:pPr>
                      <a:r>
                        <a:rPr lang="en-US" err="1">
                          <a:effectLst/>
                        </a:rPr>
                        <a:t>Speechiness</a:t>
                      </a:r>
                    </a:p>
                  </a:txBody>
                  <a:tcPr marL="68580" marR="68580" marT="0" marB="0"/>
                </a:tc>
                <a:tc>
                  <a:txBody>
                    <a:bodyPr/>
                    <a:lstStyle/>
                    <a:p>
                      <a:pPr>
                        <a:spcAft>
                          <a:spcPts val="0"/>
                        </a:spcAft>
                      </a:pPr>
                      <a:r>
                        <a:rPr lang="en-US">
                          <a:effectLst/>
                        </a:rPr>
                        <a:t>Describes the prevalence of spoken word on a track. </a:t>
                      </a:r>
                    </a:p>
                  </a:txBody>
                  <a:tcPr marL="68580" marR="68580" marT="0" marB="0"/>
                </a:tc>
                <a:extLst>
                  <a:ext uri="{0D108BD9-81ED-4DB2-BD59-A6C34878D82A}">
                    <a16:rowId xmlns:a16="http://schemas.microsoft.com/office/drawing/2014/main" val="2779387563"/>
                  </a:ext>
                </a:extLst>
              </a:tr>
              <a:tr h="0">
                <a:tc>
                  <a:txBody>
                    <a:bodyPr/>
                    <a:lstStyle/>
                    <a:p>
                      <a:pPr>
                        <a:spcAft>
                          <a:spcPts val="0"/>
                        </a:spcAft>
                      </a:pPr>
                      <a:r>
                        <a:rPr lang="en-US" err="1">
                          <a:effectLst/>
                        </a:rPr>
                        <a:t>Acousticness</a:t>
                      </a:r>
                    </a:p>
                  </a:txBody>
                  <a:tcPr marL="68580" marR="68580" marT="0" marB="0"/>
                </a:tc>
                <a:tc>
                  <a:txBody>
                    <a:bodyPr/>
                    <a:lstStyle/>
                    <a:p>
                      <a:pPr>
                        <a:spcAft>
                          <a:spcPts val="0"/>
                        </a:spcAft>
                      </a:pPr>
                      <a:r>
                        <a:rPr lang="en-US">
                          <a:effectLst/>
                        </a:rPr>
                        <a:t>A confidence measure from 0.0 to 1.0 of whether the track is acoustic. </a:t>
                      </a:r>
                    </a:p>
                  </a:txBody>
                  <a:tcPr marL="68580" marR="68580" marT="0" marB="0"/>
                </a:tc>
                <a:extLst>
                  <a:ext uri="{0D108BD9-81ED-4DB2-BD59-A6C34878D82A}">
                    <a16:rowId xmlns:a16="http://schemas.microsoft.com/office/drawing/2014/main" val="3749258729"/>
                  </a:ext>
                </a:extLst>
              </a:tr>
              <a:tr h="0">
                <a:tc>
                  <a:txBody>
                    <a:bodyPr/>
                    <a:lstStyle/>
                    <a:p>
                      <a:pPr>
                        <a:spcAft>
                          <a:spcPts val="0"/>
                        </a:spcAft>
                      </a:pPr>
                      <a:r>
                        <a:rPr lang="en-US" err="1">
                          <a:effectLst/>
                        </a:rPr>
                        <a:t>Instrumentalness</a:t>
                      </a:r>
                    </a:p>
                  </a:txBody>
                  <a:tcPr marL="68580" marR="68580" marT="0" marB="0"/>
                </a:tc>
                <a:tc>
                  <a:txBody>
                    <a:bodyPr/>
                    <a:lstStyle/>
                    <a:p>
                      <a:pPr>
                        <a:spcAft>
                          <a:spcPts val="0"/>
                        </a:spcAft>
                      </a:pPr>
                      <a:r>
                        <a:rPr lang="en-US">
                          <a:effectLst/>
                        </a:rPr>
                        <a:t>A confidence measure from 0.0 to 1.0 of whether the track contains vocals.</a:t>
                      </a:r>
                    </a:p>
                  </a:txBody>
                  <a:tcPr marL="68580" marR="68580" marT="0" marB="0"/>
                </a:tc>
                <a:extLst>
                  <a:ext uri="{0D108BD9-81ED-4DB2-BD59-A6C34878D82A}">
                    <a16:rowId xmlns:a16="http://schemas.microsoft.com/office/drawing/2014/main" val="208682261"/>
                  </a:ext>
                </a:extLst>
              </a:tr>
              <a:tr h="0">
                <a:tc>
                  <a:txBody>
                    <a:bodyPr/>
                    <a:lstStyle/>
                    <a:p>
                      <a:pPr>
                        <a:spcAft>
                          <a:spcPts val="0"/>
                        </a:spcAft>
                      </a:pPr>
                      <a:r>
                        <a:rPr lang="en-US">
                          <a:effectLst/>
                        </a:rPr>
                        <a:t>Valence</a:t>
                      </a:r>
                    </a:p>
                  </a:txBody>
                  <a:tcPr marL="68580" marR="68580" marT="0" marB="0"/>
                </a:tc>
                <a:tc>
                  <a:txBody>
                    <a:bodyPr/>
                    <a:lstStyle/>
                    <a:p>
                      <a:pPr>
                        <a:spcAft>
                          <a:spcPts val="0"/>
                        </a:spcAft>
                      </a:pPr>
                      <a:r>
                        <a:rPr lang="en-US">
                          <a:effectLst/>
                        </a:rPr>
                        <a:t>Based on conveyed musical positiveness (cheerfulness/happiness).</a:t>
                      </a:r>
                    </a:p>
                  </a:txBody>
                  <a:tcPr marL="68580" marR="68580" marT="0" marB="0"/>
                </a:tc>
                <a:extLst>
                  <a:ext uri="{0D108BD9-81ED-4DB2-BD59-A6C34878D82A}">
                    <a16:rowId xmlns:a16="http://schemas.microsoft.com/office/drawing/2014/main" val="2986723007"/>
                  </a:ext>
                </a:extLst>
              </a:tr>
              <a:tr h="0">
                <a:tc>
                  <a:txBody>
                    <a:bodyPr/>
                    <a:lstStyle/>
                    <a:p>
                      <a:pPr>
                        <a:spcAft>
                          <a:spcPts val="0"/>
                        </a:spcAft>
                      </a:pPr>
                      <a:r>
                        <a:rPr lang="en-US">
                          <a:effectLst/>
                        </a:rPr>
                        <a:t>Tempo</a:t>
                      </a:r>
                    </a:p>
                  </a:txBody>
                  <a:tcPr marL="68580" marR="68580" marT="0" marB="0"/>
                </a:tc>
                <a:tc>
                  <a:txBody>
                    <a:bodyPr/>
                    <a:lstStyle/>
                    <a:p>
                      <a:pPr>
                        <a:spcAft>
                          <a:spcPts val="0"/>
                        </a:spcAft>
                      </a:pPr>
                      <a:r>
                        <a:rPr lang="en-US">
                          <a:effectLst/>
                        </a:rPr>
                        <a:t>The overall estimated tempo of a track in beats per minute (BPM).</a:t>
                      </a:r>
                    </a:p>
                  </a:txBody>
                  <a:tcPr marL="68580" marR="68580" marT="0" marB="0"/>
                </a:tc>
                <a:extLst>
                  <a:ext uri="{0D108BD9-81ED-4DB2-BD59-A6C34878D82A}">
                    <a16:rowId xmlns:a16="http://schemas.microsoft.com/office/drawing/2014/main" val="4010350638"/>
                  </a:ext>
                </a:extLst>
              </a:tr>
              <a:tr h="0">
                <a:tc>
                  <a:txBody>
                    <a:bodyPr/>
                    <a:lstStyle/>
                    <a:p>
                      <a:pPr>
                        <a:spcAft>
                          <a:spcPts val="0"/>
                        </a:spcAft>
                      </a:pPr>
                      <a:r>
                        <a:rPr lang="en-US">
                          <a:effectLst/>
                        </a:rPr>
                        <a:t>Duration</a:t>
                      </a:r>
                    </a:p>
                  </a:txBody>
                  <a:tcPr marL="68580" marR="68580" marT="0" marB="0"/>
                </a:tc>
                <a:tc>
                  <a:txBody>
                    <a:bodyPr/>
                    <a:lstStyle/>
                    <a:p>
                      <a:pPr>
                        <a:spcAft>
                          <a:spcPts val="0"/>
                        </a:spcAft>
                      </a:pPr>
                      <a:r>
                        <a:rPr lang="en-US">
                          <a:effectLst/>
                        </a:rPr>
                        <a:t>The duration of the track in milliseconds.</a:t>
                      </a:r>
                    </a:p>
                  </a:txBody>
                  <a:tcPr marL="68580" marR="68580" marT="0" marB="0"/>
                </a:tc>
                <a:extLst>
                  <a:ext uri="{0D108BD9-81ED-4DB2-BD59-A6C34878D82A}">
                    <a16:rowId xmlns:a16="http://schemas.microsoft.com/office/drawing/2014/main" val="2044915637"/>
                  </a:ext>
                </a:extLst>
              </a:tr>
              <a:tr h="0">
                <a:tc>
                  <a:txBody>
                    <a:bodyPr/>
                    <a:lstStyle/>
                    <a:p>
                      <a:pPr>
                        <a:spcAft>
                          <a:spcPts val="0"/>
                        </a:spcAft>
                      </a:pPr>
                      <a:r>
                        <a:rPr lang="en-US">
                          <a:effectLst/>
                        </a:rPr>
                        <a:t>Liveness</a:t>
                      </a:r>
                    </a:p>
                  </a:txBody>
                  <a:tcPr marL="68580" marR="68580" marT="0" marB="0"/>
                </a:tc>
                <a:tc>
                  <a:txBody>
                    <a:bodyPr/>
                    <a:lstStyle/>
                    <a:p>
                      <a:pPr>
                        <a:spcAft>
                          <a:spcPts val="0"/>
                        </a:spcAft>
                      </a:pPr>
                      <a:r>
                        <a:rPr lang="en-US">
                          <a:effectLst/>
                        </a:rPr>
                        <a:t>A confidence measure from 0.0 to 1.0 of whether the track was performed live with an audience.</a:t>
                      </a:r>
                    </a:p>
                  </a:txBody>
                  <a:tcPr marL="68580" marR="68580" marT="0" marB="0"/>
                </a:tc>
                <a:extLst>
                  <a:ext uri="{0D108BD9-81ED-4DB2-BD59-A6C34878D82A}">
                    <a16:rowId xmlns:a16="http://schemas.microsoft.com/office/drawing/2014/main" val="3071740452"/>
                  </a:ext>
                </a:extLst>
              </a:tr>
            </a:tbl>
          </a:graphicData>
        </a:graphic>
      </p:graphicFrame>
      <p:sp>
        <p:nvSpPr>
          <p:cNvPr id="6" name="Title 5">
            <a:extLst>
              <a:ext uri="{FF2B5EF4-FFF2-40B4-BE49-F238E27FC236}">
                <a16:creationId xmlns:a16="http://schemas.microsoft.com/office/drawing/2014/main" id="{E25CE9F3-EC2F-4A74-B077-ABE00552336E}"/>
              </a:ext>
            </a:extLst>
          </p:cNvPr>
          <p:cNvSpPr>
            <a:spLocks noGrp="1"/>
          </p:cNvSpPr>
          <p:nvPr>
            <p:ph type="title" idx="4294967295"/>
          </p:nvPr>
        </p:nvSpPr>
        <p:spPr>
          <a:xfrm>
            <a:off x="379463" y="579318"/>
            <a:ext cx="8294687" cy="830263"/>
          </a:xfrm>
          <a:prstGeom prst="rect">
            <a:avLst/>
          </a:prstGeom>
        </p:spPr>
        <p:txBody>
          <a:bodyPr lIns="91440" tIns="45720" rIns="91440" bIns="45720" anchor="t"/>
          <a:lstStyle/>
          <a:p>
            <a:pPr algn="l"/>
            <a:r>
              <a:rPr lang="en-US">
                <a:solidFill>
                  <a:schemeClr val="bg2"/>
                </a:solidFill>
              </a:rPr>
              <a:t>FEATURE SUMMARY</a:t>
            </a:r>
            <a:endParaRPr lang="en-US"/>
          </a:p>
        </p:txBody>
      </p:sp>
    </p:spTree>
    <p:extLst>
      <p:ext uri="{BB962C8B-B14F-4D97-AF65-F5344CB8AC3E}">
        <p14:creationId xmlns:p14="http://schemas.microsoft.com/office/powerpoint/2010/main" val="320537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C8A89CB2-71A1-4B02-A746-B2A8EAA6ED32}"/>
              </a:ext>
            </a:extLst>
          </p:cNvPr>
          <p:cNvPicPr>
            <a:picLocks noChangeAspect="1"/>
          </p:cNvPicPr>
          <p:nvPr/>
        </p:nvPicPr>
        <p:blipFill>
          <a:blip r:embed="rId3"/>
          <a:stretch>
            <a:fillRect/>
          </a:stretch>
        </p:blipFill>
        <p:spPr>
          <a:xfrm>
            <a:off x="1406862" y="508887"/>
            <a:ext cx="6786257" cy="6071258"/>
          </a:xfrm>
          <a:prstGeom prst="rect">
            <a:avLst/>
          </a:prstGeom>
        </p:spPr>
      </p:pic>
    </p:spTree>
    <p:extLst>
      <p:ext uri="{BB962C8B-B14F-4D97-AF65-F5344CB8AC3E}">
        <p14:creationId xmlns:p14="http://schemas.microsoft.com/office/powerpoint/2010/main" val="149325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10;&#10;Description automatically generated">
            <a:extLst>
              <a:ext uri="{FF2B5EF4-FFF2-40B4-BE49-F238E27FC236}">
                <a16:creationId xmlns:a16="http://schemas.microsoft.com/office/drawing/2014/main" id="{913E9319-6950-4F1C-8862-C098606F5161}"/>
              </a:ext>
            </a:extLst>
          </p:cNvPr>
          <p:cNvPicPr>
            <a:picLocks noChangeAspect="1"/>
          </p:cNvPicPr>
          <p:nvPr/>
        </p:nvPicPr>
        <p:blipFill>
          <a:blip r:embed="rId3"/>
          <a:stretch>
            <a:fillRect/>
          </a:stretch>
        </p:blipFill>
        <p:spPr>
          <a:xfrm>
            <a:off x="2432" y="703679"/>
            <a:ext cx="9139136" cy="5633035"/>
          </a:xfrm>
          <a:prstGeom prst="rect">
            <a:avLst/>
          </a:prstGeom>
        </p:spPr>
      </p:pic>
    </p:spTree>
    <p:extLst>
      <p:ext uri="{BB962C8B-B14F-4D97-AF65-F5344CB8AC3E}">
        <p14:creationId xmlns:p14="http://schemas.microsoft.com/office/powerpoint/2010/main" val="397919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SUPPORT VECTOR MACHINE</a:t>
            </a:r>
            <a:endParaRPr lang="en-US">
              <a:solidFill>
                <a:schemeClr val="bg2"/>
              </a:solidFill>
            </a:endParaRPr>
          </a:p>
        </p:txBody>
      </p:sp>
      <p:sp>
        <p:nvSpPr>
          <p:cNvPr id="16" name="TextBox 15">
            <a:extLst>
              <a:ext uri="{FF2B5EF4-FFF2-40B4-BE49-F238E27FC236}">
                <a16:creationId xmlns:a16="http://schemas.microsoft.com/office/drawing/2014/main" id="{37871670-FAC0-4BB5-90CB-5FF15AA3218A}"/>
              </a:ext>
            </a:extLst>
          </p:cNvPr>
          <p:cNvSpPr txBox="1"/>
          <p:nvPr/>
        </p:nvSpPr>
        <p:spPr>
          <a:xfrm>
            <a:off x="383251" y="4800520"/>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Pros:</a:t>
            </a:r>
          </a:p>
        </p:txBody>
      </p:sp>
      <p:sp>
        <p:nvSpPr>
          <p:cNvPr id="19" name="TextBox 18">
            <a:extLst>
              <a:ext uri="{FF2B5EF4-FFF2-40B4-BE49-F238E27FC236}">
                <a16:creationId xmlns:a16="http://schemas.microsoft.com/office/drawing/2014/main" id="{FC54B2C1-DD20-443B-81E2-13E79F2045BF}"/>
              </a:ext>
            </a:extLst>
          </p:cNvPr>
          <p:cNvSpPr txBox="1"/>
          <p:nvPr/>
        </p:nvSpPr>
        <p:spPr>
          <a:xfrm>
            <a:off x="383251" y="5531053"/>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Cons:</a:t>
            </a:r>
          </a:p>
        </p:txBody>
      </p:sp>
      <p:sp>
        <p:nvSpPr>
          <p:cNvPr id="21" name="TextBox 20">
            <a:extLst>
              <a:ext uri="{FF2B5EF4-FFF2-40B4-BE49-F238E27FC236}">
                <a16:creationId xmlns:a16="http://schemas.microsoft.com/office/drawing/2014/main" id="{201E82CD-53DD-453D-97E7-84912167CA4E}"/>
              </a:ext>
            </a:extLst>
          </p:cNvPr>
          <p:cNvSpPr txBox="1"/>
          <p:nvPr/>
        </p:nvSpPr>
        <p:spPr>
          <a:xfrm>
            <a:off x="1931520" y="5530939"/>
            <a:ext cx="63761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Takes time to tune model to determine best parameters</a:t>
            </a:r>
          </a:p>
          <a:p>
            <a:pPr marL="285750" indent="-285750">
              <a:buFont typeface="Arial"/>
              <a:buChar char="•"/>
            </a:pPr>
            <a:r>
              <a:rPr lang="en-US">
                <a:solidFill>
                  <a:schemeClr val="bg1"/>
                </a:solidFill>
              </a:rPr>
              <a:t>Does not work well when target classes overlap</a:t>
            </a:r>
          </a:p>
          <a:p>
            <a:pPr marL="285750" indent="-285750">
              <a:buFont typeface="Arial"/>
              <a:buChar char="•"/>
            </a:pPr>
            <a:r>
              <a:rPr lang="en-US">
                <a:solidFill>
                  <a:schemeClr val="bg1"/>
                </a:solidFill>
              </a:rPr>
              <a:t>Only used numerical predictors</a:t>
            </a:r>
          </a:p>
        </p:txBody>
      </p:sp>
      <p:sp>
        <p:nvSpPr>
          <p:cNvPr id="3" name="TextBox 2">
            <a:extLst>
              <a:ext uri="{FF2B5EF4-FFF2-40B4-BE49-F238E27FC236}">
                <a16:creationId xmlns:a16="http://schemas.microsoft.com/office/drawing/2014/main" id="{4DE99F2E-8E6C-4125-9A61-908D8C72348C}"/>
              </a:ext>
            </a:extLst>
          </p:cNvPr>
          <p:cNvSpPr txBox="1"/>
          <p:nvPr/>
        </p:nvSpPr>
        <p:spPr>
          <a:xfrm>
            <a:off x="659372" y="1630939"/>
            <a:ext cx="24776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SVM Accuracy: </a:t>
            </a:r>
            <a:r>
              <a:rPr lang="en-US" u="sng">
                <a:solidFill>
                  <a:schemeClr val="bg1"/>
                </a:solidFill>
              </a:rPr>
              <a:t>61.67%</a:t>
            </a:r>
          </a:p>
        </p:txBody>
      </p:sp>
      <p:sp>
        <p:nvSpPr>
          <p:cNvPr id="4" name="TextBox 3">
            <a:extLst>
              <a:ext uri="{FF2B5EF4-FFF2-40B4-BE49-F238E27FC236}">
                <a16:creationId xmlns:a16="http://schemas.microsoft.com/office/drawing/2014/main" id="{3BE07247-7722-477A-A02A-BD6B759BCD2C}"/>
              </a:ext>
            </a:extLst>
          </p:cNvPr>
          <p:cNvSpPr txBox="1"/>
          <p:nvPr/>
        </p:nvSpPr>
        <p:spPr>
          <a:xfrm>
            <a:off x="460177" y="2152639"/>
            <a:ext cx="3900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Parameters:</a:t>
            </a:r>
          </a:p>
          <a:p>
            <a:r>
              <a:rPr lang="en-US">
                <a:solidFill>
                  <a:schemeClr val="bg1"/>
                </a:solidFill>
              </a:rPr>
              <a:t>Kernel= "linear",  Cost= 1000</a:t>
            </a:r>
          </a:p>
        </p:txBody>
      </p:sp>
      <p:sp>
        <p:nvSpPr>
          <p:cNvPr id="14" name="TextBox 13">
            <a:extLst>
              <a:ext uri="{FF2B5EF4-FFF2-40B4-BE49-F238E27FC236}">
                <a16:creationId xmlns:a16="http://schemas.microsoft.com/office/drawing/2014/main" id="{4E72D689-7EAA-4713-BA56-9609ED0665ED}"/>
              </a:ext>
            </a:extLst>
          </p:cNvPr>
          <p:cNvSpPr txBox="1"/>
          <p:nvPr/>
        </p:nvSpPr>
        <p:spPr>
          <a:xfrm>
            <a:off x="1931520" y="4880377"/>
            <a:ext cx="63761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Works well with higher dimensional data—not applicable here</a:t>
            </a:r>
          </a:p>
        </p:txBody>
      </p:sp>
      <p:graphicFrame>
        <p:nvGraphicFramePr>
          <p:cNvPr id="6" name="Table 17">
            <a:extLst>
              <a:ext uri="{FF2B5EF4-FFF2-40B4-BE49-F238E27FC236}">
                <a16:creationId xmlns:a16="http://schemas.microsoft.com/office/drawing/2014/main" id="{FFC5BDC6-D1E4-4E08-9A3C-EE3624671BD9}"/>
              </a:ext>
            </a:extLst>
          </p:cNvPr>
          <p:cNvGraphicFramePr>
            <a:graphicFrameLocks noGrp="1"/>
          </p:cNvGraphicFramePr>
          <p:nvPr>
            <p:extLst>
              <p:ext uri="{D42A27DB-BD31-4B8C-83A1-F6EECF244321}">
                <p14:modId xmlns:p14="http://schemas.microsoft.com/office/powerpoint/2010/main" val="823962518"/>
              </p:ext>
            </p:extLst>
          </p:nvPr>
        </p:nvGraphicFramePr>
        <p:xfrm>
          <a:off x="966807" y="3297983"/>
          <a:ext cx="7188571" cy="1111613"/>
        </p:xfrm>
        <a:graphic>
          <a:graphicData uri="http://schemas.openxmlformats.org/drawingml/2006/table">
            <a:tbl>
              <a:tblPr firstRow="1" bandRow="1">
                <a:tableStyleId>{5C22544A-7EE6-4342-B048-85BDC9FD1C3A}</a:tableStyleId>
              </a:tblPr>
              <a:tblGrid>
                <a:gridCol w="1024789">
                  <a:extLst>
                    <a:ext uri="{9D8B030D-6E8A-4147-A177-3AD203B41FA5}">
                      <a16:colId xmlns:a16="http://schemas.microsoft.com/office/drawing/2014/main" val="3055128125"/>
                    </a:ext>
                  </a:extLst>
                </a:gridCol>
                <a:gridCol w="1138482">
                  <a:extLst>
                    <a:ext uri="{9D8B030D-6E8A-4147-A177-3AD203B41FA5}">
                      <a16:colId xmlns:a16="http://schemas.microsoft.com/office/drawing/2014/main" val="1723662851"/>
                    </a:ext>
                  </a:extLst>
                </a:gridCol>
                <a:gridCol w="1105888">
                  <a:extLst>
                    <a:ext uri="{9D8B030D-6E8A-4147-A177-3AD203B41FA5}">
                      <a16:colId xmlns:a16="http://schemas.microsoft.com/office/drawing/2014/main" val="2242630541"/>
                    </a:ext>
                  </a:extLst>
                </a:gridCol>
                <a:gridCol w="979853">
                  <a:extLst>
                    <a:ext uri="{9D8B030D-6E8A-4147-A177-3AD203B41FA5}">
                      <a16:colId xmlns:a16="http://schemas.microsoft.com/office/drawing/2014/main" val="3962284021"/>
                    </a:ext>
                  </a:extLst>
                </a:gridCol>
                <a:gridCol w="979853">
                  <a:extLst>
                    <a:ext uri="{9D8B030D-6E8A-4147-A177-3AD203B41FA5}">
                      <a16:colId xmlns:a16="http://schemas.microsoft.com/office/drawing/2014/main" val="3343840014"/>
                    </a:ext>
                  </a:extLst>
                </a:gridCol>
                <a:gridCol w="979853">
                  <a:extLst>
                    <a:ext uri="{9D8B030D-6E8A-4147-A177-3AD203B41FA5}">
                      <a16:colId xmlns:a16="http://schemas.microsoft.com/office/drawing/2014/main" val="516624005"/>
                    </a:ext>
                  </a:extLst>
                </a:gridCol>
                <a:gridCol w="979853">
                  <a:extLst>
                    <a:ext uri="{9D8B030D-6E8A-4147-A177-3AD203B41FA5}">
                      <a16:colId xmlns:a16="http://schemas.microsoft.com/office/drawing/2014/main" val="2331131371"/>
                    </a:ext>
                  </a:extLst>
                </a:gridCol>
              </a:tblGrid>
              <a:tr h="369933">
                <a:tc>
                  <a:txBody>
                    <a:bodyPr/>
                    <a:lstStyle/>
                    <a:p>
                      <a:pPr lvl="0">
                        <a:buNone/>
                      </a:pPr>
                      <a:endParaRPr lang="en-US"/>
                    </a:p>
                  </a:txBody>
                  <a:tcPr/>
                </a:tc>
                <a:tc>
                  <a:txBody>
                    <a:bodyPr/>
                    <a:lstStyle/>
                    <a:p>
                      <a:r>
                        <a:rPr lang="en-US"/>
                        <a:t>Country</a:t>
                      </a:r>
                      <a:endParaRPr lang="en-US" err="1"/>
                    </a:p>
                  </a:txBody>
                  <a:tcPr/>
                </a:tc>
                <a:tc>
                  <a:txBody>
                    <a:bodyPr/>
                    <a:lstStyle/>
                    <a:p>
                      <a:r>
                        <a:rPr lang="en-US"/>
                        <a:t>EDM</a:t>
                      </a:r>
                    </a:p>
                  </a:txBody>
                  <a:tcPr/>
                </a:tc>
                <a:tc>
                  <a:txBody>
                    <a:bodyPr/>
                    <a:lstStyle/>
                    <a:p>
                      <a:r>
                        <a:rPr lang="en-US"/>
                        <a:t>Metal</a:t>
                      </a:r>
                    </a:p>
                  </a:txBody>
                  <a:tcPr/>
                </a:tc>
                <a:tc>
                  <a:txBody>
                    <a:bodyPr/>
                    <a:lstStyle/>
                    <a:p>
                      <a:r>
                        <a:rPr lang="en-US"/>
                        <a:t>Pop</a:t>
                      </a:r>
                    </a:p>
                  </a:txBody>
                  <a:tcPr/>
                </a:tc>
                <a:tc>
                  <a:txBody>
                    <a:bodyPr/>
                    <a:lstStyle/>
                    <a:p>
                      <a:r>
                        <a:rPr lang="en-US"/>
                        <a:t>R&amp;B</a:t>
                      </a:r>
                    </a:p>
                  </a:txBody>
                  <a:tcPr/>
                </a:tc>
                <a:tc>
                  <a:txBody>
                    <a:bodyPr/>
                    <a:lstStyle/>
                    <a:p>
                      <a:r>
                        <a:rPr lang="en-US"/>
                        <a:t>Rap</a:t>
                      </a:r>
                    </a:p>
                  </a:txBody>
                  <a:tcPr/>
                </a:tc>
                <a:extLst>
                  <a:ext uri="{0D108BD9-81ED-4DB2-BD59-A6C34878D82A}">
                    <a16:rowId xmlns:a16="http://schemas.microsoft.com/office/drawing/2014/main" val="745079959"/>
                  </a:ext>
                </a:extLst>
              </a:tr>
              <a:tr h="370840">
                <a:tc>
                  <a:txBody>
                    <a:bodyPr/>
                    <a:lstStyle/>
                    <a:p>
                      <a:pPr lvl="0" algn="ctr">
                        <a:buNone/>
                      </a:pPr>
                      <a:r>
                        <a:rPr lang="en-US" sz="1600" b="1"/>
                        <a:t>TPR</a:t>
                      </a:r>
                    </a:p>
                  </a:txBody>
                  <a:tcPr anchor="ctr"/>
                </a:tc>
                <a:tc>
                  <a:txBody>
                    <a:bodyPr/>
                    <a:lstStyle/>
                    <a:p>
                      <a:r>
                        <a:rPr lang="en-US" sz="1300"/>
                        <a:t>8.73%</a:t>
                      </a:r>
                      <a:endParaRPr lang="en-US" sz="1300" err="1"/>
                    </a:p>
                  </a:txBody>
                  <a:tcPr/>
                </a:tc>
                <a:tc>
                  <a:txBody>
                    <a:bodyPr/>
                    <a:lstStyle/>
                    <a:p>
                      <a:r>
                        <a:rPr lang="en-US" sz="1300"/>
                        <a:t>8.10%</a:t>
                      </a:r>
                      <a:endParaRPr lang="en-US" sz="1300" err="1"/>
                    </a:p>
                  </a:txBody>
                  <a:tcPr/>
                </a:tc>
                <a:tc>
                  <a:txBody>
                    <a:bodyPr/>
                    <a:lstStyle/>
                    <a:p>
                      <a:pPr lvl="0">
                        <a:buNone/>
                      </a:pPr>
                      <a:r>
                        <a:rPr lang="en-US" sz="1300" b="0" i="0" u="none" strike="noStrike" noProof="0">
                          <a:latin typeface="Gill Sans MT"/>
                        </a:rPr>
                        <a:t>2.71%</a:t>
                      </a:r>
                    </a:p>
                  </a:txBody>
                  <a:tcPr/>
                </a:tc>
                <a:tc>
                  <a:txBody>
                    <a:bodyPr/>
                    <a:lstStyle/>
                    <a:p>
                      <a:r>
                        <a:rPr lang="en-US" sz="1300"/>
                        <a:t>11.55%</a:t>
                      </a:r>
                    </a:p>
                  </a:txBody>
                  <a:tcPr/>
                </a:tc>
                <a:tc>
                  <a:txBody>
                    <a:bodyPr/>
                    <a:lstStyle/>
                    <a:p>
                      <a:r>
                        <a:rPr lang="en-US" sz="1300"/>
                        <a:t>5.85%</a:t>
                      </a:r>
                    </a:p>
                  </a:txBody>
                  <a:tcPr/>
                </a:tc>
                <a:tc>
                  <a:txBody>
                    <a:bodyPr/>
                    <a:lstStyle/>
                    <a:p>
                      <a:pPr lvl="0" algn="l">
                        <a:lnSpc>
                          <a:spcPct val="100000"/>
                        </a:lnSpc>
                        <a:spcBef>
                          <a:spcPts val="0"/>
                        </a:spcBef>
                        <a:spcAft>
                          <a:spcPts val="0"/>
                        </a:spcAft>
                        <a:buNone/>
                      </a:pPr>
                      <a:r>
                        <a:rPr lang="en-US" sz="1300" b="0" i="0" u="none" strike="noStrike" noProof="0">
                          <a:latin typeface="Gill Sans MT"/>
                        </a:rPr>
                        <a:t>9.05%</a:t>
                      </a:r>
                    </a:p>
                  </a:txBody>
                  <a:tcPr/>
                </a:tc>
                <a:extLst>
                  <a:ext uri="{0D108BD9-81ED-4DB2-BD59-A6C34878D82A}">
                    <a16:rowId xmlns:a16="http://schemas.microsoft.com/office/drawing/2014/main" val="2785468830"/>
                  </a:ext>
                </a:extLst>
              </a:tr>
              <a:tr h="370840">
                <a:tc>
                  <a:txBody>
                    <a:bodyPr/>
                    <a:lstStyle/>
                    <a:p>
                      <a:pPr lvl="0" algn="ctr">
                        <a:buNone/>
                      </a:pPr>
                      <a:r>
                        <a:rPr lang="en-US" sz="1600" b="1"/>
                        <a:t>TNR</a:t>
                      </a:r>
                    </a:p>
                  </a:txBody>
                  <a:tcPr anchor="ctr"/>
                </a:tc>
                <a:tc>
                  <a:txBody>
                    <a:bodyPr/>
                    <a:lstStyle/>
                    <a:p>
                      <a:r>
                        <a:rPr lang="en-US" sz="1300"/>
                        <a:t>31.65%</a:t>
                      </a:r>
                    </a:p>
                  </a:txBody>
                  <a:tcPr/>
                </a:tc>
                <a:tc>
                  <a:txBody>
                    <a:bodyPr/>
                    <a:lstStyle/>
                    <a:p>
                      <a:r>
                        <a:rPr lang="en-US" sz="1300"/>
                        <a:t>36.47%</a:t>
                      </a:r>
                    </a:p>
                  </a:txBody>
                  <a:tcPr/>
                </a:tc>
                <a:tc>
                  <a:txBody>
                    <a:bodyPr/>
                    <a:lstStyle/>
                    <a:p>
                      <a:r>
                        <a:rPr lang="en-US" sz="1300"/>
                        <a:t>14.86%</a:t>
                      </a:r>
                      <a:endParaRPr lang="en-US" sz="1300" err="1"/>
                    </a:p>
                  </a:txBody>
                  <a:tcPr/>
                </a:tc>
                <a:tc>
                  <a:txBody>
                    <a:bodyPr/>
                    <a:lstStyle/>
                    <a:p>
                      <a:r>
                        <a:rPr lang="en-US" sz="1300"/>
                        <a:t>69.86%</a:t>
                      </a:r>
                    </a:p>
                  </a:txBody>
                  <a:tcPr/>
                </a:tc>
                <a:tc>
                  <a:txBody>
                    <a:bodyPr/>
                    <a:lstStyle/>
                    <a:p>
                      <a:pPr lvl="0" algn="l">
                        <a:lnSpc>
                          <a:spcPct val="100000"/>
                        </a:lnSpc>
                        <a:spcBef>
                          <a:spcPts val="0"/>
                        </a:spcBef>
                        <a:spcAft>
                          <a:spcPts val="0"/>
                        </a:spcAft>
                        <a:buNone/>
                      </a:pPr>
                      <a:r>
                        <a:rPr lang="en-US" sz="1300" b="0" i="0" u="none" strike="noStrike" noProof="0">
                          <a:latin typeface="Gill Sans MT"/>
                        </a:rPr>
                        <a:t>47.13%</a:t>
                      </a:r>
                      <a:endParaRPr lang="en-US" sz="1300" b="0" i="0" u="none" strike="noStrike" noProof="0" err="1">
                        <a:latin typeface="Gill Sans MT"/>
                      </a:endParaRPr>
                    </a:p>
                  </a:txBody>
                  <a:tcPr/>
                </a:tc>
                <a:tc>
                  <a:txBody>
                    <a:bodyPr/>
                    <a:lstStyle/>
                    <a:p>
                      <a:pPr lvl="0" algn="l">
                        <a:lnSpc>
                          <a:spcPct val="100000"/>
                        </a:lnSpc>
                        <a:spcBef>
                          <a:spcPts val="0"/>
                        </a:spcBef>
                        <a:spcAft>
                          <a:spcPts val="0"/>
                        </a:spcAft>
                        <a:buNone/>
                      </a:pPr>
                      <a:r>
                        <a:rPr lang="en-US" sz="1300" b="0" i="0" u="none" strike="noStrike" noProof="0">
                          <a:latin typeface="Gill Sans MT"/>
                        </a:rPr>
                        <a:t>30.49%</a:t>
                      </a:r>
                      <a:endParaRPr lang="en-US" sz="1300" b="0" i="0" u="none" strike="noStrike" noProof="0" err="1">
                        <a:latin typeface="Gill Sans MT"/>
                      </a:endParaRPr>
                    </a:p>
                  </a:txBody>
                  <a:tcPr/>
                </a:tc>
                <a:extLst>
                  <a:ext uri="{0D108BD9-81ED-4DB2-BD59-A6C34878D82A}">
                    <a16:rowId xmlns:a16="http://schemas.microsoft.com/office/drawing/2014/main" val="1586421318"/>
                  </a:ext>
                </a:extLst>
              </a:tr>
            </a:tbl>
          </a:graphicData>
        </a:graphic>
      </p:graphicFrame>
      <p:sp>
        <p:nvSpPr>
          <p:cNvPr id="7" name="Oval 6">
            <a:extLst>
              <a:ext uri="{FF2B5EF4-FFF2-40B4-BE49-F238E27FC236}">
                <a16:creationId xmlns:a16="http://schemas.microsoft.com/office/drawing/2014/main" id="{2D2D4BAA-4FA4-4AEA-B5DB-1F82C0E49825}"/>
              </a:ext>
            </a:extLst>
          </p:cNvPr>
          <p:cNvSpPr/>
          <p:nvPr/>
        </p:nvSpPr>
        <p:spPr>
          <a:xfrm>
            <a:off x="4213968" y="3000407"/>
            <a:ext cx="896218" cy="169100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9E7B65-B987-48C8-989A-44412C038C7B}"/>
              </a:ext>
            </a:extLst>
          </p:cNvPr>
          <p:cNvSpPr txBox="1"/>
          <p:nvPr/>
        </p:nvSpPr>
        <p:spPr>
          <a:xfrm>
            <a:off x="4898520" y="2805564"/>
            <a:ext cx="2769107" cy="3783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(Best at classifying Metal)</a:t>
            </a:r>
          </a:p>
        </p:txBody>
      </p:sp>
    </p:spTree>
    <p:extLst>
      <p:ext uri="{BB962C8B-B14F-4D97-AF65-F5344CB8AC3E}">
        <p14:creationId xmlns:p14="http://schemas.microsoft.com/office/powerpoint/2010/main" val="218877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ADD4A-FD73-4F16-94CC-95781B16C496}"/>
              </a:ext>
            </a:extLst>
          </p:cNvPr>
          <p:cNvSpPr txBox="1"/>
          <p:nvPr/>
        </p:nvSpPr>
        <p:spPr>
          <a:xfrm>
            <a:off x="1234419" y="1643537"/>
            <a:ext cx="54425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bg1"/>
              </a:solidFill>
            </a:endParaRPr>
          </a:p>
        </p:txBody>
      </p:sp>
      <p:sp>
        <p:nvSpPr>
          <p:cNvPr id="6" name="TextBox 5">
            <a:extLst>
              <a:ext uri="{FF2B5EF4-FFF2-40B4-BE49-F238E27FC236}">
                <a16:creationId xmlns:a16="http://schemas.microsoft.com/office/drawing/2014/main" id="{4DA3E787-797A-4395-8A99-41B18F5D48BE}"/>
              </a:ext>
            </a:extLst>
          </p:cNvPr>
          <p:cNvSpPr txBox="1"/>
          <p:nvPr/>
        </p:nvSpPr>
        <p:spPr>
          <a:xfrm>
            <a:off x="478661" y="1531548"/>
            <a:ext cx="24776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CART Accuracy: </a:t>
            </a:r>
            <a:r>
              <a:rPr lang="en-US" u="sng">
                <a:solidFill>
                  <a:schemeClr val="bg1"/>
                </a:solidFill>
              </a:rPr>
              <a:t>56.88%</a:t>
            </a:r>
          </a:p>
        </p:txBody>
      </p:sp>
      <p:sp>
        <p:nvSpPr>
          <p:cNvPr id="9" name="TextBox 8">
            <a:extLst>
              <a:ext uri="{FF2B5EF4-FFF2-40B4-BE49-F238E27FC236}">
                <a16:creationId xmlns:a16="http://schemas.microsoft.com/office/drawing/2014/main" id="{880E6337-1D2F-47AA-9D24-CC7F56A0AE26}"/>
              </a:ext>
            </a:extLst>
          </p:cNvPr>
          <p:cNvSpPr txBox="1"/>
          <p:nvPr/>
        </p:nvSpPr>
        <p:spPr>
          <a:xfrm>
            <a:off x="4509990" y="1531548"/>
            <a:ext cx="42419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Random Forest Accuracy: </a:t>
            </a:r>
            <a:r>
              <a:rPr lang="en-US" b="1" u="sng">
                <a:solidFill>
                  <a:schemeClr val="bg1"/>
                </a:solidFill>
              </a:rPr>
              <a:t>68.75%</a:t>
            </a:r>
          </a:p>
          <a:p>
            <a:endParaRPr lang="en-US">
              <a:solidFill>
                <a:schemeClr val="bg1"/>
              </a:solidFill>
            </a:endParaRPr>
          </a:p>
          <a:p>
            <a:r>
              <a:rPr lang="en-US">
                <a:solidFill>
                  <a:schemeClr val="bg1"/>
                </a:solidFill>
              </a:rPr>
              <a:t>(Best Performing Algorithm)</a:t>
            </a:r>
          </a:p>
        </p:txBody>
      </p:sp>
      <p:sp>
        <p:nvSpPr>
          <p:cNvPr id="10" name="Arrow: Right 9">
            <a:extLst>
              <a:ext uri="{FF2B5EF4-FFF2-40B4-BE49-F238E27FC236}">
                <a16:creationId xmlns:a16="http://schemas.microsoft.com/office/drawing/2014/main" id="{012AE448-DE61-4D8E-BE52-438762779F5E}"/>
              </a:ext>
            </a:extLst>
          </p:cNvPr>
          <p:cNvSpPr/>
          <p:nvPr/>
        </p:nvSpPr>
        <p:spPr>
          <a:xfrm>
            <a:off x="3060736" y="1472183"/>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FC86D5F-B882-4BD4-8CB3-3956F1E6C475}"/>
              </a:ext>
            </a:extLst>
          </p:cNvPr>
          <p:cNvSpPr/>
          <p:nvPr/>
        </p:nvSpPr>
        <p:spPr>
          <a:xfrm>
            <a:off x="4241075" y="1229435"/>
            <a:ext cx="3769529" cy="9049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Table 17">
            <a:extLst>
              <a:ext uri="{FF2B5EF4-FFF2-40B4-BE49-F238E27FC236}">
                <a16:creationId xmlns:a16="http://schemas.microsoft.com/office/drawing/2014/main" id="{0E7D02EC-360E-459A-A7A0-C271890148AE}"/>
              </a:ext>
            </a:extLst>
          </p:cNvPr>
          <p:cNvGraphicFramePr>
            <a:graphicFrameLocks noGrp="1"/>
          </p:cNvGraphicFramePr>
          <p:nvPr>
            <p:extLst>
              <p:ext uri="{D42A27DB-BD31-4B8C-83A1-F6EECF244321}">
                <p14:modId xmlns:p14="http://schemas.microsoft.com/office/powerpoint/2010/main" val="2791617545"/>
              </p:ext>
            </p:extLst>
          </p:nvPr>
        </p:nvGraphicFramePr>
        <p:xfrm>
          <a:off x="958033" y="3670879"/>
          <a:ext cx="7188577" cy="1599293"/>
        </p:xfrm>
        <a:graphic>
          <a:graphicData uri="http://schemas.openxmlformats.org/drawingml/2006/table">
            <a:tbl>
              <a:tblPr firstRow="1" bandRow="1">
                <a:tableStyleId>{5C22544A-7EE6-4342-B048-85BDC9FD1C3A}</a:tableStyleId>
              </a:tblPr>
              <a:tblGrid>
                <a:gridCol w="1195170">
                  <a:extLst>
                    <a:ext uri="{9D8B030D-6E8A-4147-A177-3AD203B41FA5}">
                      <a16:colId xmlns:a16="http://schemas.microsoft.com/office/drawing/2014/main" val="1723662851"/>
                    </a:ext>
                  </a:extLst>
                </a:gridCol>
                <a:gridCol w="1422351">
                  <a:extLst>
                    <a:ext uri="{9D8B030D-6E8A-4147-A177-3AD203B41FA5}">
                      <a16:colId xmlns:a16="http://schemas.microsoft.com/office/drawing/2014/main" val="2242630541"/>
                    </a:ext>
                  </a:extLst>
                </a:gridCol>
                <a:gridCol w="1142764">
                  <a:extLst>
                    <a:ext uri="{9D8B030D-6E8A-4147-A177-3AD203B41FA5}">
                      <a16:colId xmlns:a16="http://schemas.microsoft.com/office/drawing/2014/main" val="3962284021"/>
                    </a:ext>
                  </a:extLst>
                </a:gridCol>
                <a:gridCol w="1142764">
                  <a:extLst>
                    <a:ext uri="{9D8B030D-6E8A-4147-A177-3AD203B41FA5}">
                      <a16:colId xmlns:a16="http://schemas.microsoft.com/office/drawing/2014/main" val="3343840014"/>
                    </a:ext>
                  </a:extLst>
                </a:gridCol>
                <a:gridCol w="1142764">
                  <a:extLst>
                    <a:ext uri="{9D8B030D-6E8A-4147-A177-3AD203B41FA5}">
                      <a16:colId xmlns:a16="http://schemas.microsoft.com/office/drawing/2014/main" val="516624005"/>
                    </a:ext>
                  </a:extLst>
                </a:gridCol>
                <a:gridCol w="1142764">
                  <a:extLst>
                    <a:ext uri="{9D8B030D-6E8A-4147-A177-3AD203B41FA5}">
                      <a16:colId xmlns:a16="http://schemas.microsoft.com/office/drawing/2014/main" val="2331131371"/>
                    </a:ext>
                  </a:extLst>
                </a:gridCol>
              </a:tblGrid>
              <a:tr h="369933">
                <a:tc>
                  <a:txBody>
                    <a:bodyPr/>
                    <a:lstStyle/>
                    <a:p>
                      <a:r>
                        <a:rPr lang="en-US"/>
                        <a:t>Country</a:t>
                      </a:r>
                      <a:endParaRPr lang="en-US" err="1"/>
                    </a:p>
                  </a:txBody>
                  <a:tcPr/>
                </a:tc>
                <a:tc>
                  <a:txBody>
                    <a:bodyPr/>
                    <a:lstStyle/>
                    <a:p>
                      <a:r>
                        <a:rPr lang="en-US"/>
                        <a:t>EDM</a:t>
                      </a:r>
                    </a:p>
                  </a:txBody>
                  <a:tcPr/>
                </a:tc>
                <a:tc>
                  <a:txBody>
                    <a:bodyPr/>
                    <a:lstStyle/>
                    <a:p>
                      <a:r>
                        <a:rPr lang="en-US"/>
                        <a:t>Metal</a:t>
                      </a:r>
                    </a:p>
                  </a:txBody>
                  <a:tcPr/>
                </a:tc>
                <a:tc>
                  <a:txBody>
                    <a:bodyPr/>
                    <a:lstStyle/>
                    <a:p>
                      <a:r>
                        <a:rPr lang="en-US"/>
                        <a:t>Pop</a:t>
                      </a:r>
                    </a:p>
                  </a:txBody>
                  <a:tcPr/>
                </a:tc>
                <a:tc>
                  <a:txBody>
                    <a:bodyPr/>
                    <a:lstStyle/>
                    <a:p>
                      <a:r>
                        <a:rPr lang="en-US"/>
                        <a:t>R&amp;B</a:t>
                      </a:r>
                    </a:p>
                  </a:txBody>
                  <a:tcPr/>
                </a:tc>
                <a:tc>
                  <a:txBody>
                    <a:bodyPr/>
                    <a:lstStyle/>
                    <a:p>
                      <a:r>
                        <a:rPr lang="en-US"/>
                        <a:t>Rap</a:t>
                      </a:r>
                    </a:p>
                  </a:txBody>
                  <a:tcPr/>
                </a:tc>
                <a:extLst>
                  <a:ext uri="{0D108BD9-81ED-4DB2-BD59-A6C34878D82A}">
                    <a16:rowId xmlns:a16="http://schemas.microsoft.com/office/drawing/2014/main" val="745079959"/>
                  </a:ext>
                </a:extLst>
              </a:tr>
              <a:tr h="370840">
                <a:tc>
                  <a:txBody>
                    <a:bodyPr/>
                    <a:lstStyle/>
                    <a:p>
                      <a:r>
                        <a:rPr lang="en-US" sz="1300" err="1"/>
                        <a:t>Speechiness</a:t>
                      </a:r>
                    </a:p>
                  </a:txBody>
                  <a:tcPr/>
                </a:tc>
                <a:tc>
                  <a:txBody>
                    <a:bodyPr/>
                    <a:lstStyle/>
                    <a:p>
                      <a:r>
                        <a:rPr lang="en-US" sz="1300" err="1"/>
                        <a:t>Instrumentalness</a:t>
                      </a:r>
                    </a:p>
                  </a:txBody>
                  <a:tcPr/>
                </a:tc>
                <a:tc>
                  <a:txBody>
                    <a:bodyPr/>
                    <a:lstStyle/>
                    <a:p>
                      <a:pPr lvl="0">
                        <a:buNone/>
                      </a:pPr>
                      <a:r>
                        <a:rPr lang="en-US" sz="1300" b="0" i="0" u="none" strike="noStrike" noProof="0">
                          <a:latin typeface="Gill Sans MT"/>
                        </a:rPr>
                        <a:t>Danceability</a:t>
                      </a:r>
                      <a:endParaRPr lang="en-US" sz="1300"/>
                    </a:p>
                  </a:txBody>
                  <a:tcPr/>
                </a:tc>
                <a:tc>
                  <a:txBody>
                    <a:bodyPr/>
                    <a:lstStyle/>
                    <a:p>
                      <a:r>
                        <a:rPr lang="en-US" sz="1300"/>
                        <a:t>Track Popularity</a:t>
                      </a:r>
                    </a:p>
                  </a:txBody>
                  <a:tcPr/>
                </a:tc>
                <a:tc>
                  <a:txBody>
                    <a:bodyPr/>
                    <a:lstStyle/>
                    <a:p>
                      <a:r>
                        <a:rPr lang="en-US" sz="1300"/>
                        <a:t>Energy</a:t>
                      </a:r>
                    </a:p>
                  </a:txBody>
                  <a:tcPr/>
                </a:tc>
                <a:tc>
                  <a:txBody>
                    <a:bodyPr/>
                    <a:lstStyle/>
                    <a:p>
                      <a:pPr lvl="0" algn="l">
                        <a:lnSpc>
                          <a:spcPct val="100000"/>
                        </a:lnSpc>
                        <a:spcBef>
                          <a:spcPts val="0"/>
                        </a:spcBef>
                        <a:spcAft>
                          <a:spcPts val="0"/>
                        </a:spcAft>
                        <a:buNone/>
                      </a:pPr>
                      <a:r>
                        <a:rPr lang="en-US" sz="1300" b="0" i="0" u="none" strike="noStrike" noProof="0">
                          <a:latin typeface="Gill Sans MT"/>
                        </a:rPr>
                        <a:t>Danceability</a:t>
                      </a:r>
                    </a:p>
                  </a:txBody>
                  <a:tcPr/>
                </a:tc>
                <a:extLst>
                  <a:ext uri="{0D108BD9-81ED-4DB2-BD59-A6C34878D82A}">
                    <a16:rowId xmlns:a16="http://schemas.microsoft.com/office/drawing/2014/main" val="2785468830"/>
                  </a:ext>
                </a:extLst>
              </a:tr>
              <a:tr h="370840">
                <a:tc>
                  <a:txBody>
                    <a:bodyPr/>
                    <a:lstStyle/>
                    <a:p>
                      <a:r>
                        <a:rPr lang="en-US" sz="1300"/>
                        <a:t>Mode</a:t>
                      </a:r>
                    </a:p>
                  </a:txBody>
                  <a:tcPr/>
                </a:tc>
                <a:tc>
                  <a:txBody>
                    <a:bodyPr/>
                    <a:lstStyle/>
                    <a:p>
                      <a:r>
                        <a:rPr lang="en-US" sz="1300"/>
                        <a:t>Tempo</a:t>
                      </a:r>
                    </a:p>
                  </a:txBody>
                  <a:tcPr/>
                </a:tc>
                <a:tc>
                  <a:txBody>
                    <a:bodyPr/>
                    <a:lstStyle/>
                    <a:p>
                      <a:r>
                        <a:rPr lang="en-US" sz="1300" err="1"/>
                        <a:t>Acousticness</a:t>
                      </a:r>
                    </a:p>
                  </a:txBody>
                  <a:tcPr/>
                </a:tc>
                <a:tc>
                  <a:txBody>
                    <a:bodyPr/>
                    <a:lstStyle/>
                    <a:p>
                      <a:r>
                        <a:rPr lang="en-US" sz="1300"/>
                        <a:t>Valence</a:t>
                      </a:r>
                    </a:p>
                  </a:txBody>
                  <a:tcPr/>
                </a:tc>
                <a:tc>
                  <a:txBody>
                    <a:bodyPr/>
                    <a:lstStyle/>
                    <a:p>
                      <a:pPr lvl="0" algn="l">
                        <a:lnSpc>
                          <a:spcPct val="100000"/>
                        </a:lnSpc>
                        <a:spcBef>
                          <a:spcPts val="0"/>
                        </a:spcBef>
                        <a:spcAft>
                          <a:spcPts val="0"/>
                        </a:spcAft>
                        <a:buNone/>
                      </a:pPr>
                      <a:r>
                        <a:rPr lang="en-US" sz="1300" b="0" i="0" u="none" strike="noStrike" noProof="0" err="1">
                          <a:latin typeface="Gill Sans MT"/>
                        </a:rPr>
                        <a:t>Acousticness</a:t>
                      </a:r>
                    </a:p>
                  </a:txBody>
                  <a:tcPr/>
                </a:tc>
                <a:tc>
                  <a:txBody>
                    <a:bodyPr/>
                    <a:lstStyle/>
                    <a:p>
                      <a:pPr lvl="0" algn="l">
                        <a:lnSpc>
                          <a:spcPct val="100000"/>
                        </a:lnSpc>
                        <a:spcBef>
                          <a:spcPts val="0"/>
                        </a:spcBef>
                        <a:spcAft>
                          <a:spcPts val="0"/>
                        </a:spcAft>
                        <a:buNone/>
                      </a:pPr>
                      <a:r>
                        <a:rPr lang="en-US" sz="1300" b="0" i="0" u="none" strike="noStrike" noProof="0" err="1">
                          <a:latin typeface="Gill Sans MT"/>
                        </a:rPr>
                        <a:t>Speechiness</a:t>
                      </a:r>
                    </a:p>
                  </a:txBody>
                  <a:tcPr/>
                </a:tc>
                <a:extLst>
                  <a:ext uri="{0D108BD9-81ED-4DB2-BD59-A6C34878D82A}">
                    <a16:rowId xmlns:a16="http://schemas.microsoft.com/office/drawing/2014/main" val="1586421318"/>
                  </a:ext>
                </a:extLst>
              </a:tr>
              <a:tr h="370840">
                <a:tc>
                  <a:txBody>
                    <a:bodyPr/>
                    <a:lstStyle/>
                    <a:p>
                      <a:r>
                        <a:rPr lang="en-US" sz="1300"/>
                        <a:t>Danceability</a:t>
                      </a:r>
                    </a:p>
                  </a:txBody>
                  <a:tcPr/>
                </a:tc>
                <a:tc>
                  <a:txBody>
                    <a:bodyPr/>
                    <a:lstStyle/>
                    <a:p>
                      <a:r>
                        <a:rPr lang="en-US" sz="1300"/>
                        <a:t>Energy</a:t>
                      </a:r>
                    </a:p>
                  </a:txBody>
                  <a:tcPr/>
                </a:tc>
                <a:tc>
                  <a:txBody>
                    <a:bodyPr/>
                    <a:lstStyle/>
                    <a:p>
                      <a:r>
                        <a:rPr lang="en-US" sz="1300"/>
                        <a:t>Energy</a:t>
                      </a:r>
                    </a:p>
                  </a:txBody>
                  <a:tcPr/>
                </a:tc>
                <a:tc>
                  <a:txBody>
                    <a:bodyPr/>
                    <a:lstStyle/>
                    <a:p>
                      <a:pPr lvl="0">
                        <a:buNone/>
                      </a:pPr>
                      <a:r>
                        <a:rPr lang="en-US" sz="1300" b="0" i="0" u="none" strike="noStrike" noProof="0" err="1">
                          <a:latin typeface="Gill Sans MT"/>
                        </a:rPr>
                        <a:t>Acousticness</a:t>
                      </a:r>
                      <a:endParaRPr lang="en-US" sz="1300"/>
                    </a:p>
                  </a:txBody>
                  <a:tcPr/>
                </a:tc>
                <a:tc>
                  <a:txBody>
                    <a:bodyPr/>
                    <a:lstStyle/>
                    <a:p>
                      <a:r>
                        <a:rPr lang="en-US" sz="1300"/>
                        <a:t>Duration</a:t>
                      </a:r>
                    </a:p>
                  </a:txBody>
                  <a:tcPr/>
                </a:tc>
                <a:tc>
                  <a:txBody>
                    <a:bodyPr/>
                    <a:lstStyle/>
                    <a:p>
                      <a:r>
                        <a:rPr lang="en-US" sz="1300"/>
                        <a:t>Energy</a:t>
                      </a:r>
                    </a:p>
                  </a:txBody>
                  <a:tcPr/>
                </a:tc>
                <a:extLst>
                  <a:ext uri="{0D108BD9-81ED-4DB2-BD59-A6C34878D82A}">
                    <a16:rowId xmlns:a16="http://schemas.microsoft.com/office/drawing/2014/main" val="3526093022"/>
                  </a:ext>
                </a:extLst>
              </a:tr>
            </a:tbl>
          </a:graphicData>
        </a:graphic>
      </p:graphicFrame>
      <p:sp>
        <p:nvSpPr>
          <p:cNvPr id="18" name="TextBox 17">
            <a:extLst>
              <a:ext uri="{FF2B5EF4-FFF2-40B4-BE49-F238E27FC236}">
                <a16:creationId xmlns:a16="http://schemas.microsoft.com/office/drawing/2014/main" id="{31C74B98-D1DE-46FE-8734-891FEA187830}"/>
              </a:ext>
            </a:extLst>
          </p:cNvPr>
          <p:cNvSpPr txBox="1"/>
          <p:nvPr/>
        </p:nvSpPr>
        <p:spPr>
          <a:xfrm>
            <a:off x="279466" y="2053248"/>
            <a:ext cx="3900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Parameters:</a:t>
            </a:r>
          </a:p>
          <a:p>
            <a:r>
              <a:rPr lang="en-US" err="1">
                <a:solidFill>
                  <a:schemeClr val="bg1"/>
                </a:solidFill>
              </a:rPr>
              <a:t>Ntrees</a:t>
            </a:r>
            <a:r>
              <a:rPr lang="en-US">
                <a:solidFill>
                  <a:schemeClr val="bg1"/>
                </a:solidFill>
              </a:rPr>
              <a:t> = 500, m=5 (since 14/3 = 4.67)</a:t>
            </a:r>
          </a:p>
        </p:txBody>
      </p:sp>
      <p:sp>
        <p:nvSpPr>
          <p:cNvPr id="19" name="TextBox 18">
            <a:extLst>
              <a:ext uri="{FF2B5EF4-FFF2-40B4-BE49-F238E27FC236}">
                <a16:creationId xmlns:a16="http://schemas.microsoft.com/office/drawing/2014/main" id="{D6665FD6-7BD7-4ADC-9423-7075914805B4}"/>
              </a:ext>
            </a:extLst>
          </p:cNvPr>
          <p:cNvSpPr txBox="1"/>
          <p:nvPr/>
        </p:nvSpPr>
        <p:spPr>
          <a:xfrm>
            <a:off x="858080" y="3200991"/>
            <a:ext cx="3900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Variable Importance in Random Forest:</a:t>
            </a:r>
          </a:p>
        </p:txBody>
      </p:sp>
      <p:sp>
        <p:nvSpPr>
          <p:cNvPr id="20" name="TextBox 19">
            <a:extLst>
              <a:ext uri="{FF2B5EF4-FFF2-40B4-BE49-F238E27FC236}">
                <a16:creationId xmlns:a16="http://schemas.microsoft.com/office/drawing/2014/main" id="{D633A7DE-26E6-4238-9351-F175F1A6EFF1}"/>
              </a:ext>
            </a:extLst>
          </p:cNvPr>
          <p:cNvSpPr txBox="1"/>
          <p:nvPr/>
        </p:nvSpPr>
        <p:spPr>
          <a:xfrm>
            <a:off x="383805" y="4035713"/>
            <a:ext cx="4666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1st</a:t>
            </a:r>
          </a:p>
        </p:txBody>
      </p:sp>
      <p:sp>
        <p:nvSpPr>
          <p:cNvPr id="21" name="TextBox 20">
            <a:extLst>
              <a:ext uri="{FF2B5EF4-FFF2-40B4-BE49-F238E27FC236}">
                <a16:creationId xmlns:a16="http://schemas.microsoft.com/office/drawing/2014/main" id="{59F8B0E7-FC9C-40EA-B7EF-9FCA6EB45B8D}"/>
              </a:ext>
            </a:extLst>
          </p:cNvPr>
          <p:cNvSpPr txBox="1"/>
          <p:nvPr/>
        </p:nvSpPr>
        <p:spPr>
          <a:xfrm>
            <a:off x="383806" y="4481531"/>
            <a:ext cx="571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2nd</a:t>
            </a:r>
          </a:p>
        </p:txBody>
      </p:sp>
      <p:sp>
        <p:nvSpPr>
          <p:cNvPr id="22" name="TextBox 21">
            <a:extLst>
              <a:ext uri="{FF2B5EF4-FFF2-40B4-BE49-F238E27FC236}">
                <a16:creationId xmlns:a16="http://schemas.microsoft.com/office/drawing/2014/main" id="{60D97A60-C62F-4EFB-8413-9230EFB69170}"/>
              </a:ext>
            </a:extLst>
          </p:cNvPr>
          <p:cNvSpPr txBox="1"/>
          <p:nvPr/>
        </p:nvSpPr>
        <p:spPr>
          <a:xfrm>
            <a:off x="412263" y="4965290"/>
            <a:ext cx="5425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3rd</a:t>
            </a:r>
          </a:p>
        </p:txBody>
      </p:sp>
      <p:sp>
        <p:nvSpPr>
          <p:cNvPr id="23" name="TextBox 22">
            <a:extLst>
              <a:ext uri="{FF2B5EF4-FFF2-40B4-BE49-F238E27FC236}">
                <a16:creationId xmlns:a16="http://schemas.microsoft.com/office/drawing/2014/main" id="{268A5F59-B072-43D9-BE27-CC2F2A7724DB}"/>
              </a:ext>
            </a:extLst>
          </p:cNvPr>
          <p:cNvSpPr txBox="1"/>
          <p:nvPr/>
        </p:nvSpPr>
        <p:spPr>
          <a:xfrm>
            <a:off x="478661" y="5553390"/>
            <a:ext cx="7874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Danceability and/or </a:t>
            </a:r>
            <a:r>
              <a:rPr lang="en-US" err="1">
                <a:solidFill>
                  <a:schemeClr val="bg1"/>
                </a:solidFill>
              </a:rPr>
              <a:t>Accousticness</a:t>
            </a:r>
            <a:r>
              <a:rPr lang="en-US">
                <a:solidFill>
                  <a:schemeClr val="bg1"/>
                </a:solidFill>
              </a:rPr>
              <a:t> is important in all Genres except for EDM</a:t>
            </a:r>
          </a:p>
        </p:txBody>
      </p:sp>
      <p:sp>
        <p:nvSpPr>
          <p:cNvPr id="24" name="TextBox 23">
            <a:extLst>
              <a:ext uri="{FF2B5EF4-FFF2-40B4-BE49-F238E27FC236}">
                <a16:creationId xmlns:a16="http://schemas.microsoft.com/office/drawing/2014/main" id="{9DA2BA6C-DBE8-4D2F-92B6-EA71F422CE6F}"/>
              </a:ext>
            </a:extLst>
          </p:cNvPr>
          <p:cNvSpPr txBox="1"/>
          <p:nvPr/>
        </p:nvSpPr>
        <p:spPr>
          <a:xfrm>
            <a:off x="478660" y="6103546"/>
            <a:ext cx="7704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For Pop, Track Popularity is the overwhelming most important variable.</a:t>
            </a:r>
          </a:p>
        </p:txBody>
      </p:sp>
      <p:sp>
        <p:nvSpPr>
          <p:cNvPr id="27" name="Title 5">
            <a:extLst>
              <a:ext uri="{FF2B5EF4-FFF2-40B4-BE49-F238E27FC236}">
                <a16:creationId xmlns:a16="http://schemas.microsoft.com/office/drawing/2014/main" id="{279C3020-C87B-4F7C-801B-EC789EBB1122}"/>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CART/ RANDOM FOREST</a:t>
            </a:r>
            <a:endParaRPr lang="en-US">
              <a:solidFill>
                <a:srgbClr val="FFFFFF"/>
              </a:solidFill>
            </a:endParaRPr>
          </a:p>
        </p:txBody>
      </p:sp>
    </p:spTree>
    <p:extLst>
      <p:ext uri="{BB962C8B-B14F-4D97-AF65-F5344CB8AC3E}">
        <p14:creationId xmlns:p14="http://schemas.microsoft.com/office/powerpoint/2010/main" val="7333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426FE-7AD9-4383-AA21-7FF154D27C02}"/>
              </a:ext>
            </a:extLst>
          </p:cNvPr>
          <p:cNvSpPr txBox="1"/>
          <p:nvPr/>
        </p:nvSpPr>
        <p:spPr>
          <a:xfrm>
            <a:off x="2963263" y="295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3" name="TextBox 12">
            <a:extLst>
              <a:ext uri="{FF2B5EF4-FFF2-40B4-BE49-F238E27FC236}">
                <a16:creationId xmlns:a16="http://schemas.microsoft.com/office/drawing/2014/main" id="{45F9523E-C001-4398-BC4D-6487C19357E9}"/>
              </a:ext>
            </a:extLst>
          </p:cNvPr>
          <p:cNvSpPr txBox="1"/>
          <p:nvPr/>
        </p:nvSpPr>
        <p:spPr>
          <a:xfrm>
            <a:off x="3200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5" name="Title 5">
            <a:extLst>
              <a:ext uri="{FF2B5EF4-FFF2-40B4-BE49-F238E27FC236}">
                <a16:creationId xmlns:a16="http://schemas.microsoft.com/office/drawing/2014/main" id="{34CC45AB-4AAE-4752-BD7C-39622A8FEE89}"/>
              </a:ext>
            </a:extLst>
          </p:cNvPr>
          <p:cNvSpPr txBox="1">
            <a:spLocks/>
          </p:cNvSpPr>
          <p:nvPr/>
        </p:nvSpPr>
        <p:spPr>
          <a:xfrm>
            <a:off x="189753" y="579318"/>
            <a:ext cx="8294687" cy="830263"/>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2"/>
                </a:solidFill>
                <a:ea typeface="+mj-lt"/>
                <a:cs typeface="+mj-lt"/>
              </a:rPr>
              <a:t>RANDOM FOREST</a:t>
            </a:r>
            <a:endParaRPr lang="en-US">
              <a:solidFill>
                <a:schemeClr val="bg2"/>
              </a:solidFill>
            </a:endParaRPr>
          </a:p>
        </p:txBody>
      </p:sp>
      <p:sp>
        <p:nvSpPr>
          <p:cNvPr id="16" name="TextBox 15">
            <a:extLst>
              <a:ext uri="{FF2B5EF4-FFF2-40B4-BE49-F238E27FC236}">
                <a16:creationId xmlns:a16="http://schemas.microsoft.com/office/drawing/2014/main" id="{37871670-FAC0-4BB5-90CB-5FF15AA3218A}"/>
              </a:ext>
            </a:extLst>
          </p:cNvPr>
          <p:cNvSpPr txBox="1"/>
          <p:nvPr/>
        </p:nvSpPr>
        <p:spPr>
          <a:xfrm>
            <a:off x="193504" y="1312789"/>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Pros:</a:t>
            </a:r>
          </a:p>
        </p:txBody>
      </p:sp>
      <p:sp>
        <p:nvSpPr>
          <p:cNvPr id="19" name="TextBox 18">
            <a:extLst>
              <a:ext uri="{FF2B5EF4-FFF2-40B4-BE49-F238E27FC236}">
                <a16:creationId xmlns:a16="http://schemas.microsoft.com/office/drawing/2014/main" id="{FC54B2C1-DD20-443B-81E2-13E79F2045BF}"/>
              </a:ext>
            </a:extLst>
          </p:cNvPr>
          <p:cNvSpPr txBox="1"/>
          <p:nvPr/>
        </p:nvSpPr>
        <p:spPr>
          <a:xfrm>
            <a:off x="193504" y="3570333"/>
            <a:ext cx="10263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rPr>
              <a:t>Cons:</a:t>
            </a:r>
          </a:p>
        </p:txBody>
      </p:sp>
      <p:sp>
        <p:nvSpPr>
          <p:cNvPr id="20" name="TextBox 19">
            <a:extLst>
              <a:ext uri="{FF2B5EF4-FFF2-40B4-BE49-F238E27FC236}">
                <a16:creationId xmlns:a16="http://schemas.microsoft.com/office/drawing/2014/main" id="{AB1AE245-26B1-479B-A88F-1C82F9179A89}"/>
              </a:ext>
            </a:extLst>
          </p:cNvPr>
          <p:cNvSpPr txBox="1"/>
          <p:nvPr/>
        </p:nvSpPr>
        <p:spPr>
          <a:xfrm>
            <a:off x="3794" y="1777578"/>
            <a:ext cx="870956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Best performing algorithm with 68.75% accuracy</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Produces a highly accurate classifier &amp; runs efficiently on large datasets</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Provided an unbiased estimate of what variables were important in the development of Random Forests</a:t>
            </a:r>
          </a:p>
        </p:txBody>
      </p:sp>
      <p:sp>
        <p:nvSpPr>
          <p:cNvPr id="21" name="TextBox 20">
            <a:extLst>
              <a:ext uri="{FF2B5EF4-FFF2-40B4-BE49-F238E27FC236}">
                <a16:creationId xmlns:a16="http://schemas.microsoft.com/office/drawing/2014/main" id="{201E82CD-53DD-453D-97E7-84912167CA4E}"/>
              </a:ext>
            </a:extLst>
          </p:cNvPr>
          <p:cNvSpPr txBox="1"/>
          <p:nvPr/>
        </p:nvSpPr>
        <p:spPr>
          <a:xfrm>
            <a:off x="70192" y="4139461"/>
            <a:ext cx="63761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Although it performs better than CART algorithm, Random Forest loses interpretability.</a:t>
            </a:r>
          </a:p>
        </p:txBody>
      </p:sp>
    </p:spTree>
    <p:extLst>
      <p:ext uri="{BB962C8B-B14F-4D97-AF65-F5344CB8AC3E}">
        <p14:creationId xmlns:p14="http://schemas.microsoft.com/office/powerpoint/2010/main" val="3881536726"/>
      </p:ext>
    </p:extLst>
  </p:cSld>
  <p:clrMapOvr>
    <a:masterClrMapping/>
  </p:clrMapOvr>
</p:sld>
</file>

<file path=ppt/theme/theme1.xml><?xml version="1.0" encoding="utf-8"?>
<a:theme xmlns:a="http://schemas.openxmlformats.org/drawingml/2006/main" name="  NPS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NPS powerpoint template 1</Template>
  <TotalTime>0</TotalTime>
  <Words>2538</Words>
  <Application>Microsoft Office PowerPoint</Application>
  <PresentationFormat>On-screen Show (4:3)</PresentationFormat>
  <Paragraphs>384</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Arial,Sans-Serif</vt:lpstr>
      <vt:lpstr>Calibri</vt:lpstr>
      <vt:lpstr>Cambria</vt:lpstr>
      <vt:lpstr>Gill Sans MT</vt:lpstr>
      <vt:lpstr>Minion Pro</vt:lpstr>
      <vt:lpstr>Wingdings</vt:lpstr>
      <vt:lpstr>  NPS powerpoint template</vt:lpstr>
      <vt:lpstr>PowerPoint Presentation</vt:lpstr>
      <vt:lpstr>PowerPoint Presentation</vt:lpstr>
      <vt:lpstr>PowerPoint Presentation</vt:lpstr>
      <vt:lpstr>FEATURE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Naval Postgraduate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dc:creator>
  <cp:lastModifiedBy>Erik Vargas</cp:lastModifiedBy>
  <cp:revision>5</cp:revision>
  <dcterms:created xsi:type="dcterms:W3CDTF">2021-07-12T21:16:51Z</dcterms:created>
  <dcterms:modified xsi:type="dcterms:W3CDTF">2021-09-15T04:36:44Z</dcterms:modified>
</cp:coreProperties>
</file>