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8404800" cy="256032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B332"/>
    <a:srgbClr val="7372B5"/>
    <a:srgbClr val="2FA0DB"/>
    <a:srgbClr val="EA68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76"/>
    <p:restoredTop sz="94640"/>
  </p:normalViewPr>
  <p:slideViewPr>
    <p:cSldViewPr snapToGrid="0" snapToObjects="1">
      <p:cViewPr>
        <p:scale>
          <a:sx n="42" d="100"/>
          <a:sy n="42" d="100"/>
        </p:scale>
        <p:origin x="144" y="-1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42" name="Shape 1542"/>
          <p:cNvSpPr>
            <a:spLocks noGrp="1" noRot="1" noChangeAspect="1"/>
          </p:cNvSpPr>
          <p:nvPr>
            <p:ph type="sldImg"/>
          </p:nvPr>
        </p:nvSpPr>
        <p:spPr>
          <a:xfrm>
            <a:off x="1143000" y="685800"/>
            <a:ext cx="4572000" cy="3429000"/>
          </a:xfrm>
          <a:prstGeom prst="rect">
            <a:avLst/>
          </a:prstGeom>
        </p:spPr>
        <p:txBody>
          <a:bodyPr/>
          <a:lstStyle/>
          <a:p>
            <a:endParaRPr/>
          </a:p>
        </p:txBody>
      </p:sp>
      <p:sp>
        <p:nvSpPr>
          <p:cNvPr id="1543" name="Shape 1543"/>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425757448"/>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Shape 1546"/>
          <p:cNvSpPr>
            <a:spLocks noGrp="1" noRot="1" noChangeAspect="1"/>
          </p:cNvSpPr>
          <p:nvPr>
            <p:ph type="sldImg"/>
          </p:nvPr>
        </p:nvSpPr>
        <p:spPr>
          <a:xfrm>
            <a:off x="857250" y="685800"/>
            <a:ext cx="5143500" cy="3429000"/>
          </a:xfrm>
          <a:prstGeom prst="rect">
            <a:avLst/>
          </a:prstGeom>
        </p:spPr>
        <p:txBody>
          <a:bodyPr/>
          <a:lstStyle/>
          <a:p>
            <a:endParaRPr/>
          </a:p>
        </p:txBody>
      </p:sp>
      <p:sp>
        <p:nvSpPr>
          <p:cNvPr id="1547" name="Shape 1547"/>
          <p:cNvSpPr>
            <a:spLocks noGrp="1"/>
          </p:cNvSpPr>
          <p:nvPr>
            <p:ph type="body" sz="quarter" idx="1"/>
          </p:nvPr>
        </p:nvSpPr>
        <p:spPr>
          <a:prstGeom prst="rect">
            <a:avLst/>
          </a:prstGeom>
        </p:spPr>
        <p:txBody>
          <a:bodyPr/>
          <a:lstStyle/>
          <a:p>
            <a:pPr marL="457200" indent="-457200">
              <a:spcBef>
                <a:spcPts val="1200"/>
              </a:spcBef>
              <a:buSzPct val="100000"/>
              <a:buFont typeface="Arial"/>
              <a:buChar char="•"/>
            </a:pPr>
            <a:r>
              <a:rPr dirty="0"/>
              <a:t>Body Text (24-36 font)</a:t>
            </a:r>
          </a:p>
          <a:p>
            <a:pPr marL="457200" indent="-457200">
              <a:spcBef>
                <a:spcPts val="1200"/>
              </a:spcBef>
              <a:buSzPct val="100000"/>
              <a:buFont typeface="Arial"/>
              <a:buChar char="•"/>
            </a:pPr>
            <a:r>
              <a:rPr dirty="0"/>
              <a:t>For </a:t>
            </a:r>
            <a:r>
              <a:rPr b="1" dirty="0">
                <a:solidFill>
                  <a:srgbClr val="E00122"/>
                </a:solidFill>
              </a:rPr>
              <a:t>UC red</a:t>
            </a:r>
            <a:r>
              <a:rPr b="1" dirty="0"/>
              <a:t>: </a:t>
            </a:r>
            <a:r>
              <a:rPr dirty="0"/>
              <a:t>go into color &gt; more &gt; custom.  Use RGB values of red-224, green-1, blue-34</a:t>
            </a:r>
          </a:p>
          <a:p>
            <a:pPr marL="457200" indent="-457200">
              <a:spcBef>
                <a:spcPts val="1200"/>
              </a:spcBef>
              <a:buSzPct val="100000"/>
              <a:buFont typeface="Arial"/>
              <a:buChar char="•"/>
            </a:pPr>
            <a:r>
              <a:rPr dirty="0"/>
              <a:t> images should be high res, 300 dpi when placed in the document.  Web resolution images will NOT provide acceptable printed quality (to check resolution, zoom to 300-400% to see if picture is blurry) </a:t>
            </a:r>
            <a:endParaRPr sz="800" dirty="0"/>
          </a:p>
        </p:txBody>
      </p:sp>
    </p:spTree>
    <p:extLst>
      <p:ext uri="{BB962C8B-B14F-4D97-AF65-F5344CB8AC3E}">
        <p14:creationId xmlns:p14="http://schemas.microsoft.com/office/powerpoint/2010/main" val="34295164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12"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3" name="Title Text"/>
          <p:cNvSpPr txBox="1">
            <a:spLocks noGrp="1"/>
          </p:cNvSpPr>
          <p:nvPr>
            <p:ph type="title"/>
          </p:nvPr>
        </p:nvSpPr>
        <p:spPr>
          <a:xfrm>
            <a:off x="2880360" y="4190155"/>
            <a:ext cx="32644079" cy="8913708"/>
          </a:xfrm>
          <a:prstGeom prst="rect">
            <a:avLst/>
          </a:prstGeom>
        </p:spPr>
        <p:txBody>
          <a:bodyPr anchor="b"/>
          <a:lstStyle>
            <a:lvl1pPr algn="ctr">
              <a:defRPr sz="22400"/>
            </a:lvl1pPr>
          </a:lstStyle>
          <a:p>
            <a:r>
              <a:t>Title Text</a:t>
            </a:r>
          </a:p>
        </p:txBody>
      </p:sp>
      <p:sp>
        <p:nvSpPr>
          <p:cNvPr id="14" name="Body Level One…"/>
          <p:cNvSpPr txBox="1">
            <a:spLocks noGrp="1"/>
          </p:cNvSpPr>
          <p:nvPr>
            <p:ph type="body" sz="quarter" idx="1"/>
          </p:nvPr>
        </p:nvSpPr>
        <p:spPr>
          <a:xfrm>
            <a:off x="4800600" y="13447608"/>
            <a:ext cx="28803600" cy="6181512"/>
          </a:xfrm>
          <a:prstGeom prst="rect">
            <a:avLst/>
          </a:prstGeom>
        </p:spPr>
        <p:txBody>
          <a:bodyPr/>
          <a:lstStyle>
            <a:lvl1pPr marL="0" indent="0" algn="ctr">
              <a:buSzTx/>
              <a:buFontTx/>
              <a:buNone/>
              <a:defRPr sz="8800"/>
            </a:lvl1pPr>
            <a:lvl2pPr marL="0" indent="1706864" algn="ctr">
              <a:buSzTx/>
              <a:buFontTx/>
              <a:buNone/>
              <a:defRPr sz="8800"/>
            </a:lvl2pPr>
            <a:lvl3pPr marL="0" indent="3413731" algn="ctr">
              <a:buSzTx/>
              <a:buFontTx/>
              <a:buNone/>
              <a:defRPr sz="8800"/>
            </a:lvl3pPr>
            <a:lvl4pPr marL="0" indent="5120595" algn="ctr">
              <a:buSzTx/>
              <a:buFontTx/>
              <a:buNone/>
              <a:defRPr sz="8800"/>
            </a:lvl4pPr>
            <a:lvl5pPr marL="0" indent="6827460" algn="ctr">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0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02" name="Title Text"/>
          <p:cNvSpPr txBox="1">
            <a:spLocks noGrp="1"/>
          </p:cNvSpPr>
          <p:nvPr>
            <p:ph type="title"/>
          </p:nvPr>
        </p:nvSpPr>
        <p:spPr>
          <a:prstGeom prst="rect">
            <a:avLst/>
          </a:prstGeom>
        </p:spPr>
        <p:txBody>
          <a:bodyPr/>
          <a:lstStyle/>
          <a:p>
            <a:r>
              <a:t>Title Text</a:t>
            </a:r>
          </a:p>
        </p:txBody>
      </p:sp>
      <p:sp>
        <p:nvSpPr>
          <p:cNvPr id="10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100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004" name="Title Text"/>
          <p:cNvSpPr txBox="1">
            <a:spLocks noGrp="1"/>
          </p:cNvSpPr>
          <p:nvPr>
            <p:ph type="title"/>
          </p:nvPr>
        </p:nvSpPr>
        <p:spPr>
          <a:prstGeom prst="rect">
            <a:avLst/>
          </a:prstGeom>
        </p:spPr>
        <p:txBody>
          <a:bodyPr/>
          <a:lstStyle/>
          <a:p>
            <a:r>
              <a:t>Title Text</a:t>
            </a:r>
          </a:p>
        </p:txBody>
      </p:sp>
      <p:sp>
        <p:nvSpPr>
          <p:cNvPr id="100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101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014" name="Title Text"/>
          <p:cNvSpPr txBox="1">
            <a:spLocks noGrp="1"/>
          </p:cNvSpPr>
          <p:nvPr>
            <p:ph type="title"/>
          </p:nvPr>
        </p:nvSpPr>
        <p:spPr>
          <a:xfrm>
            <a:off x="2620329" y="6383030"/>
            <a:ext cx="33124141" cy="10650220"/>
          </a:xfrm>
          <a:prstGeom prst="rect">
            <a:avLst/>
          </a:prstGeom>
        </p:spPr>
        <p:txBody>
          <a:bodyPr anchor="b"/>
          <a:lstStyle>
            <a:lvl1pPr>
              <a:defRPr sz="22400"/>
            </a:lvl1pPr>
          </a:lstStyle>
          <a:p>
            <a:r>
              <a:t>Title Text</a:t>
            </a:r>
          </a:p>
        </p:txBody>
      </p:sp>
      <p:sp>
        <p:nvSpPr>
          <p:cNvPr id="1015" name="Body Level One…"/>
          <p:cNvSpPr txBox="1">
            <a:spLocks noGrp="1"/>
          </p:cNvSpPr>
          <p:nvPr>
            <p:ph type="body" sz="quarter" idx="1"/>
          </p:nvPr>
        </p:nvSpPr>
        <p:spPr>
          <a:xfrm>
            <a:off x="2620329" y="17134008"/>
            <a:ext cx="33124141" cy="5600699"/>
          </a:xfrm>
          <a:prstGeom prst="rect">
            <a:avLst/>
          </a:prstGeom>
        </p:spPr>
        <p:txBody>
          <a:bodyPr/>
          <a:lstStyle>
            <a:lvl1pPr marL="0" indent="0">
              <a:buSzTx/>
              <a:buFontTx/>
              <a:buNone/>
              <a:defRPr sz="8800"/>
            </a:lvl1pPr>
            <a:lvl2pPr marL="0" indent="1706864">
              <a:buSzTx/>
              <a:buFontTx/>
              <a:buNone/>
              <a:defRPr sz="8800"/>
            </a:lvl2pPr>
            <a:lvl3pPr marL="0" indent="3413731">
              <a:buSzTx/>
              <a:buFontTx/>
              <a:buNone/>
              <a:defRPr sz="8800"/>
            </a:lvl3pPr>
            <a:lvl4pPr marL="0" indent="5120595">
              <a:buSzTx/>
              <a:buFontTx/>
              <a:buNone/>
              <a:defRPr sz="8800"/>
            </a:lvl4pPr>
            <a:lvl5pPr marL="0" indent="6827460">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10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102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024" name="Title Text"/>
          <p:cNvSpPr txBox="1">
            <a:spLocks noGrp="1"/>
          </p:cNvSpPr>
          <p:nvPr>
            <p:ph type="title"/>
          </p:nvPr>
        </p:nvSpPr>
        <p:spPr>
          <a:prstGeom prst="rect">
            <a:avLst/>
          </a:prstGeom>
        </p:spPr>
        <p:txBody>
          <a:bodyPr/>
          <a:lstStyle/>
          <a:p>
            <a:r>
              <a:t>Title Text</a:t>
            </a:r>
          </a:p>
        </p:txBody>
      </p:sp>
      <p:sp>
        <p:nvSpPr>
          <p:cNvPr id="1025" name="Body Level One…"/>
          <p:cNvSpPr txBox="1">
            <a:spLocks noGrp="1"/>
          </p:cNvSpPr>
          <p:nvPr>
            <p:ph type="body" sz="half" idx="1"/>
          </p:nvPr>
        </p:nvSpPr>
        <p:spPr>
          <a:xfrm>
            <a:off x="2640329" y="6815666"/>
            <a:ext cx="16322041" cy="162449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103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034" name="Title Text"/>
          <p:cNvSpPr txBox="1">
            <a:spLocks noGrp="1"/>
          </p:cNvSpPr>
          <p:nvPr>
            <p:ph type="title"/>
          </p:nvPr>
        </p:nvSpPr>
        <p:spPr>
          <a:xfrm>
            <a:off x="2645331" y="1363281"/>
            <a:ext cx="33124141" cy="4948769"/>
          </a:xfrm>
          <a:prstGeom prst="rect">
            <a:avLst/>
          </a:prstGeom>
        </p:spPr>
        <p:txBody>
          <a:bodyPr/>
          <a:lstStyle/>
          <a:p>
            <a:r>
              <a:t>Title Text</a:t>
            </a:r>
          </a:p>
        </p:txBody>
      </p:sp>
      <p:sp>
        <p:nvSpPr>
          <p:cNvPr id="1035" name="Body Level One…"/>
          <p:cNvSpPr txBox="1">
            <a:spLocks noGrp="1"/>
          </p:cNvSpPr>
          <p:nvPr>
            <p:ph type="body" sz="quarter" idx="1"/>
          </p:nvPr>
        </p:nvSpPr>
        <p:spPr>
          <a:xfrm>
            <a:off x="2645336" y="6276342"/>
            <a:ext cx="16247029" cy="3075939"/>
          </a:xfrm>
          <a:prstGeom prst="rect">
            <a:avLst/>
          </a:prstGeom>
        </p:spPr>
        <p:txBody>
          <a:bodyPr anchor="b"/>
          <a:lstStyle>
            <a:lvl1pPr marL="0" indent="0">
              <a:buSzTx/>
              <a:buFontTx/>
              <a:buNone/>
              <a:defRPr sz="8800" b="1"/>
            </a:lvl1pPr>
            <a:lvl2pPr marL="0" indent="1706864">
              <a:buSzTx/>
              <a:buFontTx/>
              <a:buNone/>
              <a:defRPr sz="8800" b="1"/>
            </a:lvl2pPr>
            <a:lvl3pPr marL="0" indent="3413731">
              <a:buSzTx/>
              <a:buFontTx/>
              <a:buNone/>
              <a:defRPr sz="8800" b="1"/>
            </a:lvl3pPr>
            <a:lvl4pPr marL="0" indent="5120595">
              <a:buSzTx/>
              <a:buFontTx/>
              <a:buNone/>
              <a:defRPr sz="8800" b="1"/>
            </a:lvl4pPr>
            <a:lvl5pPr marL="0" indent="6827460">
              <a:buSzTx/>
              <a:buFontTx/>
              <a:buNone/>
              <a:defRPr sz="8800" b="1"/>
            </a:lvl5pPr>
          </a:lstStyle>
          <a:p>
            <a:r>
              <a:t>Body Level One</a:t>
            </a:r>
          </a:p>
          <a:p>
            <a:pPr lvl="1"/>
            <a:r>
              <a:t>Body Level Two</a:t>
            </a:r>
          </a:p>
          <a:p>
            <a:pPr lvl="2"/>
            <a:r>
              <a:t>Body Level Three</a:t>
            </a:r>
          </a:p>
          <a:p>
            <a:pPr lvl="3"/>
            <a:r>
              <a:t>Body Level Four</a:t>
            </a:r>
          </a:p>
          <a:p>
            <a:pPr lvl="4"/>
            <a:r>
              <a:t>Body Level Five</a:t>
            </a:r>
          </a:p>
        </p:txBody>
      </p:sp>
      <p:sp>
        <p:nvSpPr>
          <p:cNvPr id="1036" name="Text Placeholder 4"/>
          <p:cNvSpPr>
            <a:spLocks noGrp="1"/>
          </p:cNvSpPr>
          <p:nvPr>
            <p:ph type="body" sz="quarter" idx="13"/>
          </p:nvPr>
        </p:nvSpPr>
        <p:spPr>
          <a:xfrm>
            <a:off x="19442431" y="6276342"/>
            <a:ext cx="16327043" cy="3075939"/>
          </a:xfrm>
          <a:prstGeom prst="rect">
            <a:avLst/>
          </a:prstGeom>
        </p:spPr>
        <p:txBody>
          <a:bodyPr anchor="b"/>
          <a:lstStyle/>
          <a:p>
            <a:pPr marL="0" indent="0">
              <a:buSzTx/>
              <a:buFontTx/>
              <a:buNone/>
              <a:defRPr sz="8800" b="1"/>
            </a:pPr>
            <a:endParaRPr/>
          </a:p>
        </p:txBody>
      </p:sp>
      <p:sp>
        <p:nvSpPr>
          <p:cNvPr id="10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104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045" name="Title Text"/>
          <p:cNvSpPr txBox="1">
            <a:spLocks noGrp="1"/>
          </p:cNvSpPr>
          <p:nvPr>
            <p:ph type="title"/>
          </p:nvPr>
        </p:nvSpPr>
        <p:spPr>
          <a:prstGeom prst="rect">
            <a:avLst/>
          </a:prstGeom>
        </p:spPr>
        <p:txBody>
          <a:bodyPr/>
          <a:lstStyle/>
          <a:p>
            <a:r>
              <a:t>Title Text</a:t>
            </a:r>
          </a:p>
        </p:txBody>
      </p:sp>
      <p:sp>
        <p:nvSpPr>
          <p:cNvPr id="10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105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0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06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062"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1063" name="Body Level One…"/>
          <p:cNvSpPr txBox="1">
            <a:spLocks noGrp="1"/>
          </p:cNvSpPr>
          <p:nvPr>
            <p:ph type="body" sz="half" idx="1"/>
          </p:nvPr>
        </p:nvSpPr>
        <p:spPr>
          <a:xfrm>
            <a:off x="16327042" y="3686533"/>
            <a:ext cx="19442431" cy="18194869"/>
          </a:xfrm>
          <a:prstGeom prst="rect">
            <a:avLst/>
          </a:prstGeom>
        </p:spPr>
        <p:txBody>
          <a:bodyPr/>
          <a:lstStyle>
            <a:lvl1pPr>
              <a:defRPr sz="12000"/>
            </a:lvl1pPr>
            <a:lvl2pPr marL="2691593" indent="-984729">
              <a:defRPr sz="12000"/>
            </a:lvl2pPr>
            <a:lvl3pPr marL="4577502" indent="-1163770">
              <a:defRPr sz="12000"/>
            </a:lvl3pPr>
            <a:lvl4pPr marL="6468120" indent="-1347524">
              <a:defRPr sz="12000"/>
            </a:lvl4pPr>
            <a:lvl5pPr marL="8174983" indent="-1347524">
              <a:defRPr sz="12000"/>
            </a:lvl5pPr>
          </a:lstStyle>
          <a:p>
            <a:r>
              <a:t>Body Level One</a:t>
            </a:r>
          </a:p>
          <a:p>
            <a:pPr lvl="1"/>
            <a:r>
              <a:t>Body Level Two</a:t>
            </a:r>
          </a:p>
          <a:p>
            <a:pPr lvl="2"/>
            <a:r>
              <a:t>Body Level Three</a:t>
            </a:r>
          </a:p>
          <a:p>
            <a:pPr lvl="3"/>
            <a:r>
              <a:t>Body Level Four</a:t>
            </a:r>
          </a:p>
          <a:p>
            <a:pPr lvl="4"/>
            <a:r>
              <a:t>Body Level Five</a:t>
            </a:r>
          </a:p>
        </p:txBody>
      </p:sp>
      <p:sp>
        <p:nvSpPr>
          <p:cNvPr id="1064" name="Text Placeholder 3"/>
          <p:cNvSpPr>
            <a:spLocks noGrp="1"/>
          </p:cNvSpPr>
          <p:nvPr>
            <p:ph type="body" sz="quarter" idx="13"/>
          </p:nvPr>
        </p:nvSpPr>
        <p:spPr>
          <a:xfrm>
            <a:off x="2645332" y="7680959"/>
            <a:ext cx="12386548" cy="14229930"/>
          </a:xfrm>
          <a:prstGeom prst="rect">
            <a:avLst/>
          </a:prstGeom>
        </p:spPr>
        <p:txBody>
          <a:bodyPr/>
          <a:lstStyle/>
          <a:p>
            <a:pPr marL="0" indent="0">
              <a:buSzTx/>
              <a:buFontTx/>
              <a:buNone/>
              <a:defRPr sz="6000"/>
            </a:pPr>
            <a:endParaRPr/>
          </a:p>
        </p:txBody>
      </p:sp>
      <p:sp>
        <p:nvSpPr>
          <p:cNvPr id="10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072"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073"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1074" name="Picture Placeholder 2"/>
          <p:cNvSpPr>
            <a:spLocks noGrp="1"/>
          </p:cNvSpPr>
          <p:nvPr>
            <p:ph type="pic" sz="half" idx="13"/>
          </p:nvPr>
        </p:nvSpPr>
        <p:spPr>
          <a:xfrm>
            <a:off x="16327042" y="3686533"/>
            <a:ext cx="19442431" cy="18194869"/>
          </a:xfrm>
          <a:prstGeom prst="rect">
            <a:avLst/>
          </a:prstGeom>
        </p:spPr>
        <p:txBody>
          <a:bodyPr lIns="91439" rIns="91439">
            <a:noAutofit/>
          </a:bodyPr>
          <a:lstStyle/>
          <a:p>
            <a:endParaRPr/>
          </a:p>
        </p:txBody>
      </p:sp>
      <p:sp>
        <p:nvSpPr>
          <p:cNvPr id="1075" name="Body Level One…"/>
          <p:cNvSpPr txBox="1">
            <a:spLocks noGrp="1"/>
          </p:cNvSpPr>
          <p:nvPr>
            <p:ph type="body" sz="quarter" idx="1"/>
          </p:nvPr>
        </p:nvSpPr>
        <p:spPr>
          <a:xfrm>
            <a:off x="2645331" y="7680959"/>
            <a:ext cx="12386549" cy="14229930"/>
          </a:xfrm>
          <a:prstGeom prst="rect">
            <a:avLst/>
          </a:prstGeom>
        </p:spPr>
        <p:txBody>
          <a:bodyPr/>
          <a:lstStyle>
            <a:lvl1pPr marL="0" indent="0">
              <a:buSzTx/>
              <a:buFontTx/>
              <a:buNone/>
              <a:defRPr sz="6000"/>
            </a:lvl1pPr>
            <a:lvl2pPr marL="0" indent="1706864">
              <a:buSzTx/>
              <a:buFontTx/>
              <a:buNone/>
              <a:defRPr sz="6000"/>
            </a:lvl2pPr>
            <a:lvl3pPr marL="0" indent="3413731">
              <a:buSzTx/>
              <a:buFontTx/>
              <a:buNone/>
              <a:defRPr sz="6000"/>
            </a:lvl3pPr>
            <a:lvl4pPr marL="0" indent="5120595">
              <a:buSzTx/>
              <a:buFontTx/>
              <a:buNone/>
              <a:defRPr sz="6000"/>
            </a:lvl4pPr>
            <a:lvl5pPr marL="0" indent="6827460">
              <a:buSzTx/>
              <a:buFontTx/>
              <a:buNone/>
              <a:defRPr sz="6000"/>
            </a:lvl5pPr>
          </a:lstStyle>
          <a:p>
            <a:r>
              <a:t>Body Level One</a:t>
            </a:r>
          </a:p>
          <a:p>
            <a:pPr lvl="1"/>
            <a:r>
              <a:t>Body Level Two</a:t>
            </a:r>
          </a:p>
          <a:p>
            <a:pPr lvl="2"/>
            <a:r>
              <a:t>Body Level Three</a:t>
            </a:r>
          </a:p>
          <a:p>
            <a:pPr lvl="3"/>
            <a:r>
              <a:t>Body Level Four</a:t>
            </a:r>
          </a:p>
          <a:p>
            <a:pPr lvl="4"/>
            <a:r>
              <a:t>Body Level Five</a:t>
            </a:r>
          </a:p>
        </p:txBody>
      </p:sp>
      <p:sp>
        <p:nvSpPr>
          <p:cNvPr id="10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08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084" name="Title Text"/>
          <p:cNvSpPr txBox="1">
            <a:spLocks noGrp="1"/>
          </p:cNvSpPr>
          <p:nvPr>
            <p:ph type="title"/>
          </p:nvPr>
        </p:nvSpPr>
        <p:spPr>
          <a:prstGeom prst="rect">
            <a:avLst/>
          </a:prstGeom>
        </p:spPr>
        <p:txBody>
          <a:bodyPr/>
          <a:lstStyle/>
          <a:p>
            <a:r>
              <a:t>Title Text</a:t>
            </a:r>
          </a:p>
        </p:txBody>
      </p:sp>
      <p:sp>
        <p:nvSpPr>
          <p:cNvPr id="108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09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094" name="Title Text"/>
          <p:cNvSpPr txBox="1">
            <a:spLocks noGrp="1"/>
          </p:cNvSpPr>
          <p:nvPr>
            <p:ph type="title"/>
          </p:nvPr>
        </p:nvSpPr>
        <p:spPr>
          <a:xfrm>
            <a:off x="27483596" y="1363132"/>
            <a:ext cx="8281036" cy="21697530"/>
          </a:xfrm>
          <a:prstGeom prst="rect">
            <a:avLst/>
          </a:prstGeom>
        </p:spPr>
        <p:txBody>
          <a:bodyPr/>
          <a:lstStyle/>
          <a:p>
            <a:r>
              <a:t>Title Text</a:t>
            </a:r>
          </a:p>
        </p:txBody>
      </p:sp>
      <p:sp>
        <p:nvSpPr>
          <p:cNvPr id="1095" name="Body Level One…"/>
          <p:cNvSpPr txBox="1">
            <a:spLocks noGrp="1"/>
          </p:cNvSpPr>
          <p:nvPr>
            <p:ph type="body" idx="1"/>
          </p:nvPr>
        </p:nvSpPr>
        <p:spPr>
          <a:xfrm>
            <a:off x="2640491" y="1363132"/>
            <a:ext cx="24363046" cy="2169753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1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12" name="Title Text"/>
          <p:cNvSpPr txBox="1">
            <a:spLocks noGrp="1"/>
          </p:cNvSpPr>
          <p:nvPr>
            <p:ph type="title"/>
          </p:nvPr>
        </p:nvSpPr>
        <p:spPr>
          <a:xfrm>
            <a:off x="27483596" y="1363132"/>
            <a:ext cx="8281036" cy="21697530"/>
          </a:xfrm>
          <a:prstGeom prst="rect">
            <a:avLst/>
          </a:prstGeom>
        </p:spPr>
        <p:txBody>
          <a:bodyPr/>
          <a:lstStyle/>
          <a:p>
            <a:r>
              <a:t>Title Text</a:t>
            </a:r>
          </a:p>
        </p:txBody>
      </p:sp>
      <p:sp>
        <p:nvSpPr>
          <p:cNvPr id="113" name="Body Level One…"/>
          <p:cNvSpPr txBox="1">
            <a:spLocks noGrp="1"/>
          </p:cNvSpPr>
          <p:nvPr>
            <p:ph type="body" idx="1"/>
          </p:nvPr>
        </p:nvSpPr>
        <p:spPr>
          <a:xfrm>
            <a:off x="2640491" y="1363132"/>
            <a:ext cx="24363046" cy="2169753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10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104" name="Title Text"/>
          <p:cNvSpPr txBox="1">
            <a:spLocks noGrp="1"/>
          </p:cNvSpPr>
          <p:nvPr>
            <p:ph type="title"/>
          </p:nvPr>
        </p:nvSpPr>
        <p:spPr>
          <a:xfrm>
            <a:off x="2880360" y="4190155"/>
            <a:ext cx="32644079" cy="8913708"/>
          </a:xfrm>
          <a:prstGeom prst="rect">
            <a:avLst/>
          </a:prstGeom>
        </p:spPr>
        <p:txBody>
          <a:bodyPr anchor="b"/>
          <a:lstStyle>
            <a:lvl1pPr algn="ctr">
              <a:defRPr sz="22400"/>
            </a:lvl1pPr>
          </a:lstStyle>
          <a:p>
            <a:r>
              <a:t>Title Text</a:t>
            </a:r>
          </a:p>
        </p:txBody>
      </p:sp>
      <p:sp>
        <p:nvSpPr>
          <p:cNvPr id="1105" name="Body Level One…"/>
          <p:cNvSpPr txBox="1">
            <a:spLocks noGrp="1"/>
          </p:cNvSpPr>
          <p:nvPr>
            <p:ph type="body" sz="quarter" idx="1"/>
          </p:nvPr>
        </p:nvSpPr>
        <p:spPr>
          <a:xfrm>
            <a:off x="4800600" y="13447608"/>
            <a:ext cx="28803600" cy="6181512"/>
          </a:xfrm>
          <a:prstGeom prst="rect">
            <a:avLst/>
          </a:prstGeom>
        </p:spPr>
        <p:txBody>
          <a:bodyPr/>
          <a:lstStyle>
            <a:lvl1pPr marL="0" indent="0" algn="ctr">
              <a:buSzTx/>
              <a:buFontTx/>
              <a:buNone/>
              <a:defRPr sz="8800"/>
            </a:lvl1pPr>
            <a:lvl2pPr marL="0" indent="1706864" algn="ctr">
              <a:buSzTx/>
              <a:buFontTx/>
              <a:buNone/>
              <a:defRPr sz="8800"/>
            </a:lvl2pPr>
            <a:lvl3pPr marL="0" indent="3413731" algn="ctr">
              <a:buSzTx/>
              <a:buFontTx/>
              <a:buNone/>
              <a:defRPr sz="8800"/>
            </a:lvl3pPr>
            <a:lvl4pPr marL="0" indent="5120595" algn="ctr">
              <a:buSzTx/>
              <a:buFontTx/>
              <a:buNone/>
              <a:defRPr sz="8800"/>
            </a:lvl4pPr>
            <a:lvl5pPr marL="0" indent="6827460" algn="ctr">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1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111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114" name="Title Text"/>
          <p:cNvSpPr txBox="1">
            <a:spLocks noGrp="1"/>
          </p:cNvSpPr>
          <p:nvPr>
            <p:ph type="title"/>
          </p:nvPr>
        </p:nvSpPr>
        <p:spPr>
          <a:prstGeom prst="rect">
            <a:avLst/>
          </a:prstGeom>
        </p:spPr>
        <p:txBody>
          <a:bodyPr/>
          <a:lstStyle/>
          <a:p>
            <a:r>
              <a:t>Title Text</a:t>
            </a:r>
          </a:p>
        </p:txBody>
      </p:sp>
      <p:sp>
        <p:nvSpPr>
          <p:cNvPr id="111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112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124" name="Title Text"/>
          <p:cNvSpPr txBox="1">
            <a:spLocks noGrp="1"/>
          </p:cNvSpPr>
          <p:nvPr>
            <p:ph type="title"/>
          </p:nvPr>
        </p:nvSpPr>
        <p:spPr>
          <a:xfrm>
            <a:off x="2620329" y="6383030"/>
            <a:ext cx="33124141" cy="10650220"/>
          </a:xfrm>
          <a:prstGeom prst="rect">
            <a:avLst/>
          </a:prstGeom>
        </p:spPr>
        <p:txBody>
          <a:bodyPr anchor="b"/>
          <a:lstStyle>
            <a:lvl1pPr>
              <a:defRPr sz="22400"/>
            </a:lvl1pPr>
          </a:lstStyle>
          <a:p>
            <a:r>
              <a:t>Title Text</a:t>
            </a:r>
          </a:p>
        </p:txBody>
      </p:sp>
      <p:sp>
        <p:nvSpPr>
          <p:cNvPr id="1125" name="Body Level One…"/>
          <p:cNvSpPr txBox="1">
            <a:spLocks noGrp="1"/>
          </p:cNvSpPr>
          <p:nvPr>
            <p:ph type="body" sz="quarter" idx="1"/>
          </p:nvPr>
        </p:nvSpPr>
        <p:spPr>
          <a:xfrm>
            <a:off x="2620329" y="17134008"/>
            <a:ext cx="33124141" cy="5600699"/>
          </a:xfrm>
          <a:prstGeom prst="rect">
            <a:avLst/>
          </a:prstGeom>
        </p:spPr>
        <p:txBody>
          <a:bodyPr/>
          <a:lstStyle>
            <a:lvl1pPr marL="0" indent="0">
              <a:buSzTx/>
              <a:buFontTx/>
              <a:buNone/>
              <a:defRPr sz="8800"/>
            </a:lvl1pPr>
            <a:lvl2pPr marL="0" indent="1706864">
              <a:buSzTx/>
              <a:buFontTx/>
              <a:buNone/>
              <a:defRPr sz="8800"/>
            </a:lvl2pPr>
            <a:lvl3pPr marL="0" indent="3413731">
              <a:buSzTx/>
              <a:buFontTx/>
              <a:buNone/>
              <a:defRPr sz="8800"/>
            </a:lvl3pPr>
            <a:lvl4pPr marL="0" indent="5120595">
              <a:buSzTx/>
              <a:buFontTx/>
              <a:buNone/>
              <a:defRPr sz="8800"/>
            </a:lvl4pPr>
            <a:lvl5pPr marL="0" indent="6827460">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11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113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134" name="Title Text"/>
          <p:cNvSpPr txBox="1">
            <a:spLocks noGrp="1"/>
          </p:cNvSpPr>
          <p:nvPr>
            <p:ph type="title"/>
          </p:nvPr>
        </p:nvSpPr>
        <p:spPr>
          <a:prstGeom prst="rect">
            <a:avLst/>
          </a:prstGeom>
        </p:spPr>
        <p:txBody>
          <a:bodyPr/>
          <a:lstStyle/>
          <a:p>
            <a:r>
              <a:t>Title Text</a:t>
            </a:r>
          </a:p>
        </p:txBody>
      </p:sp>
      <p:sp>
        <p:nvSpPr>
          <p:cNvPr id="1135" name="Body Level One…"/>
          <p:cNvSpPr txBox="1">
            <a:spLocks noGrp="1"/>
          </p:cNvSpPr>
          <p:nvPr>
            <p:ph type="body" sz="half" idx="1"/>
          </p:nvPr>
        </p:nvSpPr>
        <p:spPr>
          <a:xfrm>
            <a:off x="2640329" y="6815666"/>
            <a:ext cx="16322041" cy="162449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114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144" name="Title Text"/>
          <p:cNvSpPr txBox="1">
            <a:spLocks noGrp="1"/>
          </p:cNvSpPr>
          <p:nvPr>
            <p:ph type="title"/>
          </p:nvPr>
        </p:nvSpPr>
        <p:spPr>
          <a:xfrm>
            <a:off x="2645331" y="1363281"/>
            <a:ext cx="33124141" cy="4948769"/>
          </a:xfrm>
          <a:prstGeom prst="rect">
            <a:avLst/>
          </a:prstGeom>
        </p:spPr>
        <p:txBody>
          <a:bodyPr/>
          <a:lstStyle/>
          <a:p>
            <a:r>
              <a:t>Title Text</a:t>
            </a:r>
          </a:p>
        </p:txBody>
      </p:sp>
      <p:sp>
        <p:nvSpPr>
          <p:cNvPr id="1145" name="Body Level One…"/>
          <p:cNvSpPr txBox="1">
            <a:spLocks noGrp="1"/>
          </p:cNvSpPr>
          <p:nvPr>
            <p:ph type="body" sz="quarter" idx="1"/>
          </p:nvPr>
        </p:nvSpPr>
        <p:spPr>
          <a:xfrm>
            <a:off x="2645336" y="6276342"/>
            <a:ext cx="16247029" cy="3075939"/>
          </a:xfrm>
          <a:prstGeom prst="rect">
            <a:avLst/>
          </a:prstGeom>
        </p:spPr>
        <p:txBody>
          <a:bodyPr anchor="b"/>
          <a:lstStyle>
            <a:lvl1pPr marL="0" indent="0">
              <a:buSzTx/>
              <a:buFontTx/>
              <a:buNone/>
              <a:defRPr sz="8800" b="1"/>
            </a:lvl1pPr>
            <a:lvl2pPr marL="0" indent="1706864">
              <a:buSzTx/>
              <a:buFontTx/>
              <a:buNone/>
              <a:defRPr sz="8800" b="1"/>
            </a:lvl2pPr>
            <a:lvl3pPr marL="0" indent="3413731">
              <a:buSzTx/>
              <a:buFontTx/>
              <a:buNone/>
              <a:defRPr sz="8800" b="1"/>
            </a:lvl3pPr>
            <a:lvl4pPr marL="0" indent="5120595">
              <a:buSzTx/>
              <a:buFontTx/>
              <a:buNone/>
              <a:defRPr sz="8800" b="1"/>
            </a:lvl4pPr>
            <a:lvl5pPr marL="0" indent="6827460">
              <a:buSzTx/>
              <a:buFontTx/>
              <a:buNone/>
              <a:defRPr sz="8800" b="1"/>
            </a:lvl5pPr>
          </a:lstStyle>
          <a:p>
            <a:r>
              <a:t>Body Level One</a:t>
            </a:r>
          </a:p>
          <a:p>
            <a:pPr lvl="1"/>
            <a:r>
              <a:t>Body Level Two</a:t>
            </a:r>
          </a:p>
          <a:p>
            <a:pPr lvl="2"/>
            <a:r>
              <a:t>Body Level Three</a:t>
            </a:r>
          </a:p>
          <a:p>
            <a:pPr lvl="3"/>
            <a:r>
              <a:t>Body Level Four</a:t>
            </a:r>
          </a:p>
          <a:p>
            <a:pPr lvl="4"/>
            <a:r>
              <a:t>Body Level Five</a:t>
            </a:r>
          </a:p>
        </p:txBody>
      </p:sp>
      <p:sp>
        <p:nvSpPr>
          <p:cNvPr id="1146" name="Text Placeholder 4"/>
          <p:cNvSpPr>
            <a:spLocks noGrp="1"/>
          </p:cNvSpPr>
          <p:nvPr>
            <p:ph type="body" sz="quarter" idx="13"/>
          </p:nvPr>
        </p:nvSpPr>
        <p:spPr>
          <a:xfrm>
            <a:off x="19442431" y="6276342"/>
            <a:ext cx="16327043" cy="3075939"/>
          </a:xfrm>
          <a:prstGeom prst="rect">
            <a:avLst/>
          </a:prstGeom>
        </p:spPr>
        <p:txBody>
          <a:bodyPr anchor="b"/>
          <a:lstStyle/>
          <a:p>
            <a:pPr marL="0" indent="0">
              <a:buSzTx/>
              <a:buFontTx/>
              <a:buNone/>
              <a:defRPr sz="8800" b="1"/>
            </a:pPr>
            <a:endParaRPr/>
          </a:p>
        </p:txBody>
      </p:sp>
      <p:sp>
        <p:nvSpPr>
          <p:cNvPr id="11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115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155" name="Title Text"/>
          <p:cNvSpPr txBox="1">
            <a:spLocks noGrp="1"/>
          </p:cNvSpPr>
          <p:nvPr>
            <p:ph type="title"/>
          </p:nvPr>
        </p:nvSpPr>
        <p:spPr>
          <a:prstGeom prst="rect">
            <a:avLst/>
          </a:prstGeom>
        </p:spPr>
        <p:txBody>
          <a:bodyPr/>
          <a:lstStyle/>
          <a:p>
            <a:r>
              <a:t>Title Text</a:t>
            </a:r>
          </a:p>
        </p:txBody>
      </p:sp>
      <p:sp>
        <p:nvSpPr>
          <p:cNvPr id="11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116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1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17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172"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1173" name="Body Level One…"/>
          <p:cNvSpPr txBox="1">
            <a:spLocks noGrp="1"/>
          </p:cNvSpPr>
          <p:nvPr>
            <p:ph type="body" sz="half" idx="1"/>
          </p:nvPr>
        </p:nvSpPr>
        <p:spPr>
          <a:xfrm>
            <a:off x="16327042" y="3686533"/>
            <a:ext cx="19442431" cy="18194869"/>
          </a:xfrm>
          <a:prstGeom prst="rect">
            <a:avLst/>
          </a:prstGeom>
        </p:spPr>
        <p:txBody>
          <a:bodyPr/>
          <a:lstStyle>
            <a:lvl1pPr>
              <a:defRPr sz="12000"/>
            </a:lvl1pPr>
            <a:lvl2pPr marL="2691593" indent="-984729">
              <a:defRPr sz="12000"/>
            </a:lvl2pPr>
            <a:lvl3pPr marL="4577502" indent="-1163770">
              <a:defRPr sz="12000"/>
            </a:lvl3pPr>
            <a:lvl4pPr marL="6468120" indent="-1347524">
              <a:defRPr sz="12000"/>
            </a:lvl4pPr>
            <a:lvl5pPr marL="8174983" indent="-1347524">
              <a:defRPr sz="12000"/>
            </a:lvl5pPr>
          </a:lstStyle>
          <a:p>
            <a:r>
              <a:t>Body Level One</a:t>
            </a:r>
          </a:p>
          <a:p>
            <a:pPr lvl="1"/>
            <a:r>
              <a:t>Body Level Two</a:t>
            </a:r>
          </a:p>
          <a:p>
            <a:pPr lvl="2"/>
            <a:r>
              <a:t>Body Level Three</a:t>
            </a:r>
          </a:p>
          <a:p>
            <a:pPr lvl="3"/>
            <a:r>
              <a:t>Body Level Four</a:t>
            </a:r>
          </a:p>
          <a:p>
            <a:pPr lvl="4"/>
            <a:r>
              <a:t>Body Level Five</a:t>
            </a:r>
          </a:p>
        </p:txBody>
      </p:sp>
      <p:sp>
        <p:nvSpPr>
          <p:cNvPr id="1174" name="Text Placeholder 3"/>
          <p:cNvSpPr>
            <a:spLocks noGrp="1"/>
          </p:cNvSpPr>
          <p:nvPr>
            <p:ph type="body" sz="quarter" idx="13"/>
          </p:nvPr>
        </p:nvSpPr>
        <p:spPr>
          <a:xfrm>
            <a:off x="2645332" y="7680959"/>
            <a:ext cx="12386548" cy="14229930"/>
          </a:xfrm>
          <a:prstGeom prst="rect">
            <a:avLst/>
          </a:prstGeom>
        </p:spPr>
        <p:txBody>
          <a:bodyPr/>
          <a:lstStyle/>
          <a:p>
            <a:pPr marL="0" indent="0">
              <a:buSzTx/>
              <a:buFontTx/>
              <a:buNone/>
              <a:defRPr sz="6000"/>
            </a:pPr>
            <a:endParaRPr/>
          </a:p>
        </p:txBody>
      </p:sp>
      <p:sp>
        <p:nvSpPr>
          <p:cNvPr id="11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182"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183"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1184" name="Picture Placeholder 2"/>
          <p:cNvSpPr>
            <a:spLocks noGrp="1"/>
          </p:cNvSpPr>
          <p:nvPr>
            <p:ph type="pic" sz="half" idx="13"/>
          </p:nvPr>
        </p:nvSpPr>
        <p:spPr>
          <a:xfrm>
            <a:off x="16327042" y="3686533"/>
            <a:ext cx="19442431" cy="18194869"/>
          </a:xfrm>
          <a:prstGeom prst="rect">
            <a:avLst/>
          </a:prstGeom>
        </p:spPr>
        <p:txBody>
          <a:bodyPr lIns="91439" rIns="91439">
            <a:noAutofit/>
          </a:bodyPr>
          <a:lstStyle/>
          <a:p>
            <a:endParaRPr/>
          </a:p>
        </p:txBody>
      </p:sp>
      <p:sp>
        <p:nvSpPr>
          <p:cNvPr id="1185" name="Body Level One…"/>
          <p:cNvSpPr txBox="1">
            <a:spLocks noGrp="1"/>
          </p:cNvSpPr>
          <p:nvPr>
            <p:ph type="body" sz="quarter" idx="1"/>
          </p:nvPr>
        </p:nvSpPr>
        <p:spPr>
          <a:xfrm>
            <a:off x="2645331" y="7680959"/>
            <a:ext cx="12386549" cy="14229930"/>
          </a:xfrm>
          <a:prstGeom prst="rect">
            <a:avLst/>
          </a:prstGeom>
        </p:spPr>
        <p:txBody>
          <a:bodyPr/>
          <a:lstStyle>
            <a:lvl1pPr marL="0" indent="0">
              <a:buSzTx/>
              <a:buFontTx/>
              <a:buNone/>
              <a:defRPr sz="6000"/>
            </a:lvl1pPr>
            <a:lvl2pPr marL="0" indent="1706864">
              <a:buSzTx/>
              <a:buFontTx/>
              <a:buNone/>
              <a:defRPr sz="6000"/>
            </a:lvl2pPr>
            <a:lvl3pPr marL="0" indent="3413731">
              <a:buSzTx/>
              <a:buFontTx/>
              <a:buNone/>
              <a:defRPr sz="6000"/>
            </a:lvl3pPr>
            <a:lvl4pPr marL="0" indent="5120595">
              <a:buSzTx/>
              <a:buFontTx/>
              <a:buNone/>
              <a:defRPr sz="6000"/>
            </a:lvl4pPr>
            <a:lvl5pPr marL="0" indent="6827460">
              <a:buSzTx/>
              <a:buFontTx/>
              <a:buNone/>
              <a:defRPr sz="6000"/>
            </a:lvl5pPr>
          </a:lstStyle>
          <a:p>
            <a:r>
              <a:t>Body Level One</a:t>
            </a:r>
          </a:p>
          <a:p>
            <a:pPr lvl="1"/>
            <a:r>
              <a:t>Body Level Two</a:t>
            </a:r>
          </a:p>
          <a:p>
            <a:pPr lvl="2"/>
            <a:r>
              <a:t>Body Level Three</a:t>
            </a:r>
          </a:p>
          <a:p>
            <a:pPr lvl="3"/>
            <a:r>
              <a:t>Body Level Four</a:t>
            </a:r>
          </a:p>
          <a:p>
            <a:pPr lvl="4"/>
            <a:r>
              <a:t>Body Level Five</a:t>
            </a:r>
          </a:p>
        </p:txBody>
      </p:sp>
      <p:sp>
        <p:nvSpPr>
          <p:cNvPr id="11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19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194" name="Title Text"/>
          <p:cNvSpPr txBox="1">
            <a:spLocks noGrp="1"/>
          </p:cNvSpPr>
          <p:nvPr>
            <p:ph type="title"/>
          </p:nvPr>
        </p:nvSpPr>
        <p:spPr>
          <a:prstGeom prst="rect">
            <a:avLst/>
          </a:prstGeom>
        </p:spPr>
        <p:txBody>
          <a:bodyPr/>
          <a:lstStyle/>
          <a:p>
            <a:r>
              <a:t>Title Text</a:t>
            </a:r>
          </a:p>
        </p:txBody>
      </p:sp>
      <p:sp>
        <p:nvSpPr>
          <p:cNvPr id="119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21" name="Title Text"/>
          <p:cNvSpPr txBox="1">
            <a:spLocks noGrp="1"/>
          </p:cNvSpPr>
          <p:nvPr>
            <p:ph type="title"/>
          </p:nvPr>
        </p:nvSpPr>
        <p:spPr>
          <a:xfrm>
            <a:off x="0" y="0"/>
            <a:ext cx="1270" cy="1270"/>
          </a:xfrm>
          <a:prstGeom prst="rect">
            <a:avLst/>
          </a:prstGeom>
        </p:spPr>
        <p:txBody>
          <a:bodyPr lIns="38100" tIns="38100" rIns="38100" bIns="38100" anchor="t"/>
          <a:lstStyle>
            <a:lvl1pPr defTabSz="4005631">
              <a:lnSpc>
                <a:spcPct val="100000"/>
              </a:lnSpc>
              <a:defRPr sz="3200" b="1">
                <a:latin typeface="Arial"/>
                <a:ea typeface="Arial"/>
                <a:cs typeface="Arial"/>
                <a:sym typeface="Arial"/>
              </a:defRPr>
            </a:lvl1pPr>
          </a:lstStyle>
          <a:p>
            <a:r>
              <a:t>Title Text</a:t>
            </a:r>
          </a:p>
        </p:txBody>
      </p:sp>
      <p:sp>
        <p:nvSpPr>
          <p:cNvPr id="122" name="Body Level One…"/>
          <p:cNvSpPr txBox="1">
            <a:spLocks noGrp="1"/>
          </p:cNvSpPr>
          <p:nvPr>
            <p:ph type="body" sz="quarter" idx="1"/>
          </p:nvPr>
        </p:nvSpPr>
        <p:spPr>
          <a:xfrm>
            <a:off x="0" y="0"/>
            <a:ext cx="1270" cy="1270"/>
          </a:xfrm>
          <a:prstGeom prst="rect">
            <a:avLst/>
          </a:prstGeom>
        </p:spPr>
        <p:txBody>
          <a:bodyPr lIns="38100" tIns="38100" rIns="38100" bIns="38100"/>
          <a:lstStyle>
            <a:lvl1pPr marL="285739" indent="-285739" defTabSz="4005631">
              <a:lnSpc>
                <a:spcPct val="100000"/>
              </a:lnSpc>
              <a:spcBef>
                <a:spcPts val="400"/>
              </a:spcBef>
              <a:buSzTx/>
              <a:buFontTx/>
              <a:buNone/>
              <a:defRPr sz="2000">
                <a:latin typeface="Arial"/>
                <a:ea typeface="Arial"/>
                <a:cs typeface="Arial"/>
                <a:sym typeface="Arial"/>
              </a:defRPr>
            </a:lvl1pPr>
            <a:lvl2pPr marL="285739" indent="1717076" defTabSz="4005631">
              <a:lnSpc>
                <a:spcPct val="100000"/>
              </a:lnSpc>
              <a:spcBef>
                <a:spcPts val="400"/>
              </a:spcBef>
              <a:buSzTx/>
              <a:buFontTx/>
              <a:buNone/>
              <a:defRPr sz="2000">
                <a:latin typeface="Arial"/>
                <a:ea typeface="Arial"/>
                <a:cs typeface="Arial"/>
                <a:sym typeface="Arial"/>
              </a:defRPr>
            </a:lvl2pPr>
            <a:lvl3pPr marL="285739" indent="3719892" defTabSz="4005631">
              <a:lnSpc>
                <a:spcPct val="100000"/>
              </a:lnSpc>
              <a:spcBef>
                <a:spcPts val="400"/>
              </a:spcBef>
              <a:buSzTx/>
              <a:buFontTx/>
              <a:buNone/>
              <a:defRPr sz="2000">
                <a:latin typeface="Arial"/>
                <a:ea typeface="Arial"/>
                <a:cs typeface="Arial"/>
                <a:sym typeface="Arial"/>
              </a:defRPr>
            </a:lvl3pPr>
            <a:lvl4pPr marL="285739" indent="5722708" defTabSz="4005631">
              <a:lnSpc>
                <a:spcPct val="100000"/>
              </a:lnSpc>
              <a:spcBef>
                <a:spcPts val="400"/>
              </a:spcBef>
              <a:buSzTx/>
              <a:buFontTx/>
              <a:buNone/>
              <a:defRPr sz="2000">
                <a:latin typeface="Arial"/>
                <a:ea typeface="Arial"/>
                <a:cs typeface="Arial"/>
                <a:sym typeface="Arial"/>
              </a:defRPr>
            </a:lvl4pPr>
            <a:lvl5pPr marL="285739" indent="7725524" defTabSz="4005631">
              <a:lnSpc>
                <a:spcPct val="100000"/>
              </a:lnSpc>
              <a:spcBef>
                <a:spcPts val="400"/>
              </a:spcBef>
              <a:buSzTx/>
              <a:buFontTx/>
              <a:buNone/>
              <a:defRPr sz="20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23" name="Slide Number"/>
          <p:cNvSpPr txBox="1">
            <a:spLocks noGrp="1"/>
          </p:cNvSpPr>
          <p:nvPr>
            <p:ph type="sldNum" sz="quarter" idx="2"/>
          </p:nvPr>
        </p:nvSpPr>
        <p:spPr>
          <a:xfrm>
            <a:off x="18562320" y="23048806"/>
            <a:ext cx="8961120" cy="13631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20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204" name="Title Text"/>
          <p:cNvSpPr txBox="1">
            <a:spLocks noGrp="1"/>
          </p:cNvSpPr>
          <p:nvPr>
            <p:ph type="title"/>
          </p:nvPr>
        </p:nvSpPr>
        <p:spPr>
          <a:xfrm>
            <a:off x="27483596" y="1363132"/>
            <a:ext cx="8281036" cy="21697530"/>
          </a:xfrm>
          <a:prstGeom prst="rect">
            <a:avLst/>
          </a:prstGeom>
        </p:spPr>
        <p:txBody>
          <a:bodyPr/>
          <a:lstStyle/>
          <a:p>
            <a:r>
              <a:t>Title Text</a:t>
            </a:r>
          </a:p>
        </p:txBody>
      </p:sp>
      <p:sp>
        <p:nvSpPr>
          <p:cNvPr id="1205" name="Body Level One…"/>
          <p:cNvSpPr txBox="1">
            <a:spLocks noGrp="1"/>
          </p:cNvSpPr>
          <p:nvPr>
            <p:ph type="body" idx="1"/>
          </p:nvPr>
        </p:nvSpPr>
        <p:spPr>
          <a:xfrm>
            <a:off x="2640491" y="1363132"/>
            <a:ext cx="24363046" cy="2169753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213" name="Picture 6" descr="Picture 6"/>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1214" name="Picture 7" descr="Picture 7"/>
          <p:cNvPicPr>
            <a:picLocks noChangeAspect="1"/>
          </p:cNvPicPr>
          <p:nvPr/>
        </p:nvPicPr>
        <p:blipFill>
          <a:blip r:embed="rId3"/>
          <a:stretch>
            <a:fillRect/>
          </a:stretch>
        </p:blipFill>
        <p:spPr>
          <a:xfrm>
            <a:off x="808773" y="22499113"/>
            <a:ext cx="5644590" cy="2542547"/>
          </a:xfrm>
          <a:prstGeom prst="rect">
            <a:avLst/>
          </a:prstGeom>
          <a:ln w="12700">
            <a:miter lim="400000"/>
          </a:ln>
        </p:spPr>
      </p:pic>
      <p:sp>
        <p:nvSpPr>
          <p:cNvPr id="1215" name="Title Text"/>
          <p:cNvSpPr txBox="1">
            <a:spLocks noGrp="1"/>
          </p:cNvSpPr>
          <p:nvPr>
            <p:ph type="title"/>
          </p:nvPr>
        </p:nvSpPr>
        <p:spPr>
          <a:xfrm>
            <a:off x="2880360" y="4190155"/>
            <a:ext cx="32644079" cy="8913708"/>
          </a:xfrm>
          <a:prstGeom prst="rect">
            <a:avLst/>
          </a:prstGeom>
        </p:spPr>
        <p:txBody>
          <a:bodyPr anchor="b"/>
          <a:lstStyle>
            <a:lvl1pPr algn="ctr">
              <a:defRPr sz="22400"/>
            </a:lvl1pPr>
          </a:lstStyle>
          <a:p>
            <a:r>
              <a:t>Title Text</a:t>
            </a:r>
          </a:p>
        </p:txBody>
      </p:sp>
      <p:sp>
        <p:nvSpPr>
          <p:cNvPr id="1216" name="Body Level One…"/>
          <p:cNvSpPr txBox="1">
            <a:spLocks noGrp="1"/>
          </p:cNvSpPr>
          <p:nvPr>
            <p:ph type="body" sz="quarter" idx="1"/>
          </p:nvPr>
        </p:nvSpPr>
        <p:spPr>
          <a:xfrm>
            <a:off x="4800600" y="13447608"/>
            <a:ext cx="28803600" cy="6181512"/>
          </a:xfrm>
          <a:prstGeom prst="rect">
            <a:avLst/>
          </a:prstGeom>
        </p:spPr>
        <p:txBody>
          <a:bodyPr/>
          <a:lstStyle>
            <a:lvl1pPr marL="0" indent="0" algn="ctr">
              <a:buSzTx/>
              <a:buFontTx/>
              <a:buNone/>
              <a:defRPr sz="8800"/>
            </a:lvl1pPr>
            <a:lvl2pPr marL="0" indent="1706864" algn="ctr">
              <a:buSzTx/>
              <a:buFontTx/>
              <a:buNone/>
              <a:defRPr sz="8800"/>
            </a:lvl2pPr>
            <a:lvl3pPr marL="0" indent="3413731" algn="ctr">
              <a:buSzTx/>
              <a:buFontTx/>
              <a:buNone/>
              <a:defRPr sz="8800"/>
            </a:lvl3pPr>
            <a:lvl4pPr marL="0" indent="5120595" algn="ctr">
              <a:buSzTx/>
              <a:buFontTx/>
              <a:buNone/>
              <a:defRPr sz="8800"/>
            </a:lvl4pPr>
            <a:lvl5pPr marL="0" indent="6827460" algn="ctr">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12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1224" name="Picture 6" descr="Picture 6"/>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1225" name="Picture 7" descr="Picture 7"/>
          <p:cNvPicPr>
            <a:picLocks noChangeAspect="1"/>
          </p:cNvPicPr>
          <p:nvPr/>
        </p:nvPicPr>
        <p:blipFill>
          <a:blip r:embed="rId3"/>
          <a:stretch>
            <a:fillRect/>
          </a:stretch>
        </p:blipFill>
        <p:spPr>
          <a:xfrm>
            <a:off x="808773" y="22499113"/>
            <a:ext cx="5644590" cy="2542547"/>
          </a:xfrm>
          <a:prstGeom prst="rect">
            <a:avLst/>
          </a:prstGeom>
          <a:ln w="12700">
            <a:miter lim="400000"/>
          </a:ln>
        </p:spPr>
      </p:pic>
      <p:sp>
        <p:nvSpPr>
          <p:cNvPr id="1226" name="Title Text"/>
          <p:cNvSpPr txBox="1">
            <a:spLocks noGrp="1"/>
          </p:cNvSpPr>
          <p:nvPr>
            <p:ph type="title"/>
          </p:nvPr>
        </p:nvSpPr>
        <p:spPr>
          <a:prstGeom prst="rect">
            <a:avLst/>
          </a:prstGeom>
        </p:spPr>
        <p:txBody>
          <a:bodyPr/>
          <a:lstStyle/>
          <a:p>
            <a:r>
              <a:t>Title Text</a:t>
            </a:r>
          </a:p>
        </p:txBody>
      </p:sp>
      <p:sp>
        <p:nvSpPr>
          <p:cNvPr id="122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1235" name="Picture 6" descr="Picture 6"/>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1236" name="Picture 7" descr="Picture 7"/>
          <p:cNvPicPr>
            <a:picLocks noChangeAspect="1"/>
          </p:cNvPicPr>
          <p:nvPr/>
        </p:nvPicPr>
        <p:blipFill>
          <a:blip r:embed="rId3"/>
          <a:stretch>
            <a:fillRect/>
          </a:stretch>
        </p:blipFill>
        <p:spPr>
          <a:xfrm>
            <a:off x="808773" y="22499113"/>
            <a:ext cx="5644590" cy="2542547"/>
          </a:xfrm>
          <a:prstGeom prst="rect">
            <a:avLst/>
          </a:prstGeom>
          <a:ln w="12700">
            <a:miter lim="400000"/>
          </a:ln>
        </p:spPr>
      </p:pic>
      <p:sp>
        <p:nvSpPr>
          <p:cNvPr id="1237" name="Title Text"/>
          <p:cNvSpPr txBox="1">
            <a:spLocks noGrp="1"/>
          </p:cNvSpPr>
          <p:nvPr>
            <p:ph type="title"/>
          </p:nvPr>
        </p:nvSpPr>
        <p:spPr>
          <a:xfrm>
            <a:off x="2620329" y="6383030"/>
            <a:ext cx="33124141" cy="10650220"/>
          </a:xfrm>
          <a:prstGeom prst="rect">
            <a:avLst/>
          </a:prstGeom>
        </p:spPr>
        <p:txBody>
          <a:bodyPr anchor="b"/>
          <a:lstStyle>
            <a:lvl1pPr>
              <a:defRPr sz="22400"/>
            </a:lvl1pPr>
          </a:lstStyle>
          <a:p>
            <a:r>
              <a:t>Title Text</a:t>
            </a:r>
          </a:p>
        </p:txBody>
      </p:sp>
      <p:sp>
        <p:nvSpPr>
          <p:cNvPr id="1238" name="Body Level One…"/>
          <p:cNvSpPr txBox="1">
            <a:spLocks noGrp="1"/>
          </p:cNvSpPr>
          <p:nvPr>
            <p:ph type="body" sz="quarter" idx="1"/>
          </p:nvPr>
        </p:nvSpPr>
        <p:spPr>
          <a:xfrm>
            <a:off x="2620329" y="17134008"/>
            <a:ext cx="33124141" cy="5600699"/>
          </a:xfrm>
          <a:prstGeom prst="rect">
            <a:avLst/>
          </a:prstGeom>
        </p:spPr>
        <p:txBody>
          <a:bodyPr/>
          <a:lstStyle>
            <a:lvl1pPr marL="0" indent="0">
              <a:buSzTx/>
              <a:buFontTx/>
              <a:buNone/>
              <a:defRPr sz="8800"/>
            </a:lvl1pPr>
            <a:lvl2pPr marL="0" indent="1706864">
              <a:buSzTx/>
              <a:buFontTx/>
              <a:buNone/>
              <a:defRPr sz="8800"/>
            </a:lvl2pPr>
            <a:lvl3pPr marL="0" indent="3413731">
              <a:buSzTx/>
              <a:buFontTx/>
              <a:buNone/>
              <a:defRPr sz="8800"/>
            </a:lvl3pPr>
            <a:lvl4pPr marL="0" indent="5120595">
              <a:buSzTx/>
              <a:buFontTx/>
              <a:buNone/>
              <a:defRPr sz="8800"/>
            </a:lvl4pPr>
            <a:lvl5pPr marL="0" indent="6827460">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12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1246" name="Picture 6" descr="Picture 6"/>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1247" name="Picture 7" descr="Picture 7"/>
          <p:cNvPicPr>
            <a:picLocks noChangeAspect="1"/>
          </p:cNvPicPr>
          <p:nvPr/>
        </p:nvPicPr>
        <p:blipFill>
          <a:blip r:embed="rId3"/>
          <a:stretch>
            <a:fillRect/>
          </a:stretch>
        </p:blipFill>
        <p:spPr>
          <a:xfrm>
            <a:off x="808773" y="22499113"/>
            <a:ext cx="5644590" cy="2542547"/>
          </a:xfrm>
          <a:prstGeom prst="rect">
            <a:avLst/>
          </a:prstGeom>
          <a:ln w="12700">
            <a:miter lim="400000"/>
          </a:ln>
        </p:spPr>
      </p:pic>
      <p:sp>
        <p:nvSpPr>
          <p:cNvPr id="1248" name="Title Text"/>
          <p:cNvSpPr txBox="1">
            <a:spLocks noGrp="1"/>
          </p:cNvSpPr>
          <p:nvPr>
            <p:ph type="title"/>
          </p:nvPr>
        </p:nvSpPr>
        <p:spPr>
          <a:prstGeom prst="rect">
            <a:avLst/>
          </a:prstGeom>
        </p:spPr>
        <p:txBody>
          <a:bodyPr/>
          <a:lstStyle/>
          <a:p>
            <a:r>
              <a:t>Title Text</a:t>
            </a:r>
          </a:p>
        </p:txBody>
      </p:sp>
      <p:sp>
        <p:nvSpPr>
          <p:cNvPr id="1249" name="Body Level One…"/>
          <p:cNvSpPr txBox="1">
            <a:spLocks noGrp="1"/>
          </p:cNvSpPr>
          <p:nvPr>
            <p:ph type="body" sz="half" idx="1"/>
          </p:nvPr>
        </p:nvSpPr>
        <p:spPr>
          <a:xfrm>
            <a:off x="2640329" y="6815666"/>
            <a:ext cx="16322041" cy="162449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1257" name="Picture 6" descr="Picture 6"/>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1258" name="Picture 7" descr="Picture 7"/>
          <p:cNvPicPr>
            <a:picLocks noChangeAspect="1"/>
          </p:cNvPicPr>
          <p:nvPr/>
        </p:nvPicPr>
        <p:blipFill>
          <a:blip r:embed="rId3"/>
          <a:stretch>
            <a:fillRect/>
          </a:stretch>
        </p:blipFill>
        <p:spPr>
          <a:xfrm>
            <a:off x="808773" y="22499113"/>
            <a:ext cx="5644590" cy="2542547"/>
          </a:xfrm>
          <a:prstGeom prst="rect">
            <a:avLst/>
          </a:prstGeom>
          <a:ln w="12700">
            <a:miter lim="400000"/>
          </a:ln>
        </p:spPr>
      </p:pic>
      <p:sp>
        <p:nvSpPr>
          <p:cNvPr id="1259" name="Title Text"/>
          <p:cNvSpPr txBox="1">
            <a:spLocks noGrp="1"/>
          </p:cNvSpPr>
          <p:nvPr>
            <p:ph type="title"/>
          </p:nvPr>
        </p:nvSpPr>
        <p:spPr>
          <a:xfrm>
            <a:off x="2645331" y="1363281"/>
            <a:ext cx="33124141" cy="4948769"/>
          </a:xfrm>
          <a:prstGeom prst="rect">
            <a:avLst/>
          </a:prstGeom>
        </p:spPr>
        <p:txBody>
          <a:bodyPr/>
          <a:lstStyle/>
          <a:p>
            <a:r>
              <a:t>Title Text</a:t>
            </a:r>
          </a:p>
        </p:txBody>
      </p:sp>
      <p:sp>
        <p:nvSpPr>
          <p:cNvPr id="1260" name="Body Level One…"/>
          <p:cNvSpPr txBox="1">
            <a:spLocks noGrp="1"/>
          </p:cNvSpPr>
          <p:nvPr>
            <p:ph type="body" sz="quarter" idx="1"/>
          </p:nvPr>
        </p:nvSpPr>
        <p:spPr>
          <a:xfrm>
            <a:off x="2645336" y="6276342"/>
            <a:ext cx="16247029" cy="3075939"/>
          </a:xfrm>
          <a:prstGeom prst="rect">
            <a:avLst/>
          </a:prstGeom>
        </p:spPr>
        <p:txBody>
          <a:bodyPr anchor="b"/>
          <a:lstStyle>
            <a:lvl1pPr marL="0" indent="0">
              <a:buSzTx/>
              <a:buFontTx/>
              <a:buNone/>
              <a:defRPr sz="8800" b="1"/>
            </a:lvl1pPr>
            <a:lvl2pPr marL="0" indent="1706864">
              <a:buSzTx/>
              <a:buFontTx/>
              <a:buNone/>
              <a:defRPr sz="8800" b="1"/>
            </a:lvl2pPr>
            <a:lvl3pPr marL="0" indent="3413731">
              <a:buSzTx/>
              <a:buFontTx/>
              <a:buNone/>
              <a:defRPr sz="8800" b="1"/>
            </a:lvl3pPr>
            <a:lvl4pPr marL="0" indent="5120595">
              <a:buSzTx/>
              <a:buFontTx/>
              <a:buNone/>
              <a:defRPr sz="8800" b="1"/>
            </a:lvl4pPr>
            <a:lvl5pPr marL="0" indent="6827460">
              <a:buSzTx/>
              <a:buFontTx/>
              <a:buNone/>
              <a:defRPr sz="8800" b="1"/>
            </a:lvl5pPr>
          </a:lstStyle>
          <a:p>
            <a:r>
              <a:t>Body Level One</a:t>
            </a:r>
          </a:p>
          <a:p>
            <a:pPr lvl="1"/>
            <a:r>
              <a:t>Body Level Two</a:t>
            </a:r>
          </a:p>
          <a:p>
            <a:pPr lvl="2"/>
            <a:r>
              <a:t>Body Level Three</a:t>
            </a:r>
          </a:p>
          <a:p>
            <a:pPr lvl="3"/>
            <a:r>
              <a:t>Body Level Four</a:t>
            </a:r>
          </a:p>
          <a:p>
            <a:pPr lvl="4"/>
            <a:r>
              <a:t>Body Level Five</a:t>
            </a:r>
          </a:p>
        </p:txBody>
      </p:sp>
      <p:sp>
        <p:nvSpPr>
          <p:cNvPr id="1261" name="Text Placeholder 4"/>
          <p:cNvSpPr>
            <a:spLocks noGrp="1"/>
          </p:cNvSpPr>
          <p:nvPr>
            <p:ph type="body" sz="quarter" idx="13"/>
          </p:nvPr>
        </p:nvSpPr>
        <p:spPr>
          <a:xfrm>
            <a:off x="19442431" y="6276342"/>
            <a:ext cx="16327043" cy="3075939"/>
          </a:xfrm>
          <a:prstGeom prst="rect">
            <a:avLst/>
          </a:prstGeom>
        </p:spPr>
        <p:txBody>
          <a:bodyPr anchor="b"/>
          <a:lstStyle/>
          <a:p>
            <a:pPr marL="0" indent="0">
              <a:buSzTx/>
              <a:buFontTx/>
              <a:buNone/>
              <a:defRPr sz="8800" b="1"/>
            </a:pPr>
            <a:endParaRPr/>
          </a:p>
        </p:txBody>
      </p:sp>
      <p:sp>
        <p:nvSpPr>
          <p:cNvPr id="12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1269" name="Picture 6" descr="Picture 6"/>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1270" name="Picture 7" descr="Picture 7"/>
          <p:cNvPicPr>
            <a:picLocks noChangeAspect="1"/>
          </p:cNvPicPr>
          <p:nvPr/>
        </p:nvPicPr>
        <p:blipFill>
          <a:blip r:embed="rId3"/>
          <a:stretch>
            <a:fillRect/>
          </a:stretch>
        </p:blipFill>
        <p:spPr>
          <a:xfrm>
            <a:off x="808773" y="22499113"/>
            <a:ext cx="5644590" cy="2542547"/>
          </a:xfrm>
          <a:prstGeom prst="rect">
            <a:avLst/>
          </a:prstGeom>
          <a:ln w="12700">
            <a:miter lim="400000"/>
          </a:ln>
        </p:spPr>
      </p:pic>
      <p:sp>
        <p:nvSpPr>
          <p:cNvPr id="1271" name="Title Text"/>
          <p:cNvSpPr txBox="1">
            <a:spLocks noGrp="1"/>
          </p:cNvSpPr>
          <p:nvPr>
            <p:ph type="title"/>
          </p:nvPr>
        </p:nvSpPr>
        <p:spPr>
          <a:prstGeom prst="rect">
            <a:avLst/>
          </a:prstGeom>
        </p:spPr>
        <p:txBody>
          <a:bodyPr/>
          <a:lstStyle/>
          <a:p>
            <a:r>
              <a:t>Title Text</a:t>
            </a:r>
          </a:p>
        </p:txBody>
      </p:sp>
      <p:sp>
        <p:nvSpPr>
          <p:cNvPr id="12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1279" name="Picture 6" descr="Picture 6"/>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1280" name="Picture 7" descr="Picture 7"/>
          <p:cNvPicPr>
            <a:picLocks noChangeAspect="1"/>
          </p:cNvPicPr>
          <p:nvPr/>
        </p:nvPicPr>
        <p:blipFill>
          <a:blip r:embed="rId3"/>
          <a:stretch>
            <a:fillRect/>
          </a:stretch>
        </p:blipFill>
        <p:spPr>
          <a:xfrm>
            <a:off x="808773" y="22499113"/>
            <a:ext cx="5644590" cy="2542547"/>
          </a:xfrm>
          <a:prstGeom prst="rect">
            <a:avLst/>
          </a:prstGeom>
          <a:ln w="12700">
            <a:miter lim="400000"/>
          </a:ln>
        </p:spPr>
      </p:pic>
      <p:sp>
        <p:nvSpPr>
          <p:cNvPr id="12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288" name="Picture 6" descr="Picture 6"/>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1289" name="Picture 7" descr="Picture 7"/>
          <p:cNvPicPr>
            <a:picLocks noChangeAspect="1"/>
          </p:cNvPicPr>
          <p:nvPr/>
        </p:nvPicPr>
        <p:blipFill>
          <a:blip r:embed="rId3"/>
          <a:stretch>
            <a:fillRect/>
          </a:stretch>
        </p:blipFill>
        <p:spPr>
          <a:xfrm>
            <a:off x="808773" y="22499113"/>
            <a:ext cx="5644590" cy="2542547"/>
          </a:xfrm>
          <a:prstGeom prst="rect">
            <a:avLst/>
          </a:prstGeom>
          <a:ln w="12700">
            <a:miter lim="400000"/>
          </a:ln>
        </p:spPr>
      </p:pic>
      <p:sp>
        <p:nvSpPr>
          <p:cNvPr id="1290"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1291" name="Body Level One…"/>
          <p:cNvSpPr txBox="1">
            <a:spLocks noGrp="1"/>
          </p:cNvSpPr>
          <p:nvPr>
            <p:ph type="body" sz="half" idx="1"/>
          </p:nvPr>
        </p:nvSpPr>
        <p:spPr>
          <a:xfrm>
            <a:off x="16327042" y="3686533"/>
            <a:ext cx="19442431" cy="18194869"/>
          </a:xfrm>
          <a:prstGeom prst="rect">
            <a:avLst/>
          </a:prstGeom>
        </p:spPr>
        <p:txBody>
          <a:bodyPr/>
          <a:lstStyle>
            <a:lvl1pPr>
              <a:defRPr sz="12000"/>
            </a:lvl1pPr>
            <a:lvl2pPr marL="2691593" indent="-984729">
              <a:defRPr sz="12000"/>
            </a:lvl2pPr>
            <a:lvl3pPr marL="4577502" indent="-1163770">
              <a:defRPr sz="12000"/>
            </a:lvl3pPr>
            <a:lvl4pPr marL="6468120" indent="-1347524">
              <a:defRPr sz="12000"/>
            </a:lvl4pPr>
            <a:lvl5pPr marL="8174983" indent="-1347524">
              <a:defRPr sz="12000"/>
            </a:lvl5pPr>
          </a:lstStyle>
          <a:p>
            <a:r>
              <a:t>Body Level One</a:t>
            </a:r>
          </a:p>
          <a:p>
            <a:pPr lvl="1"/>
            <a:r>
              <a:t>Body Level Two</a:t>
            </a:r>
          </a:p>
          <a:p>
            <a:pPr lvl="2"/>
            <a:r>
              <a:t>Body Level Three</a:t>
            </a:r>
          </a:p>
          <a:p>
            <a:pPr lvl="3"/>
            <a:r>
              <a:t>Body Level Four</a:t>
            </a:r>
          </a:p>
          <a:p>
            <a:pPr lvl="4"/>
            <a:r>
              <a:t>Body Level Five</a:t>
            </a:r>
          </a:p>
        </p:txBody>
      </p:sp>
      <p:sp>
        <p:nvSpPr>
          <p:cNvPr id="1292" name="Text Placeholder 3"/>
          <p:cNvSpPr>
            <a:spLocks noGrp="1"/>
          </p:cNvSpPr>
          <p:nvPr>
            <p:ph type="body" sz="quarter" idx="13"/>
          </p:nvPr>
        </p:nvSpPr>
        <p:spPr>
          <a:xfrm>
            <a:off x="2645332" y="7680959"/>
            <a:ext cx="12386548" cy="14229930"/>
          </a:xfrm>
          <a:prstGeom prst="rect">
            <a:avLst/>
          </a:prstGeom>
        </p:spPr>
        <p:txBody>
          <a:bodyPr/>
          <a:lstStyle/>
          <a:p>
            <a:pPr marL="0" indent="0">
              <a:buSzTx/>
              <a:buFontTx/>
              <a:buNone/>
              <a:defRPr sz="6000"/>
            </a:pPr>
            <a:endParaRPr/>
          </a:p>
        </p:txBody>
      </p:sp>
      <p:sp>
        <p:nvSpPr>
          <p:cNvPr id="12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300" name="Picture 6" descr="Picture 6"/>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1301" name="Picture 7" descr="Picture 7"/>
          <p:cNvPicPr>
            <a:picLocks noChangeAspect="1"/>
          </p:cNvPicPr>
          <p:nvPr/>
        </p:nvPicPr>
        <p:blipFill>
          <a:blip r:embed="rId3"/>
          <a:stretch>
            <a:fillRect/>
          </a:stretch>
        </p:blipFill>
        <p:spPr>
          <a:xfrm>
            <a:off x="808773" y="22499113"/>
            <a:ext cx="5644590" cy="2542547"/>
          </a:xfrm>
          <a:prstGeom prst="rect">
            <a:avLst/>
          </a:prstGeom>
          <a:ln w="12700">
            <a:miter lim="400000"/>
          </a:ln>
        </p:spPr>
      </p:pic>
      <p:sp>
        <p:nvSpPr>
          <p:cNvPr id="1302"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1303" name="Picture Placeholder 2"/>
          <p:cNvSpPr>
            <a:spLocks noGrp="1"/>
          </p:cNvSpPr>
          <p:nvPr>
            <p:ph type="pic" sz="half" idx="13"/>
          </p:nvPr>
        </p:nvSpPr>
        <p:spPr>
          <a:xfrm>
            <a:off x="16327042" y="3686533"/>
            <a:ext cx="19442431" cy="18194869"/>
          </a:xfrm>
          <a:prstGeom prst="rect">
            <a:avLst/>
          </a:prstGeom>
        </p:spPr>
        <p:txBody>
          <a:bodyPr lIns="91439" rIns="91439">
            <a:noAutofit/>
          </a:bodyPr>
          <a:lstStyle/>
          <a:p>
            <a:endParaRPr/>
          </a:p>
        </p:txBody>
      </p:sp>
      <p:sp>
        <p:nvSpPr>
          <p:cNvPr id="1304" name="Body Level One…"/>
          <p:cNvSpPr txBox="1">
            <a:spLocks noGrp="1"/>
          </p:cNvSpPr>
          <p:nvPr>
            <p:ph type="body" sz="quarter" idx="1"/>
          </p:nvPr>
        </p:nvSpPr>
        <p:spPr>
          <a:xfrm>
            <a:off x="2645331" y="7680959"/>
            <a:ext cx="12386549" cy="14229930"/>
          </a:xfrm>
          <a:prstGeom prst="rect">
            <a:avLst/>
          </a:prstGeom>
        </p:spPr>
        <p:txBody>
          <a:bodyPr/>
          <a:lstStyle>
            <a:lvl1pPr marL="0" indent="0">
              <a:buSzTx/>
              <a:buFontTx/>
              <a:buNone/>
              <a:defRPr sz="6000"/>
            </a:lvl1pPr>
            <a:lvl2pPr marL="0" indent="1706864">
              <a:buSzTx/>
              <a:buFontTx/>
              <a:buNone/>
              <a:defRPr sz="6000"/>
            </a:lvl2pPr>
            <a:lvl3pPr marL="0" indent="3413731">
              <a:buSzTx/>
              <a:buFontTx/>
              <a:buNone/>
              <a:defRPr sz="6000"/>
            </a:lvl3pPr>
            <a:lvl4pPr marL="0" indent="5120595">
              <a:buSzTx/>
              <a:buFontTx/>
              <a:buNone/>
              <a:defRPr sz="6000"/>
            </a:lvl4pPr>
            <a:lvl5pPr marL="0" indent="6827460">
              <a:buSzTx/>
              <a:buFontTx/>
              <a:buNone/>
              <a:defRPr sz="6000"/>
            </a:lvl5pPr>
          </a:lstStyle>
          <a:p>
            <a:r>
              <a:t>Body Level One</a:t>
            </a:r>
          </a:p>
          <a:p>
            <a:pPr lvl="1"/>
            <a:r>
              <a:t>Body Level Two</a:t>
            </a:r>
          </a:p>
          <a:p>
            <a:pPr lvl="2"/>
            <a:r>
              <a:t>Body Level Three</a:t>
            </a:r>
          </a:p>
          <a:p>
            <a:pPr lvl="3"/>
            <a:r>
              <a:t>Body Level Four</a:t>
            </a:r>
          </a:p>
          <a:p>
            <a:pPr lvl="4"/>
            <a:r>
              <a:t>Body Level Five</a:t>
            </a:r>
          </a:p>
        </p:txBody>
      </p:sp>
      <p:sp>
        <p:nvSpPr>
          <p:cNvPr id="13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130" name="Title Text"/>
          <p:cNvSpPr txBox="1">
            <a:spLocks noGrp="1"/>
          </p:cNvSpPr>
          <p:nvPr>
            <p:ph type="title"/>
          </p:nvPr>
        </p:nvSpPr>
        <p:spPr>
          <a:xfrm>
            <a:off x="632024" y="3427588"/>
            <a:ext cx="6800851" cy="1059394"/>
          </a:xfrm>
          <a:prstGeom prst="rect">
            <a:avLst/>
          </a:prstGeom>
        </p:spPr>
        <p:txBody>
          <a:bodyPr lIns="38100" tIns="38100" rIns="38100" bIns="38100" anchor="t"/>
          <a:lstStyle>
            <a:lvl1pPr defTabSz="4005631">
              <a:lnSpc>
                <a:spcPct val="100000"/>
              </a:lnSpc>
              <a:defRPr sz="3200" b="1" cap="all">
                <a:latin typeface="Arial"/>
                <a:ea typeface="Arial"/>
                <a:cs typeface="Arial"/>
                <a:sym typeface="Arial"/>
              </a:defRPr>
            </a:lvl1pPr>
          </a:lstStyle>
          <a:p>
            <a:r>
              <a:t>Title Text</a:t>
            </a:r>
          </a:p>
        </p:txBody>
      </p:sp>
      <p:sp>
        <p:nvSpPr>
          <p:cNvPr id="131" name="Body Level One…"/>
          <p:cNvSpPr txBox="1">
            <a:spLocks noGrp="1"/>
          </p:cNvSpPr>
          <p:nvPr>
            <p:ph type="body" sz="quarter" idx="1"/>
          </p:nvPr>
        </p:nvSpPr>
        <p:spPr>
          <a:xfrm>
            <a:off x="632024" y="2260785"/>
            <a:ext cx="6800851" cy="1166813"/>
          </a:xfrm>
          <a:prstGeom prst="rect">
            <a:avLst/>
          </a:prstGeom>
        </p:spPr>
        <p:txBody>
          <a:bodyPr lIns="38100" tIns="38100" rIns="38100" bIns="38100" anchor="b"/>
          <a:lstStyle>
            <a:lvl1pPr marL="0" indent="0" defTabSz="4005631">
              <a:lnSpc>
                <a:spcPct val="100000"/>
              </a:lnSpc>
              <a:spcBef>
                <a:spcPts val="300"/>
              </a:spcBef>
              <a:buSzTx/>
              <a:buFontTx/>
              <a:buNone/>
              <a:defRPr sz="1600">
                <a:latin typeface="Arial"/>
                <a:ea typeface="Arial"/>
                <a:cs typeface="Arial"/>
                <a:sym typeface="Arial"/>
              </a:defRPr>
            </a:lvl1pPr>
            <a:lvl2pPr marL="0" indent="380983" defTabSz="4005631">
              <a:lnSpc>
                <a:spcPct val="100000"/>
              </a:lnSpc>
              <a:spcBef>
                <a:spcPts val="300"/>
              </a:spcBef>
              <a:buSzTx/>
              <a:buFontTx/>
              <a:buNone/>
              <a:defRPr sz="1600">
                <a:latin typeface="Arial"/>
                <a:ea typeface="Arial"/>
                <a:cs typeface="Arial"/>
                <a:sym typeface="Arial"/>
              </a:defRPr>
            </a:lvl2pPr>
            <a:lvl3pPr marL="0" indent="761971" defTabSz="4005631">
              <a:lnSpc>
                <a:spcPct val="100000"/>
              </a:lnSpc>
              <a:spcBef>
                <a:spcPts val="300"/>
              </a:spcBef>
              <a:buSzTx/>
              <a:buFontTx/>
              <a:buNone/>
              <a:defRPr sz="1600">
                <a:latin typeface="Arial"/>
                <a:ea typeface="Arial"/>
                <a:cs typeface="Arial"/>
                <a:sym typeface="Arial"/>
              </a:defRPr>
            </a:lvl3pPr>
            <a:lvl4pPr marL="0" indent="1142956" defTabSz="4005631">
              <a:lnSpc>
                <a:spcPct val="100000"/>
              </a:lnSpc>
              <a:spcBef>
                <a:spcPts val="300"/>
              </a:spcBef>
              <a:buSzTx/>
              <a:buFontTx/>
              <a:buNone/>
              <a:defRPr sz="1600">
                <a:latin typeface="Arial"/>
                <a:ea typeface="Arial"/>
                <a:cs typeface="Arial"/>
                <a:sym typeface="Arial"/>
              </a:defRPr>
            </a:lvl4pPr>
            <a:lvl5pPr marL="0" indent="1523940" defTabSz="4005631">
              <a:lnSpc>
                <a:spcPct val="100000"/>
              </a:lnSpc>
              <a:spcBef>
                <a:spcPts val="300"/>
              </a:spcBef>
              <a:buSzTx/>
              <a:buFontTx/>
              <a:buNone/>
              <a:defRPr sz="16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2" name="Slide Number"/>
          <p:cNvSpPr txBox="1">
            <a:spLocks noGrp="1"/>
          </p:cNvSpPr>
          <p:nvPr>
            <p:ph type="sldNum" sz="quarter" idx="2"/>
          </p:nvPr>
        </p:nvSpPr>
        <p:spPr>
          <a:xfrm>
            <a:off x="18562320" y="23048806"/>
            <a:ext cx="8961120" cy="13631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312" name="Picture 6" descr="Picture 6"/>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1313" name="Picture 7" descr="Picture 7"/>
          <p:cNvPicPr>
            <a:picLocks noChangeAspect="1"/>
          </p:cNvPicPr>
          <p:nvPr/>
        </p:nvPicPr>
        <p:blipFill>
          <a:blip r:embed="rId3"/>
          <a:stretch>
            <a:fillRect/>
          </a:stretch>
        </p:blipFill>
        <p:spPr>
          <a:xfrm>
            <a:off x="808773" y="22499113"/>
            <a:ext cx="5644590" cy="2542547"/>
          </a:xfrm>
          <a:prstGeom prst="rect">
            <a:avLst/>
          </a:prstGeom>
          <a:ln w="12700">
            <a:miter lim="400000"/>
          </a:ln>
        </p:spPr>
      </p:pic>
      <p:sp>
        <p:nvSpPr>
          <p:cNvPr id="1314" name="Title Text"/>
          <p:cNvSpPr txBox="1">
            <a:spLocks noGrp="1"/>
          </p:cNvSpPr>
          <p:nvPr>
            <p:ph type="title"/>
          </p:nvPr>
        </p:nvSpPr>
        <p:spPr>
          <a:prstGeom prst="rect">
            <a:avLst/>
          </a:prstGeom>
        </p:spPr>
        <p:txBody>
          <a:bodyPr/>
          <a:lstStyle/>
          <a:p>
            <a:r>
              <a:t>Title Text</a:t>
            </a:r>
          </a:p>
        </p:txBody>
      </p:sp>
      <p:sp>
        <p:nvSpPr>
          <p:cNvPr id="131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323" name="Picture 6" descr="Picture 6"/>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1324" name="Picture 7" descr="Picture 7"/>
          <p:cNvPicPr>
            <a:picLocks noChangeAspect="1"/>
          </p:cNvPicPr>
          <p:nvPr/>
        </p:nvPicPr>
        <p:blipFill>
          <a:blip r:embed="rId3"/>
          <a:stretch>
            <a:fillRect/>
          </a:stretch>
        </p:blipFill>
        <p:spPr>
          <a:xfrm>
            <a:off x="808773" y="22499113"/>
            <a:ext cx="5644590" cy="2542547"/>
          </a:xfrm>
          <a:prstGeom prst="rect">
            <a:avLst/>
          </a:prstGeom>
          <a:ln w="12700">
            <a:miter lim="400000"/>
          </a:ln>
        </p:spPr>
      </p:pic>
      <p:sp>
        <p:nvSpPr>
          <p:cNvPr id="1325" name="Title Text"/>
          <p:cNvSpPr txBox="1">
            <a:spLocks noGrp="1"/>
          </p:cNvSpPr>
          <p:nvPr>
            <p:ph type="title"/>
          </p:nvPr>
        </p:nvSpPr>
        <p:spPr>
          <a:xfrm>
            <a:off x="27483596" y="1363132"/>
            <a:ext cx="8281036" cy="21697530"/>
          </a:xfrm>
          <a:prstGeom prst="rect">
            <a:avLst/>
          </a:prstGeom>
        </p:spPr>
        <p:txBody>
          <a:bodyPr/>
          <a:lstStyle/>
          <a:p>
            <a:r>
              <a:t>Title Text</a:t>
            </a:r>
          </a:p>
        </p:txBody>
      </p:sp>
      <p:sp>
        <p:nvSpPr>
          <p:cNvPr id="1326" name="Body Level One…"/>
          <p:cNvSpPr txBox="1">
            <a:spLocks noGrp="1"/>
          </p:cNvSpPr>
          <p:nvPr>
            <p:ph type="body" idx="1"/>
          </p:nvPr>
        </p:nvSpPr>
        <p:spPr>
          <a:xfrm>
            <a:off x="2640491" y="1363132"/>
            <a:ext cx="24363046" cy="2169753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133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335" name="Title Text"/>
          <p:cNvSpPr txBox="1">
            <a:spLocks noGrp="1"/>
          </p:cNvSpPr>
          <p:nvPr>
            <p:ph type="title"/>
          </p:nvPr>
        </p:nvSpPr>
        <p:spPr>
          <a:xfrm>
            <a:off x="2880360" y="4190155"/>
            <a:ext cx="32644079" cy="8913708"/>
          </a:xfrm>
          <a:prstGeom prst="rect">
            <a:avLst/>
          </a:prstGeom>
        </p:spPr>
        <p:txBody>
          <a:bodyPr anchor="b"/>
          <a:lstStyle>
            <a:lvl1pPr algn="ctr">
              <a:defRPr sz="22400"/>
            </a:lvl1pPr>
          </a:lstStyle>
          <a:p>
            <a:r>
              <a:t>Title Text</a:t>
            </a:r>
          </a:p>
        </p:txBody>
      </p:sp>
      <p:sp>
        <p:nvSpPr>
          <p:cNvPr id="1336" name="Body Level One…"/>
          <p:cNvSpPr txBox="1">
            <a:spLocks noGrp="1"/>
          </p:cNvSpPr>
          <p:nvPr>
            <p:ph type="body" sz="quarter" idx="1"/>
          </p:nvPr>
        </p:nvSpPr>
        <p:spPr>
          <a:xfrm>
            <a:off x="4800600" y="13447608"/>
            <a:ext cx="28803600" cy="6181512"/>
          </a:xfrm>
          <a:prstGeom prst="rect">
            <a:avLst/>
          </a:prstGeom>
        </p:spPr>
        <p:txBody>
          <a:bodyPr/>
          <a:lstStyle>
            <a:lvl1pPr marL="0" indent="0" algn="ctr">
              <a:buSzTx/>
              <a:buFontTx/>
              <a:buNone/>
              <a:defRPr sz="8800"/>
            </a:lvl1pPr>
            <a:lvl2pPr marL="0" indent="1706864" algn="ctr">
              <a:buSzTx/>
              <a:buFontTx/>
              <a:buNone/>
              <a:defRPr sz="8800"/>
            </a:lvl2pPr>
            <a:lvl3pPr marL="0" indent="3413731" algn="ctr">
              <a:buSzTx/>
              <a:buFontTx/>
              <a:buNone/>
              <a:defRPr sz="8800"/>
            </a:lvl3pPr>
            <a:lvl4pPr marL="0" indent="5120595" algn="ctr">
              <a:buSzTx/>
              <a:buFontTx/>
              <a:buNone/>
              <a:defRPr sz="8800"/>
            </a:lvl4pPr>
            <a:lvl5pPr marL="0" indent="6827460" algn="ctr">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1337" name="Slide Number"/>
          <p:cNvSpPr txBox="1">
            <a:spLocks noGrp="1"/>
          </p:cNvSpPr>
          <p:nvPr>
            <p:ph type="sldNum" sz="quarter" idx="2"/>
          </p:nvPr>
        </p:nvSpPr>
        <p:spPr>
          <a:xfrm>
            <a:off x="35074244" y="24042468"/>
            <a:ext cx="690226" cy="739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134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345" name="Title Text"/>
          <p:cNvSpPr txBox="1">
            <a:spLocks noGrp="1"/>
          </p:cNvSpPr>
          <p:nvPr>
            <p:ph type="title"/>
          </p:nvPr>
        </p:nvSpPr>
        <p:spPr>
          <a:xfrm>
            <a:off x="2640329" y="1363232"/>
            <a:ext cx="33124141" cy="4948769"/>
          </a:xfrm>
          <a:prstGeom prst="rect">
            <a:avLst/>
          </a:prstGeom>
        </p:spPr>
        <p:txBody>
          <a:bodyPr/>
          <a:lstStyle/>
          <a:p>
            <a:r>
              <a:t>Title Text</a:t>
            </a:r>
          </a:p>
        </p:txBody>
      </p:sp>
      <p:sp>
        <p:nvSpPr>
          <p:cNvPr id="134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47" name="Slide Number"/>
          <p:cNvSpPr txBox="1">
            <a:spLocks noGrp="1"/>
          </p:cNvSpPr>
          <p:nvPr>
            <p:ph type="sldNum" sz="quarter" idx="2"/>
          </p:nvPr>
        </p:nvSpPr>
        <p:spPr>
          <a:xfrm>
            <a:off x="35074244" y="24042468"/>
            <a:ext cx="690226" cy="739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135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355" name="Title Text"/>
          <p:cNvSpPr txBox="1">
            <a:spLocks noGrp="1"/>
          </p:cNvSpPr>
          <p:nvPr>
            <p:ph type="title"/>
          </p:nvPr>
        </p:nvSpPr>
        <p:spPr>
          <a:xfrm>
            <a:off x="2620329" y="6383030"/>
            <a:ext cx="33124141" cy="10650220"/>
          </a:xfrm>
          <a:prstGeom prst="rect">
            <a:avLst/>
          </a:prstGeom>
        </p:spPr>
        <p:txBody>
          <a:bodyPr anchor="b"/>
          <a:lstStyle>
            <a:lvl1pPr>
              <a:defRPr sz="22400"/>
            </a:lvl1pPr>
          </a:lstStyle>
          <a:p>
            <a:r>
              <a:t>Title Text</a:t>
            </a:r>
          </a:p>
        </p:txBody>
      </p:sp>
      <p:sp>
        <p:nvSpPr>
          <p:cNvPr id="1356" name="Body Level One…"/>
          <p:cNvSpPr txBox="1">
            <a:spLocks noGrp="1"/>
          </p:cNvSpPr>
          <p:nvPr>
            <p:ph type="body" sz="quarter" idx="1"/>
          </p:nvPr>
        </p:nvSpPr>
        <p:spPr>
          <a:xfrm>
            <a:off x="2620329" y="17134008"/>
            <a:ext cx="33124141" cy="5600699"/>
          </a:xfrm>
          <a:prstGeom prst="rect">
            <a:avLst/>
          </a:prstGeom>
        </p:spPr>
        <p:txBody>
          <a:bodyPr/>
          <a:lstStyle>
            <a:lvl1pPr marL="0" indent="0">
              <a:buSzTx/>
              <a:buFontTx/>
              <a:buNone/>
              <a:defRPr sz="8800"/>
            </a:lvl1pPr>
            <a:lvl2pPr marL="0" indent="1706864">
              <a:buSzTx/>
              <a:buFontTx/>
              <a:buNone/>
              <a:defRPr sz="8800"/>
            </a:lvl2pPr>
            <a:lvl3pPr marL="0" indent="3413731">
              <a:buSzTx/>
              <a:buFontTx/>
              <a:buNone/>
              <a:defRPr sz="8800"/>
            </a:lvl3pPr>
            <a:lvl4pPr marL="0" indent="5120595">
              <a:buSzTx/>
              <a:buFontTx/>
              <a:buNone/>
              <a:defRPr sz="8800"/>
            </a:lvl4pPr>
            <a:lvl5pPr marL="0" indent="6827460">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1357" name="Slide Number"/>
          <p:cNvSpPr txBox="1">
            <a:spLocks noGrp="1"/>
          </p:cNvSpPr>
          <p:nvPr>
            <p:ph type="sldNum" sz="quarter" idx="2"/>
          </p:nvPr>
        </p:nvSpPr>
        <p:spPr>
          <a:xfrm>
            <a:off x="35074244" y="24042468"/>
            <a:ext cx="690226" cy="739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136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365" name="Title Text"/>
          <p:cNvSpPr txBox="1">
            <a:spLocks noGrp="1"/>
          </p:cNvSpPr>
          <p:nvPr>
            <p:ph type="title"/>
          </p:nvPr>
        </p:nvSpPr>
        <p:spPr>
          <a:xfrm>
            <a:off x="2640329" y="1363232"/>
            <a:ext cx="33124141" cy="4948769"/>
          </a:xfrm>
          <a:prstGeom prst="rect">
            <a:avLst/>
          </a:prstGeom>
        </p:spPr>
        <p:txBody>
          <a:bodyPr/>
          <a:lstStyle/>
          <a:p>
            <a:r>
              <a:t>Title Text</a:t>
            </a:r>
          </a:p>
        </p:txBody>
      </p:sp>
      <p:sp>
        <p:nvSpPr>
          <p:cNvPr id="1366" name="Body Level One…"/>
          <p:cNvSpPr txBox="1">
            <a:spLocks noGrp="1"/>
          </p:cNvSpPr>
          <p:nvPr>
            <p:ph type="body" sz="half" idx="1"/>
          </p:nvPr>
        </p:nvSpPr>
        <p:spPr>
          <a:xfrm>
            <a:off x="2640329" y="6815666"/>
            <a:ext cx="16322041" cy="162449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367" name="Slide Number"/>
          <p:cNvSpPr txBox="1">
            <a:spLocks noGrp="1"/>
          </p:cNvSpPr>
          <p:nvPr>
            <p:ph type="sldNum" sz="quarter" idx="2"/>
          </p:nvPr>
        </p:nvSpPr>
        <p:spPr>
          <a:xfrm>
            <a:off x="35074244" y="24042468"/>
            <a:ext cx="690226" cy="739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137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375" name="Title Text"/>
          <p:cNvSpPr txBox="1">
            <a:spLocks noGrp="1"/>
          </p:cNvSpPr>
          <p:nvPr>
            <p:ph type="title"/>
          </p:nvPr>
        </p:nvSpPr>
        <p:spPr>
          <a:xfrm>
            <a:off x="2645331" y="1363232"/>
            <a:ext cx="33124141" cy="4948769"/>
          </a:xfrm>
          <a:prstGeom prst="rect">
            <a:avLst/>
          </a:prstGeom>
        </p:spPr>
        <p:txBody>
          <a:bodyPr/>
          <a:lstStyle/>
          <a:p>
            <a:r>
              <a:t>Title Text</a:t>
            </a:r>
          </a:p>
        </p:txBody>
      </p:sp>
      <p:sp>
        <p:nvSpPr>
          <p:cNvPr id="1376" name="Body Level One…"/>
          <p:cNvSpPr txBox="1">
            <a:spLocks noGrp="1"/>
          </p:cNvSpPr>
          <p:nvPr>
            <p:ph type="body" sz="quarter" idx="1"/>
          </p:nvPr>
        </p:nvSpPr>
        <p:spPr>
          <a:xfrm>
            <a:off x="2645336" y="6276342"/>
            <a:ext cx="16247029" cy="3075939"/>
          </a:xfrm>
          <a:prstGeom prst="rect">
            <a:avLst/>
          </a:prstGeom>
        </p:spPr>
        <p:txBody>
          <a:bodyPr anchor="b"/>
          <a:lstStyle>
            <a:lvl1pPr marL="0" indent="0">
              <a:buSzTx/>
              <a:buFontTx/>
              <a:buNone/>
              <a:defRPr sz="8800" b="1"/>
            </a:lvl1pPr>
            <a:lvl2pPr marL="0" indent="1706864">
              <a:buSzTx/>
              <a:buFontTx/>
              <a:buNone/>
              <a:defRPr sz="8800" b="1"/>
            </a:lvl2pPr>
            <a:lvl3pPr marL="0" indent="3413731">
              <a:buSzTx/>
              <a:buFontTx/>
              <a:buNone/>
              <a:defRPr sz="8800" b="1"/>
            </a:lvl3pPr>
            <a:lvl4pPr marL="0" indent="5120595">
              <a:buSzTx/>
              <a:buFontTx/>
              <a:buNone/>
              <a:defRPr sz="8800" b="1"/>
            </a:lvl4pPr>
            <a:lvl5pPr marL="0" indent="6827460">
              <a:buSzTx/>
              <a:buFontTx/>
              <a:buNone/>
              <a:defRPr sz="8800" b="1"/>
            </a:lvl5pPr>
          </a:lstStyle>
          <a:p>
            <a:r>
              <a:t>Body Level One</a:t>
            </a:r>
          </a:p>
          <a:p>
            <a:pPr lvl="1"/>
            <a:r>
              <a:t>Body Level Two</a:t>
            </a:r>
          </a:p>
          <a:p>
            <a:pPr lvl="2"/>
            <a:r>
              <a:t>Body Level Three</a:t>
            </a:r>
          </a:p>
          <a:p>
            <a:pPr lvl="3"/>
            <a:r>
              <a:t>Body Level Four</a:t>
            </a:r>
          </a:p>
          <a:p>
            <a:pPr lvl="4"/>
            <a:r>
              <a:t>Body Level Five</a:t>
            </a:r>
          </a:p>
        </p:txBody>
      </p:sp>
      <p:sp>
        <p:nvSpPr>
          <p:cNvPr id="1377" name="Text Placeholder 4"/>
          <p:cNvSpPr>
            <a:spLocks noGrp="1"/>
          </p:cNvSpPr>
          <p:nvPr>
            <p:ph type="body" sz="quarter" idx="13"/>
          </p:nvPr>
        </p:nvSpPr>
        <p:spPr>
          <a:xfrm>
            <a:off x="19442431" y="6276342"/>
            <a:ext cx="16327043" cy="3075939"/>
          </a:xfrm>
          <a:prstGeom prst="rect">
            <a:avLst/>
          </a:prstGeom>
        </p:spPr>
        <p:txBody>
          <a:bodyPr anchor="b"/>
          <a:lstStyle/>
          <a:p>
            <a:pPr marL="0" indent="0">
              <a:buSzTx/>
              <a:buFontTx/>
              <a:buNone/>
              <a:defRPr sz="8800" b="1"/>
            </a:pPr>
            <a:endParaRPr/>
          </a:p>
        </p:txBody>
      </p:sp>
      <p:sp>
        <p:nvSpPr>
          <p:cNvPr id="1378" name="Slide Number"/>
          <p:cNvSpPr txBox="1">
            <a:spLocks noGrp="1"/>
          </p:cNvSpPr>
          <p:nvPr>
            <p:ph type="sldNum" sz="quarter" idx="2"/>
          </p:nvPr>
        </p:nvSpPr>
        <p:spPr>
          <a:xfrm>
            <a:off x="35074244" y="24042468"/>
            <a:ext cx="690226" cy="739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1385"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386" name="Title Text"/>
          <p:cNvSpPr txBox="1">
            <a:spLocks noGrp="1"/>
          </p:cNvSpPr>
          <p:nvPr>
            <p:ph type="title"/>
          </p:nvPr>
        </p:nvSpPr>
        <p:spPr>
          <a:xfrm>
            <a:off x="2640329" y="1363232"/>
            <a:ext cx="33124141" cy="4948769"/>
          </a:xfrm>
          <a:prstGeom prst="rect">
            <a:avLst/>
          </a:prstGeom>
        </p:spPr>
        <p:txBody>
          <a:bodyPr/>
          <a:lstStyle/>
          <a:p>
            <a:r>
              <a:t>Title Text</a:t>
            </a:r>
          </a:p>
        </p:txBody>
      </p:sp>
      <p:sp>
        <p:nvSpPr>
          <p:cNvPr id="1387" name="Slide Number"/>
          <p:cNvSpPr txBox="1">
            <a:spLocks noGrp="1"/>
          </p:cNvSpPr>
          <p:nvPr>
            <p:ph type="sldNum" sz="quarter" idx="2"/>
          </p:nvPr>
        </p:nvSpPr>
        <p:spPr>
          <a:xfrm>
            <a:off x="35074244" y="24042468"/>
            <a:ext cx="690226" cy="739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139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395" name="Slide Number"/>
          <p:cNvSpPr txBox="1">
            <a:spLocks noGrp="1"/>
          </p:cNvSpPr>
          <p:nvPr>
            <p:ph type="sldNum" sz="quarter" idx="2"/>
          </p:nvPr>
        </p:nvSpPr>
        <p:spPr>
          <a:xfrm>
            <a:off x="35074244" y="24042468"/>
            <a:ext cx="690226" cy="739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1402"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403"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1404" name="Body Level One…"/>
          <p:cNvSpPr txBox="1">
            <a:spLocks noGrp="1"/>
          </p:cNvSpPr>
          <p:nvPr>
            <p:ph type="body" sz="half" idx="1"/>
          </p:nvPr>
        </p:nvSpPr>
        <p:spPr>
          <a:xfrm>
            <a:off x="16327042" y="3686485"/>
            <a:ext cx="19442431" cy="18194868"/>
          </a:xfrm>
          <a:prstGeom prst="rect">
            <a:avLst/>
          </a:prstGeom>
        </p:spPr>
        <p:txBody>
          <a:bodyPr/>
          <a:lstStyle>
            <a:lvl1pPr>
              <a:defRPr sz="12000"/>
            </a:lvl1pPr>
            <a:lvl2pPr marL="2691593" indent="-984729">
              <a:defRPr sz="12000"/>
            </a:lvl2pPr>
            <a:lvl3pPr marL="4577502" indent="-1163770">
              <a:defRPr sz="12000"/>
            </a:lvl3pPr>
            <a:lvl4pPr marL="6468120" indent="-1347524">
              <a:defRPr sz="12000"/>
            </a:lvl4pPr>
            <a:lvl5pPr marL="8174983" indent="-1347524">
              <a:defRPr sz="12000"/>
            </a:lvl5pPr>
          </a:lstStyle>
          <a:p>
            <a:r>
              <a:t>Body Level One</a:t>
            </a:r>
          </a:p>
          <a:p>
            <a:pPr lvl="1"/>
            <a:r>
              <a:t>Body Level Two</a:t>
            </a:r>
          </a:p>
          <a:p>
            <a:pPr lvl="2"/>
            <a:r>
              <a:t>Body Level Three</a:t>
            </a:r>
          </a:p>
          <a:p>
            <a:pPr lvl="3"/>
            <a:r>
              <a:t>Body Level Four</a:t>
            </a:r>
          </a:p>
          <a:p>
            <a:pPr lvl="4"/>
            <a:r>
              <a:t>Body Level Five</a:t>
            </a:r>
          </a:p>
        </p:txBody>
      </p:sp>
      <p:sp>
        <p:nvSpPr>
          <p:cNvPr id="1405" name="Text Placeholder 3"/>
          <p:cNvSpPr>
            <a:spLocks noGrp="1"/>
          </p:cNvSpPr>
          <p:nvPr>
            <p:ph type="body" sz="quarter" idx="13"/>
          </p:nvPr>
        </p:nvSpPr>
        <p:spPr>
          <a:xfrm>
            <a:off x="2645332" y="7680959"/>
            <a:ext cx="12386548" cy="14229930"/>
          </a:xfrm>
          <a:prstGeom prst="rect">
            <a:avLst/>
          </a:prstGeom>
        </p:spPr>
        <p:txBody>
          <a:bodyPr/>
          <a:lstStyle/>
          <a:p>
            <a:pPr marL="0" indent="0">
              <a:buSzTx/>
              <a:buFontTx/>
              <a:buNone/>
              <a:defRPr sz="6000"/>
            </a:pPr>
            <a:endParaRPr/>
          </a:p>
        </p:txBody>
      </p:sp>
      <p:sp>
        <p:nvSpPr>
          <p:cNvPr id="1406" name="Slide Number"/>
          <p:cNvSpPr txBox="1">
            <a:spLocks noGrp="1"/>
          </p:cNvSpPr>
          <p:nvPr>
            <p:ph type="sldNum" sz="quarter" idx="2"/>
          </p:nvPr>
        </p:nvSpPr>
        <p:spPr>
          <a:xfrm>
            <a:off x="35074244" y="24042468"/>
            <a:ext cx="690226" cy="739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39" name="Title Text"/>
          <p:cNvSpPr txBox="1">
            <a:spLocks noGrp="1"/>
          </p:cNvSpPr>
          <p:nvPr>
            <p:ph type="title"/>
          </p:nvPr>
        </p:nvSpPr>
        <p:spPr>
          <a:xfrm>
            <a:off x="0" y="0"/>
            <a:ext cx="1270" cy="1270"/>
          </a:xfrm>
          <a:prstGeom prst="rect">
            <a:avLst/>
          </a:prstGeom>
        </p:spPr>
        <p:txBody>
          <a:bodyPr lIns="38100" tIns="38100" rIns="38100" bIns="38100" anchor="t"/>
          <a:lstStyle>
            <a:lvl1pPr defTabSz="4005631">
              <a:lnSpc>
                <a:spcPct val="100000"/>
              </a:lnSpc>
              <a:defRPr sz="3200" b="1">
                <a:latin typeface="Arial"/>
                <a:ea typeface="Arial"/>
                <a:cs typeface="Arial"/>
                <a:sym typeface="Arial"/>
              </a:defRPr>
            </a:lvl1pPr>
          </a:lstStyle>
          <a:p>
            <a:r>
              <a:t>Title Text</a:t>
            </a:r>
          </a:p>
        </p:txBody>
      </p:sp>
      <p:sp>
        <p:nvSpPr>
          <p:cNvPr id="140" name="Body Level One…"/>
          <p:cNvSpPr txBox="1">
            <a:spLocks noGrp="1"/>
          </p:cNvSpPr>
          <p:nvPr>
            <p:ph type="body" sz="quarter" idx="1"/>
          </p:nvPr>
        </p:nvSpPr>
        <p:spPr>
          <a:xfrm>
            <a:off x="600075" y="1659471"/>
            <a:ext cx="3333750" cy="3378201"/>
          </a:xfrm>
          <a:prstGeom prst="rect">
            <a:avLst/>
          </a:prstGeom>
        </p:spPr>
        <p:txBody>
          <a:bodyPr lIns="38100" tIns="38100" rIns="38100" bIns="38100"/>
          <a:lstStyle>
            <a:lvl1pPr marL="285739" indent="-285739" defTabSz="4005631">
              <a:lnSpc>
                <a:spcPct val="100000"/>
              </a:lnSpc>
              <a:spcBef>
                <a:spcPts val="500"/>
              </a:spcBef>
              <a:buSzTx/>
              <a:buFontTx/>
              <a:buNone/>
              <a:defRPr sz="2400">
                <a:latin typeface="Arial"/>
                <a:ea typeface="Arial"/>
                <a:cs typeface="Arial"/>
                <a:sym typeface="Arial"/>
              </a:defRPr>
            </a:lvl1pPr>
            <a:lvl2pPr marL="285739" indent="1717076" defTabSz="4005631">
              <a:lnSpc>
                <a:spcPct val="100000"/>
              </a:lnSpc>
              <a:spcBef>
                <a:spcPts val="500"/>
              </a:spcBef>
              <a:buSzTx/>
              <a:buFontTx/>
              <a:buNone/>
              <a:defRPr sz="2400">
                <a:latin typeface="Arial"/>
                <a:ea typeface="Arial"/>
                <a:cs typeface="Arial"/>
                <a:sym typeface="Arial"/>
              </a:defRPr>
            </a:lvl2pPr>
            <a:lvl3pPr marL="285739" indent="3719892" defTabSz="4005631">
              <a:lnSpc>
                <a:spcPct val="100000"/>
              </a:lnSpc>
              <a:spcBef>
                <a:spcPts val="500"/>
              </a:spcBef>
              <a:buSzTx/>
              <a:buFontTx/>
              <a:buNone/>
              <a:defRPr sz="2400">
                <a:latin typeface="Arial"/>
                <a:ea typeface="Arial"/>
                <a:cs typeface="Arial"/>
                <a:sym typeface="Arial"/>
              </a:defRPr>
            </a:lvl3pPr>
            <a:lvl4pPr marL="285739" indent="5722708" defTabSz="4005631">
              <a:lnSpc>
                <a:spcPct val="100000"/>
              </a:lnSpc>
              <a:spcBef>
                <a:spcPts val="500"/>
              </a:spcBef>
              <a:buSzTx/>
              <a:buFontTx/>
              <a:buNone/>
              <a:defRPr sz="2400">
                <a:latin typeface="Arial"/>
                <a:ea typeface="Arial"/>
                <a:cs typeface="Arial"/>
                <a:sym typeface="Arial"/>
              </a:defRPr>
            </a:lvl4pPr>
            <a:lvl5pPr marL="285739" indent="7725524" defTabSz="4005631">
              <a:lnSpc>
                <a:spcPct val="100000"/>
              </a:lnSpc>
              <a:spcBef>
                <a:spcPts val="500"/>
              </a:spcBef>
              <a:buSzTx/>
              <a:buFontTx/>
              <a:buNone/>
              <a:defRPr sz="24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41" name="Slide Number"/>
          <p:cNvSpPr txBox="1">
            <a:spLocks noGrp="1"/>
          </p:cNvSpPr>
          <p:nvPr>
            <p:ph type="sldNum" sz="quarter" idx="2"/>
          </p:nvPr>
        </p:nvSpPr>
        <p:spPr>
          <a:xfrm>
            <a:off x="18562320" y="23048806"/>
            <a:ext cx="8961120" cy="13631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141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414"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1415" name="Picture Placeholder 2"/>
          <p:cNvSpPr>
            <a:spLocks noGrp="1"/>
          </p:cNvSpPr>
          <p:nvPr>
            <p:ph type="pic" sz="half" idx="13"/>
          </p:nvPr>
        </p:nvSpPr>
        <p:spPr>
          <a:xfrm>
            <a:off x="16327042" y="3686485"/>
            <a:ext cx="19442431" cy="18194868"/>
          </a:xfrm>
          <a:prstGeom prst="rect">
            <a:avLst/>
          </a:prstGeom>
        </p:spPr>
        <p:txBody>
          <a:bodyPr lIns="91439" rIns="91439">
            <a:noAutofit/>
          </a:bodyPr>
          <a:lstStyle/>
          <a:p>
            <a:endParaRPr/>
          </a:p>
        </p:txBody>
      </p:sp>
      <p:sp>
        <p:nvSpPr>
          <p:cNvPr id="1416" name="Body Level One…"/>
          <p:cNvSpPr txBox="1">
            <a:spLocks noGrp="1"/>
          </p:cNvSpPr>
          <p:nvPr>
            <p:ph type="body" sz="quarter" idx="1"/>
          </p:nvPr>
        </p:nvSpPr>
        <p:spPr>
          <a:xfrm>
            <a:off x="2645331" y="7680959"/>
            <a:ext cx="12386549" cy="14229930"/>
          </a:xfrm>
          <a:prstGeom prst="rect">
            <a:avLst/>
          </a:prstGeom>
        </p:spPr>
        <p:txBody>
          <a:bodyPr/>
          <a:lstStyle>
            <a:lvl1pPr marL="0" indent="0">
              <a:buSzTx/>
              <a:buFontTx/>
              <a:buNone/>
              <a:defRPr sz="6000"/>
            </a:lvl1pPr>
            <a:lvl2pPr marL="0" indent="1706864">
              <a:buSzTx/>
              <a:buFontTx/>
              <a:buNone/>
              <a:defRPr sz="6000"/>
            </a:lvl2pPr>
            <a:lvl3pPr marL="0" indent="3413731">
              <a:buSzTx/>
              <a:buFontTx/>
              <a:buNone/>
              <a:defRPr sz="6000"/>
            </a:lvl3pPr>
            <a:lvl4pPr marL="0" indent="5120595">
              <a:buSzTx/>
              <a:buFontTx/>
              <a:buNone/>
              <a:defRPr sz="6000"/>
            </a:lvl4pPr>
            <a:lvl5pPr marL="0" indent="6827460">
              <a:buSzTx/>
              <a:buFontTx/>
              <a:buNone/>
              <a:defRPr sz="6000"/>
            </a:lvl5pPr>
          </a:lstStyle>
          <a:p>
            <a:r>
              <a:t>Body Level One</a:t>
            </a:r>
          </a:p>
          <a:p>
            <a:pPr lvl="1"/>
            <a:r>
              <a:t>Body Level Two</a:t>
            </a:r>
          </a:p>
          <a:p>
            <a:pPr lvl="2"/>
            <a:r>
              <a:t>Body Level Three</a:t>
            </a:r>
          </a:p>
          <a:p>
            <a:pPr lvl="3"/>
            <a:r>
              <a:t>Body Level Four</a:t>
            </a:r>
          </a:p>
          <a:p>
            <a:pPr lvl="4"/>
            <a:r>
              <a:t>Body Level Five</a:t>
            </a:r>
          </a:p>
        </p:txBody>
      </p:sp>
      <p:sp>
        <p:nvSpPr>
          <p:cNvPr id="1417" name="Slide Number"/>
          <p:cNvSpPr txBox="1">
            <a:spLocks noGrp="1"/>
          </p:cNvSpPr>
          <p:nvPr>
            <p:ph type="sldNum" sz="quarter" idx="2"/>
          </p:nvPr>
        </p:nvSpPr>
        <p:spPr>
          <a:xfrm>
            <a:off x="35074244" y="24042468"/>
            <a:ext cx="690226" cy="739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142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425" name="Title Text"/>
          <p:cNvSpPr txBox="1">
            <a:spLocks noGrp="1"/>
          </p:cNvSpPr>
          <p:nvPr>
            <p:ph type="title"/>
          </p:nvPr>
        </p:nvSpPr>
        <p:spPr>
          <a:xfrm>
            <a:off x="2640329" y="1363232"/>
            <a:ext cx="33124141" cy="4948769"/>
          </a:xfrm>
          <a:prstGeom prst="rect">
            <a:avLst/>
          </a:prstGeom>
        </p:spPr>
        <p:txBody>
          <a:bodyPr/>
          <a:lstStyle/>
          <a:p>
            <a:r>
              <a:t>Title Text</a:t>
            </a:r>
          </a:p>
        </p:txBody>
      </p:sp>
      <p:sp>
        <p:nvSpPr>
          <p:cNvPr id="142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27" name="Slide Number"/>
          <p:cNvSpPr txBox="1">
            <a:spLocks noGrp="1"/>
          </p:cNvSpPr>
          <p:nvPr>
            <p:ph type="sldNum" sz="quarter" idx="2"/>
          </p:nvPr>
        </p:nvSpPr>
        <p:spPr>
          <a:xfrm>
            <a:off x="35074244" y="24042468"/>
            <a:ext cx="690226" cy="739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143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1435" name="Title Text"/>
          <p:cNvSpPr txBox="1">
            <a:spLocks noGrp="1"/>
          </p:cNvSpPr>
          <p:nvPr>
            <p:ph type="title"/>
          </p:nvPr>
        </p:nvSpPr>
        <p:spPr>
          <a:xfrm>
            <a:off x="27483541" y="1363132"/>
            <a:ext cx="8281035" cy="21697530"/>
          </a:xfrm>
          <a:prstGeom prst="rect">
            <a:avLst/>
          </a:prstGeom>
        </p:spPr>
        <p:txBody>
          <a:bodyPr/>
          <a:lstStyle/>
          <a:p>
            <a:r>
              <a:t>Title Text</a:t>
            </a:r>
          </a:p>
        </p:txBody>
      </p:sp>
      <p:sp>
        <p:nvSpPr>
          <p:cNvPr id="1436" name="Body Level One…"/>
          <p:cNvSpPr txBox="1">
            <a:spLocks noGrp="1"/>
          </p:cNvSpPr>
          <p:nvPr>
            <p:ph type="body" idx="1"/>
          </p:nvPr>
        </p:nvSpPr>
        <p:spPr>
          <a:xfrm>
            <a:off x="2640437" y="1363132"/>
            <a:ext cx="24363045" cy="2169753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37" name="Slide Number"/>
          <p:cNvSpPr txBox="1">
            <a:spLocks noGrp="1"/>
          </p:cNvSpPr>
          <p:nvPr>
            <p:ph type="sldNum" sz="quarter" idx="2"/>
          </p:nvPr>
        </p:nvSpPr>
        <p:spPr>
          <a:xfrm>
            <a:off x="35074244" y="24042468"/>
            <a:ext cx="690226" cy="73914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444" name="Title Text"/>
          <p:cNvSpPr txBox="1">
            <a:spLocks noGrp="1"/>
          </p:cNvSpPr>
          <p:nvPr>
            <p:ph type="title"/>
          </p:nvPr>
        </p:nvSpPr>
        <p:spPr>
          <a:xfrm>
            <a:off x="2880360" y="7953588"/>
            <a:ext cx="32644079" cy="5488094"/>
          </a:xfrm>
          <a:prstGeom prst="rect">
            <a:avLst/>
          </a:prstGeom>
        </p:spPr>
        <p:txBody>
          <a:bodyPr lIns="182879" tIns="182879" rIns="182879" bIns="182879"/>
          <a:lstStyle>
            <a:lvl1pPr algn="ctr" defTabSz="1828800">
              <a:lnSpc>
                <a:spcPct val="100000"/>
              </a:lnSpc>
              <a:defRPr sz="17600">
                <a:latin typeface="+mn-lt"/>
                <a:ea typeface="+mn-ea"/>
                <a:cs typeface="+mn-cs"/>
                <a:sym typeface="Calibri"/>
              </a:defRPr>
            </a:lvl1pPr>
          </a:lstStyle>
          <a:p>
            <a:r>
              <a:t>Title Text</a:t>
            </a:r>
          </a:p>
        </p:txBody>
      </p:sp>
      <p:sp>
        <p:nvSpPr>
          <p:cNvPr id="1445" name="Body Level One…"/>
          <p:cNvSpPr txBox="1">
            <a:spLocks noGrp="1"/>
          </p:cNvSpPr>
          <p:nvPr>
            <p:ph type="body" sz="quarter" idx="1"/>
          </p:nvPr>
        </p:nvSpPr>
        <p:spPr>
          <a:xfrm>
            <a:off x="5760720" y="14508480"/>
            <a:ext cx="26883361" cy="6543041"/>
          </a:xfrm>
          <a:prstGeom prst="rect">
            <a:avLst/>
          </a:prstGeom>
        </p:spPr>
        <p:txBody>
          <a:bodyPr lIns="182879" tIns="182879" rIns="182879" bIns="182879"/>
          <a:lstStyle>
            <a:lvl1pPr marL="0" indent="0" algn="ctr" defTabSz="1828800">
              <a:lnSpc>
                <a:spcPct val="100000"/>
              </a:lnSpc>
              <a:spcBef>
                <a:spcPts val="3000"/>
              </a:spcBef>
              <a:buSzTx/>
              <a:buFontTx/>
              <a:buNone/>
              <a:defRPr sz="12800">
                <a:solidFill>
                  <a:srgbClr val="888888"/>
                </a:solidFill>
              </a:defRPr>
            </a:lvl1pPr>
            <a:lvl2pPr marL="0" indent="1828800" algn="ctr" defTabSz="1828800">
              <a:lnSpc>
                <a:spcPct val="100000"/>
              </a:lnSpc>
              <a:spcBef>
                <a:spcPts val="3000"/>
              </a:spcBef>
              <a:buSzTx/>
              <a:buFontTx/>
              <a:buNone/>
              <a:defRPr sz="12800">
                <a:solidFill>
                  <a:srgbClr val="888888"/>
                </a:solidFill>
              </a:defRPr>
            </a:lvl2pPr>
            <a:lvl3pPr marL="0" indent="3657600" algn="ctr" defTabSz="1828800">
              <a:lnSpc>
                <a:spcPct val="100000"/>
              </a:lnSpc>
              <a:spcBef>
                <a:spcPts val="3000"/>
              </a:spcBef>
              <a:buSzTx/>
              <a:buFontTx/>
              <a:buNone/>
              <a:defRPr sz="12800">
                <a:solidFill>
                  <a:srgbClr val="888888"/>
                </a:solidFill>
              </a:defRPr>
            </a:lvl3pPr>
            <a:lvl4pPr marL="0" indent="5486400" algn="ctr" defTabSz="1828800">
              <a:lnSpc>
                <a:spcPct val="100000"/>
              </a:lnSpc>
              <a:spcBef>
                <a:spcPts val="3000"/>
              </a:spcBef>
              <a:buSzTx/>
              <a:buFontTx/>
              <a:buNone/>
              <a:defRPr sz="12800">
                <a:solidFill>
                  <a:srgbClr val="888888"/>
                </a:solidFill>
              </a:defRPr>
            </a:lvl4pPr>
            <a:lvl5pPr marL="0" indent="7315200" algn="ctr" defTabSz="1828800">
              <a:lnSpc>
                <a:spcPct val="100000"/>
              </a:lnSpc>
              <a:spcBef>
                <a:spcPts val="3000"/>
              </a:spcBef>
              <a:buSzTx/>
              <a:buFontTx/>
              <a:buNone/>
              <a:defRPr sz="12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446" name="Slide Number"/>
          <p:cNvSpPr txBox="1">
            <a:spLocks noGrp="1"/>
          </p:cNvSpPr>
          <p:nvPr>
            <p:ph type="sldNum" sz="quarter" idx="2"/>
          </p:nvPr>
        </p:nvSpPr>
        <p:spPr>
          <a:xfrm>
            <a:off x="35466733" y="23873461"/>
            <a:ext cx="1017827" cy="1076961"/>
          </a:xfrm>
          <a:prstGeom prst="rect">
            <a:avLst/>
          </a:prstGeom>
        </p:spPr>
        <p:txBody>
          <a:bodyPr lIns="182879" tIns="182879" rIns="182879" bIns="182879"/>
          <a:lstStyle>
            <a:lvl1pPr>
              <a:defRPr sz="4800"/>
            </a:lvl1pPr>
          </a:lstStyle>
          <a:p>
            <a:fld id="{86CB4B4D-7CA3-9044-876B-883B54F8677D}" type="slidenum">
              <a:t>‹#›</a:t>
            </a:fld>
            <a:endParaRPr/>
          </a:p>
        </p:txBody>
      </p:sp>
    </p:spTree>
  </p:cSld>
  <p:clrMapOvr>
    <a:masterClrMapping/>
  </p:clrMapOvr>
  <p:transition spd="med"/>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453" name="Title Text"/>
          <p:cNvSpPr txBox="1">
            <a:spLocks noGrp="1"/>
          </p:cNvSpPr>
          <p:nvPr>
            <p:ph type="title"/>
          </p:nvPr>
        </p:nvSpPr>
        <p:spPr>
          <a:xfrm>
            <a:off x="1920239" y="1025315"/>
            <a:ext cx="34564323" cy="4267201"/>
          </a:xfrm>
          <a:prstGeom prst="rect">
            <a:avLst/>
          </a:prstGeom>
        </p:spPr>
        <p:txBody>
          <a:bodyPr lIns="182879" tIns="182879" rIns="182879" bIns="182879"/>
          <a:lstStyle>
            <a:lvl1pPr algn="ctr" defTabSz="1828800">
              <a:lnSpc>
                <a:spcPct val="100000"/>
              </a:lnSpc>
              <a:defRPr sz="17600">
                <a:latin typeface="+mn-lt"/>
                <a:ea typeface="+mn-ea"/>
                <a:cs typeface="+mn-cs"/>
                <a:sym typeface="Calibri"/>
              </a:defRPr>
            </a:lvl1pPr>
          </a:lstStyle>
          <a:p>
            <a:r>
              <a:t>Title Text</a:t>
            </a:r>
          </a:p>
        </p:txBody>
      </p:sp>
      <p:sp>
        <p:nvSpPr>
          <p:cNvPr id="1454" name="Body Level One…"/>
          <p:cNvSpPr txBox="1">
            <a:spLocks noGrp="1"/>
          </p:cNvSpPr>
          <p:nvPr>
            <p:ph type="body" idx="1"/>
          </p:nvPr>
        </p:nvSpPr>
        <p:spPr>
          <a:xfrm>
            <a:off x="1920239" y="5974081"/>
            <a:ext cx="34564323" cy="16896930"/>
          </a:xfrm>
          <a:prstGeom prst="rect">
            <a:avLst/>
          </a:prstGeom>
        </p:spPr>
        <p:txBody>
          <a:bodyPr lIns="182879" tIns="182879" rIns="182879" bIns="182879"/>
          <a:lstStyle>
            <a:lvl1pPr marL="1371600" indent="-1371600" defTabSz="1828800">
              <a:lnSpc>
                <a:spcPct val="100000"/>
              </a:lnSpc>
              <a:spcBef>
                <a:spcPts val="3000"/>
              </a:spcBef>
              <a:defRPr sz="12800"/>
            </a:lvl1pPr>
            <a:lvl2pPr marL="3135085" indent="-1306285" defTabSz="1828800">
              <a:lnSpc>
                <a:spcPct val="100000"/>
              </a:lnSpc>
              <a:spcBef>
                <a:spcPts val="3000"/>
              </a:spcBef>
              <a:buChar char="–"/>
              <a:defRPr sz="12800"/>
            </a:lvl2pPr>
            <a:lvl3pPr marL="4876800" indent="-1219200" defTabSz="1828800">
              <a:lnSpc>
                <a:spcPct val="100000"/>
              </a:lnSpc>
              <a:spcBef>
                <a:spcPts val="3000"/>
              </a:spcBef>
              <a:defRPr sz="12800"/>
            </a:lvl3pPr>
            <a:lvl4pPr marL="6949440" indent="-1463040" defTabSz="1828800">
              <a:lnSpc>
                <a:spcPct val="100000"/>
              </a:lnSpc>
              <a:spcBef>
                <a:spcPts val="3000"/>
              </a:spcBef>
              <a:buChar char="–"/>
              <a:defRPr sz="12800"/>
            </a:lvl4pPr>
            <a:lvl5pPr marL="8778240" indent="-1463040" defTabSz="1828800">
              <a:lnSpc>
                <a:spcPct val="100000"/>
              </a:lnSpc>
              <a:spcBef>
                <a:spcPts val="3000"/>
              </a:spcBef>
              <a:buChar char="»"/>
              <a:defRPr sz="12800"/>
            </a:lvl5pPr>
          </a:lstStyle>
          <a:p>
            <a:r>
              <a:t>Body Level One</a:t>
            </a:r>
          </a:p>
          <a:p>
            <a:pPr lvl="1"/>
            <a:r>
              <a:t>Body Level Two</a:t>
            </a:r>
          </a:p>
          <a:p>
            <a:pPr lvl="2"/>
            <a:r>
              <a:t>Body Level Three</a:t>
            </a:r>
          </a:p>
          <a:p>
            <a:pPr lvl="3"/>
            <a:r>
              <a:t>Body Level Four</a:t>
            </a:r>
          </a:p>
          <a:p>
            <a:pPr lvl="4"/>
            <a:r>
              <a:t>Body Level Five</a:t>
            </a:r>
          </a:p>
        </p:txBody>
      </p:sp>
      <p:sp>
        <p:nvSpPr>
          <p:cNvPr id="1455" name="Slide Number"/>
          <p:cNvSpPr txBox="1">
            <a:spLocks noGrp="1"/>
          </p:cNvSpPr>
          <p:nvPr>
            <p:ph type="sldNum" sz="quarter" idx="2"/>
          </p:nvPr>
        </p:nvSpPr>
        <p:spPr>
          <a:xfrm>
            <a:off x="35466733" y="23873461"/>
            <a:ext cx="1017827" cy="1076961"/>
          </a:xfrm>
          <a:prstGeom prst="rect">
            <a:avLst/>
          </a:prstGeom>
        </p:spPr>
        <p:txBody>
          <a:bodyPr lIns="182879" tIns="182879" rIns="182879" bIns="182879"/>
          <a:lstStyle>
            <a:lvl1pPr>
              <a:defRPr sz="4800"/>
            </a:lvl1pPr>
          </a:lstStyle>
          <a:p>
            <a:fld id="{86CB4B4D-7CA3-9044-876B-883B54F8677D}" type="slidenum">
              <a:t>‹#›</a:t>
            </a:fld>
            <a:endParaRPr/>
          </a:p>
        </p:txBody>
      </p:sp>
    </p:spTree>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1462" name="Title Text"/>
          <p:cNvSpPr txBox="1">
            <a:spLocks noGrp="1"/>
          </p:cNvSpPr>
          <p:nvPr>
            <p:ph type="title"/>
          </p:nvPr>
        </p:nvSpPr>
        <p:spPr>
          <a:xfrm>
            <a:off x="3033715" y="16452428"/>
            <a:ext cx="32644079" cy="5085081"/>
          </a:xfrm>
          <a:prstGeom prst="rect">
            <a:avLst/>
          </a:prstGeom>
        </p:spPr>
        <p:txBody>
          <a:bodyPr lIns="182879" tIns="182879" rIns="182879" bIns="182879" anchor="t"/>
          <a:lstStyle>
            <a:lvl1pPr defTabSz="1828800">
              <a:lnSpc>
                <a:spcPct val="100000"/>
              </a:lnSpc>
              <a:defRPr sz="16000" b="1" cap="all">
                <a:latin typeface="+mn-lt"/>
                <a:ea typeface="+mn-ea"/>
                <a:cs typeface="+mn-cs"/>
                <a:sym typeface="Calibri"/>
              </a:defRPr>
            </a:lvl1pPr>
          </a:lstStyle>
          <a:p>
            <a:r>
              <a:t>Title Text</a:t>
            </a:r>
          </a:p>
        </p:txBody>
      </p:sp>
      <p:sp>
        <p:nvSpPr>
          <p:cNvPr id="1463" name="Body Level One…"/>
          <p:cNvSpPr txBox="1">
            <a:spLocks noGrp="1"/>
          </p:cNvSpPr>
          <p:nvPr>
            <p:ph type="body" sz="quarter" idx="1"/>
          </p:nvPr>
        </p:nvSpPr>
        <p:spPr>
          <a:xfrm>
            <a:off x="3033715" y="10851729"/>
            <a:ext cx="32644079" cy="5600699"/>
          </a:xfrm>
          <a:prstGeom prst="rect">
            <a:avLst/>
          </a:prstGeom>
        </p:spPr>
        <p:txBody>
          <a:bodyPr lIns="182879" tIns="182879" rIns="182879" bIns="182879" anchor="b"/>
          <a:lstStyle>
            <a:lvl1pPr marL="0" indent="0" defTabSz="1828800">
              <a:lnSpc>
                <a:spcPct val="100000"/>
              </a:lnSpc>
              <a:spcBef>
                <a:spcPts val="1900"/>
              </a:spcBef>
              <a:buSzTx/>
              <a:buFontTx/>
              <a:buNone/>
              <a:defRPr sz="8000">
                <a:solidFill>
                  <a:srgbClr val="888888"/>
                </a:solidFill>
              </a:defRPr>
            </a:lvl1pPr>
            <a:lvl2pPr marL="0" indent="1828800" defTabSz="1828800">
              <a:lnSpc>
                <a:spcPct val="100000"/>
              </a:lnSpc>
              <a:spcBef>
                <a:spcPts val="1900"/>
              </a:spcBef>
              <a:buSzTx/>
              <a:buFontTx/>
              <a:buNone/>
              <a:defRPr sz="8000">
                <a:solidFill>
                  <a:srgbClr val="888888"/>
                </a:solidFill>
              </a:defRPr>
            </a:lvl2pPr>
            <a:lvl3pPr marL="0" indent="3657600" defTabSz="1828800">
              <a:lnSpc>
                <a:spcPct val="100000"/>
              </a:lnSpc>
              <a:spcBef>
                <a:spcPts val="1900"/>
              </a:spcBef>
              <a:buSzTx/>
              <a:buFontTx/>
              <a:buNone/>
              <a:defRPr sz="8000">
                <a:solidFill>
                  <a:srgbClr val="888888"/>
                </a:solidFill>
              </a:defRPr>
            </a:lvl3pPr>
            <a:lvl4pPr marL="0" indent="5486400" defTabSz="1828800">
              <a:lnSpc>
                <a:spcPct val="100000"/>
              </a:lnSpc>
              <a:spcBef>
                <a:spcPts val="1900"/>
              </a:spcBef>
              <a:buSzTx/>
              <a:buFontTx/>
              <a:buNone/>
              <a:defRPr sz="8000">
                <a:solidFill>
                  <a:srgbClr val="888888"/>
                </a:solidFill>
              </a:defRPr>
            </a:lvl4pPr>
            <a:lvl5pPr marL="0" indent="7315200" defTabSz="1828800">
              <a:lnSpc>
                <a:spcPct val="100000"/>
              </a:lnSpc>
              <a:spcBef>
                <a:spcPts val="1900"/>
              </a:spcBef>
              <a:buSzTx/>
              <a:buFontTx/>
              <a:buNone/>
              <a:defRPr sz="8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464" name="Slide Number"/>
          <p:cNvSpPr txBox="1">
            <a:spLocks noGrp="1"/>
          </p:cNvSpPr>
          <p:nvPr>
            <p:ph type="sldNum" sz="quarter" idx="2"/>
          </p:nvPr>
        </p:nvSpPr>
        <p:spPr>
          <a:xfrm>
            <a:off x="35466733" y="23873461"/>
            <a:ext cx="1017827" cy="1076961"/>
          </a:xfrm>
          <a:prstGeom prst="rect">
            <a:avLst/>
          </a:prstGeom>
        </p:spPr>
        <p:txBody>
          <a:bodyPr lIns="182879" tIns="182879" rIns="182879" bIns="182879"/>
          <a:lstStyle>
            <a:lvl1pPr>
              <a:defRPr sz="4800"/>
            </a:lvl1pPr>
          </a:lstStyle>
          <a:p>
            <a:fld id="{86CB4B4D-7CA3-9044-876B-883B54F8677D}" type="slidenum">
              <a:t>‹#›</a:t>
            </a:fld>
            <a:endParaRPr/>
          </a:p>
        </p:txBody>
      </p:sp>
    </p:spTree>
  </p:cSld>
  <p:clrMapOvr>
    <a:masterClrMapping/>
  </p:clrMapOvr>
  <p:transition spd="med"/>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471" name="Title Text"/>
          <p:cNvSpPr txBox="1">
            <a:spLocks noGrp="1"/>
          </p:cNvSpPr>
          <p:nvPr>
            <p:ph type="title"/>
          </p:nvPr>
        </p:nvSpPr>
        <p:spPr>
          <a:xfrm>
            <a:off x="1920239" y="1025315"/>
            <a:ext cx="34564323" cy="4267201"/>
          </a:xfrm>
          <a:prstGeom prst="rect">
            <a:avLst/>
          </a:prstGeom>
        </p:spPr>
        <p:txBody>
          <a:bodyPr lIns="182879" tIns="182879" rIns="182879" bIns="182879"/>
          <a:lstStyle>
            <a:lvl1pPr algn="ctr" defTabSz="1828800">
              <a:lnSpc>
                <a:spcPct val="100000"/>
              </a:lnSpc>
              <a:defRPr sz="17600">
                <a:latin typeface="+mn-lt"/>
                <a:ea typeface="+mn-ea"/>
                <a:cs typeface="+mn-cs"/>
                <a:sym typeface="Calibri"/>
              </a:defRPr>
            </a:lvl1pPr>
          </a:lstStyle>
          <a:p>
            <a:r>
              <a:t>Title Text</a:t>
            </a:r>
          </a:p>
        </p:txBody>
      </p:sp>
      <p:sp>
        <p:nvSpPr>
          <p:cNvPr id="1472" name="Body Level One…"/>
          <p:cNvSpPr txBox="1">
            <a:spLocks noGrp="1"/>
          </p:cNvSpPr>
          <p:nvPr>
            <p:ph type="body" sz="half" idx="1"/>
          </p:nvPr>
        </p:nvSpPr>
        <p:spPr>
          <a:xfrm>
            <a:off x="1920239" y="5974081"/>
            <a:ext cx="16962121" cy="16896930"/>
          </a:xfrm>
          <a:prstGeom prst="rect">
            <a:avLst/>
          </a:prstGeom>
        </p:spPr>
        <p:txBody>
          <a:bodyPr lIns="182879" tIns="182879" rIns="182879" bIns="182879"/>
          <a:lstStyle>
            <a:lvl1pPr marL="1371600" indent="-1371600" defTabSz="1828800">
              <a:lnSpc>
                <a:spcPct val="100000"/>
              </a:lnSpc>
              <a:spcBef>
                <a:spcPts val="2600"/>
              </a:spcBef>
              <a:defRPr sz="11200"/>
            </a:lvl1pPr>
            <a:lvl2pPr marL="3162300" indent="-1333500" defTabSz="1828800">
              <a:lnSpc>
                <a:spcPct val="100000"/>
              </a:lnSpc>
              <a:spcBef>
                <a:spcPts val="2600"/>
              </a:spcBef>
              <a:buChar char="–"/>
              <a:defRPr sz="11200"/>
            </a:lvl2pPr>
            <a:lvl3pPr marL="4937759" indent="-1280159" defTabSz="1828800">
              <a:lnSpc>
                <a:spcPct val="100000"/>
              </a:lnSpc>
              <a:spcBef>
                <a:spcPts val="2600"/>
              </a:spcBef>
              <a:defRPr sz="11200"/>
            </a:lvl3pPr>
            <a:lvl4pPr marL="6908800" indent="-1422400" defTabSz="1828800">
              <a:lnSpc>
                <a:spcPct val="100000"/>
              </a:lnSpc>
              <a:spcBef>
                <a:spcPts val="2600"/>
              </a:spcBef>
              <a:buChar char="–"/>
              <a:defRPr sz="11200"/>
            </a:lvl4pPr>
            <a:lvl5pPr marL="8737600" indent="-1422400" defTabSz="1828800">
              <a:lnSpc>
                <a:spcPct val="100000"/>
              </a:lnSpc>
              <a:spcBef>
                <a:spcPts val="2600"/>
              </a:spcBef>
              <a:buChar char="»"/>
              <a:defRPr sz="11200"/>
            </a:lvl5pPr>
          </a:lstStyle>
          <a:p>
            <a:r>
              <a:t>Body Level One</a:t>
            </a:r>
          </a:p>
          <a:p>
            <a:pPr lvl="1"/>
            <a:r>
              <a:t>Body Level Two</a:t>
            </a:r>
          </a:p>
          <a:p>
            <a:pPr lvl="2"/>
            <a:r>
              <a:t>Body Level Three</a:t>
            </a:r>
          </a:p>
          <a:p>
            <a:pPr lvl="3"/>
            <a:r>
              <a:t>Body Level Four</a:t>
            </a:r>
          </a:p>
          <a:p>
            <a:pPr lvl="4"/>
            <a:r>
              <a:t>Body Level Five</a:t>
            </a:r>
          </a:p>
        </p:txBody>
      </p:sp>
      <p:sp>
        <p:nvSpPr>
          <p:cNvPr id="1473" name="Slide Number"/>
          <p:cNvSpPr txBox="1">
            <a:spLocks noGrp="1"/>
          </p:cNvSpPr>
          <p:nvPr>
            <p:ph type="sldNum" sz="quarter" idx="2"/>
          </p:nvPr>
        </p:nvSpPr>
        <p:spPr>
          <a:xfrm>
            <a:off x="35466733" y="23873461"/>
            <a:ext cx="1017827" cy="1076961"/>
          </a:xfrm>
          <a:prstGeom prst="rect">
            <a:avLst/>
          </a:prstGeom>
        </p:spPr>
        <p:txBody>
          <a:bodyPr lIns="182879" tIns="182879" rIns="182879" bIns="182879"/>
          <a:lstStyle>
            <a:lvl1pPr>
              <a:defRPr sz="4800"/>
            </a:lvl1pPr>
          </a:lstStyle>
          <a:p>
            <a:fld id="{86CB4B4D-7CA3-9044-876B-883B54F8677D}" type="slidenum">
              <a:t>‹#›</a:t>
            </a:fld>
            <a:endParaRPr/>
          </a:p>
        </p:txBody>
      </p:sp>
    </p:spTree>
  </p:cSld>
  <p:clrMapOvr>
    <a:masterClrMapping/>
  </p:clrMapOvr>
  <p:transition spd="med"/>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1480" name="Title Text"/>
          <p:cNvSpPr txBox="1">
            <a:spLocks noGrp="1"/>
          </p:cNvSpPr>
          <p:nvPr>
            <p:ph type="title"/>
          </p:nvPr>
        </p:nvSpPr>
        <p:spPr>
          <a:xfrm>
            <a:off x="1920239" y="1025315"/>
            <a:ext cx="34564323" cy="4267201"/>
          </a:xfrm>
          <a:prstGeom prst="rect">
            <a:avLst/>
          </a:prstGeom>
        </p:spPr>
        <p:txBody>
          <a:bodyPr lIns="182879" tIns="182879" rIns="182879" bIns="182879"/>
          <a:lstStyle>
            <a:lvl1pPr algn="ctr" defTabSz="1828800">
              <a:lnSpc>
                <a:spcPct val="100000"/>
              </a:lnSpc>
              <a:defRPr sz="17600">
                <a:latin typeface="+mn-lt"/>
                <a:ea typeface="+mn-ea"/>
                <a:cs typeface="+mn-cs"/>
                <a:sym typeface="Calibri"/>
              </a:defRPr>
            </a:lvl1pPr>
          </a:lstStyle>
          <a:p>
            <a:r>
              <a:t>Title Text</a:t>
            </a:r>
          </a:p>
        </p:txBody>
      </p:sp>
      <p:sp>
        <p:nvSpPr>
          <p:cNvPr id="1481" name="Body Level One…"/>
          <p:cNvSpPr txBox="1">
            <a:spLocks noGrp="1"/>
          </p:cNvSpPr>
          <p:nvPr>
            <p:ph type="body" sz="quarter" idx="1"/>
          </p:nvPr>
        </p:nvSpPr>
        <p:spPr>
          <a:xfrm>
            <a:off x="1920239" y="5731088"/>
            <a:ext cx="16968792" cy="2388446"/>
          </a:xfrm>
          <a:prstGeom prst="rect">
            <a:avLst/>
          </a:prstGeom>
        </p:spPr>
        <p:txBody>
          <a:bodyPr lIns="182879" tIns="182879" rIns="182879" bIns="182879" anchor="b"/>
          <a:lstStyle>
            <a:lvl1pPr marL="0" indent="0" defTabSz="1828800">
              <a:lnSpc>
                <a:spcPct val="100000"/>
              </a:lnSpc>
              <a:spcBef>
                <a:spcPts val="2300"/>
              </a:spcBef>
              <a:buSzTx/>
              <a:buFontTx/>
              <a:buNone/>
              <a:defRPr sz="9600" b="1"/>
            </a:lvl1pPr>
            <a:lvl2pPr marL="0" indent="1828800" defTabSz="1828800">
              <a:lnSpc>
                <a:spcPct val="100000"/>
              </a:lnSpc>
              <a:spcBef>
                <a:spcPts val="2300"/>
              </a:spcBef>
              <a:buSzTx/>
              <a:buFontTx/>
              <a:buNone/>
              <a:defRPr sz="9600" b="1"/>
            </a:lvl2pPr>
            <a:lvl3pPr marL="0" indent="3657600" defTabSz="1828800">
              <a:lnSpc>
                <a:spcPct val="100000"/>
              </a:lnSpc>
              <a:spcBef>
                <a:spcPts val="2300"/>
              </a:spcBef>
              <a:buSzTx/>
              <a:buFontTx/>
              <a:buNone/>
              <a:defRPr sz="9600" b="1"/>
            </a:lvl3pPr>
            <a:lvl4pPr marL="0" indent="5486400" defTabSz="1828800">
              <a:lnSpc>
                <a:spcPct val="100000"/>
              </a:lnSpc>
              <a:spcBef>
                <a:spcPts val="2300"/>
              </a:spcBef>
              <a:buSzTx/>
              <a:buFontTx/>
              <a:buNone/>
              <a:defRPr sz="9600" b="1"/>
            </a:lvl4pPr>
            <a:lvl5pPr marL="0" indent="7315200" defTabSz="1828800">
              <a:lnSpc>
                <a:spcPct val="100000"/>
              </a:lnSpc>
              <a:spcBef>
                <a:spcPts val="2300"/>
              </a:spcBef>
              <a:buSzTx/>
              <a:buFontTx/>
              <a:buNone/>
              <a:defRPr sz="9600" b="1"/>
            </a:lvl5pPr>
          </a:lstStyle>
          <a:p>
            <a:r>
              <a:t>Body Level One</a:t>
            </a:r>
          </a:p>
          <a:p>
            <a:pPr lvl="1"/>
            <a:r>
              <a:t>Body Level Two</a:t>
            </a:r>
          </a:p>
          <a:p>
            <a:pPr lvl="2"/>
            <a:r>
              <a:t>Body Level Three</a:t>
            </a:r>
          </a:p>
          <a:p>
            <a:pPr lvl="3"/>
            <a:r>
              <a:t>Body Level Four</a:t>
            </a:r>
          </a:p>
          <a:p>
            <a:pPr lvl="4"/>
            <a:r>
              <a:t>Body Level Five</a:t>
            </a:r>
          </a:p>
        </p:txBody>
      </p:sp>
      <p:sp>
        <p:nvSpPr>
          <p:cNvPr id="1482" name="Text Placeholder 4"/>
          <p:cNvSpPr>
            <a:spLocks noGrp="1"/>
          </p:cNvSpPr>
          <p:nvPr>
            <p:ph type="body" sz="quarter" idx="13"/>
          </p:nvPr>
        </p:nvSpPr>
        <p:spPr>
          <a:xfrm>
            <a:off x="19509107" y="5731088"/>
            <a:ext cx="16975456" cy="2388446"/>
          </a:xfrm>
          <a:prstGeom prst="rect">
            <a:avLst/>
          </a:prstGeom>
        </p:spPr>
        <p:txBody>
          <a:bodyPr lIns="182879" tIns="182879" rIns="182879" bIns="182879" anchor="b"/>
          <a:lstStyle/>
          <a:p>
            <a:pPr marL="0" indent="0" defTabSz="1828800">
              <a:lnSpc>
                <a:spcPct val="100000"/>
              </a:lnSpc>
              <a:spcBef>
                <a:spcPts val="2300"/>
              </a:spcBef>
              <a:buSzTx/>
              <a:buFontTx/>
              <a:buNone/>
              <a:defRPr sz="9600" b="1"/>
            </a:pPr>
            <a:endParaRPr/>
          </a:p>
        </p:txBody>
      </p:sp>
      <p:sp>
        <p:nvSpPr>
          <p:cNvPr id="1483" name="Slide Number"/>
          <p:cNvSpPr txBox="1">
            <a:spLocks noGrp="1"/>
          </p:cNvSpPr>
          <p:nvPr>
            <p:ph type="sldNum" sz="quarter" idx="2"/>
          </p:nvPr>
        </p:nvSpPr>
        <p:spPr>
          <a:xfrm>
            <a:off x="35466733" y="23873461"/>
            <a:ext cx="1017827" cy="1076961"/>
          </a:xfrm>
          <a:prstGeom prst="rect">
            <a:avLst/>
          </a:prstGeom>
        </p:spPr>
        <p:txBody>
          <a:bodyPr lIns="182879" tIns="182879" rIns="182879" bIns="182879"/>
          <a:lstStyle>
            <a:lvl1pPr>
              <a:defRPr sz="4800"/>
            </a:lvl1pPr>
          </a:lstStyle>
          <a:p>
            <a:fld id="{86CB4B4D-7CA3-9044-876B-883B54F8677D}" type="slidenum">
              <a:t>‹#›</a:t>
            </a:fld>
            <a:endParaRPr/>
          </a:p>
        </p:txBody>
      </p:sp>
    </p:spTree>
  </p:cSld>
  <p:clrMapOvr>
    <a:masterClrMapping/>
  </p:clrMapOvr>
  <p:transition spd="med"/>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1490" name="Title Text"/>
          <p:cNvSpPr txBox="1">
            <a:spLocks noGrp="1"/>
          </p:cNvSpPr>
          <p:nvPr>
            <p:ph type="title"/>
          </p:nvPr>
        </p:nvSpPr>
        <p:spPr>
          <a:xfrm>
            <a:off x="1920239" y="1025315"/>
            <a:ext cx="34564323" cy="4267201"/>
          </a:xfrm>
          <a:prstGeom prst="rect">
            <a:avLst/>
          </a:prstGeom>
        </p:spPr>
        <p:txBody>
          <a:bodyPr lIns="182879" tIns="182879" rIns="182879" bIns="182879"/>
          <a:lstStyle>
            <a:lvl1pPr algn="ctr" defTabSz="1828800">
              <a:lnSpc>
                <a:spcPct val="100000"/>
              </a:lnSpc>
              <a:defRPr sz="17600">
                <a:latin typeface="+mn-lt"/>
                <a:ea typeface="+mn-ea"/>
                <a:cs typeface="+mn-cs"/>
                <a:sym typeface="Calibri"/>
              </a:defRPr>
            </a:lvl1pPr>
          </a:lstStyle>
          <a:p>
            <a:r>
              <a:t>Title Text</a:t>
            </a:r>
          </a:p>
        </p:txBody>
      </p:sp>
      <p:sp>
        <p:nvSpPr>
          <p:cNvPr id="1491" name="Slide Number"/>
          <p:cNvSpPr txBox="1">
            <a:spLocks noGrp="1"/>
          </p:cNvSpPr>
          <p:nvPr>
            <p:ph type="sldNum" sz="quarter" idx="2"/>
          </p:nvPr>
        </p:nvSpPr>
        <p:spPr>
          <a:xfrm>
            <a:off x="35466733" y="23873461"/>
            <a:ext cx="1017827" cy="1076961"/>
          </a:xfrm>
          <a:prstGeom prst="rect">
            <a:avLst/>
          </a:prstGeom>
        </p:spPr>
        <p:txBody>
          <a:bodyPr lIns="182879" tIns="182879" rIns="182879" bIns="182879"/>
          <a:lstStyle>
            <a:lvl1pPr>
              <a:defRPr sz="4800"/>
            </a:lvl1pPr>
          </a:lstStyle>
          <a:p>
            <a:fld id="{86CB4B4D-7CA3-9044-876B-883B54F8677D}" type="slidenum">
              <a:t>‹#›</a:t>
            </a:fld>
            <a:endParaRPr/>
          </a:p>
        </p:txBody>
      </p:sp>
    </p:spTree>
  </p:cSld>
  <p:clrMapOvr>
    <a:masterClrMapping/>
  </p:clrMapOvr>
  <p:transition spd="med"/>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498" name="Slide Number"/>
          <p:cNvSpPr txBox="1">
            <a:spLocks noGrp="1"/>
          </p:cNvSpPr>
          <p:nvPr>
            <p:ph type="sldNum" sz="quarter" idx="2"/>
          </p:nvPr>
        </p:nvSpPr>
        <p:spPr>
          <a:xfrm>
            <a:off x="35466733" y="23873461"/>
            <a:ext cx="1017827" cy="1076961"/>
          </a:xfrm>
          <a:prstGeom prst="rect">
            <a:avLst/>
          </a:prstGeom>
        </p:spPr>
        <p:txBody>
          <a:bodyPr lIns="182879" tIns="182879" rIns="182879" bIns="182879"/>
          <a:lstStyle>
            <a:lvl1pPr>
              <a:defRPr sz="4800"/>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148" name="Title Text"/>
          <p:cNvSpPr txBox="1">
            <a:spLocks noGrp="1"/>
          </p:cNvSpPr>
          <p:nvPr>
            <p:ph type="title"/>
          </p:nvPr>
        </p:nvSpPr>
        <p:spPr>
          <a:xfrm>
            <a:off x="400050" y="213607"/>
            <a:ext cx="7200900" cy="889001"/>
          </a:xfrm>
          <a:prstGeom prst="rect">
            <a:avLst/>
          </a:prstGeom>
        </p:spPr>
        <p:txBody>
          <a:bodyPr lIns="38100" tIns="38100" rIns="38100" bIns="38100" anchor="t"/>
          <a:lstStyle>
            <a:lvl1pPr defTabSz="4005631">
              <a:lnSpc>
                <a:spcPct val="100000"/>
              </a:lnSpc>
              <a:defRPr sz="3200" b="1">
                <a:latin typeface="Arial"/>
                <a:ea typeface="Arial"/>
                <a:cs typeface="Arial"/>
                <a:sym typeface="Arial"/>
              </a:defRPr>
            </a:lvl1pPr>
          </a:lstStyle>
          <a:p>
            <a:r>
              <a:t>Title Text</a:t>
            </a:r>
          </a:p>
        </p:txBody>
      </p:sp>
      <p:sp>
        <p:nvSpPr>
          <p:cNvPr id="149" name="Body Level One…"/>
          <p:cNvSpPr txBox="1">
            <a:spLocks noGrp="1"/>
          </p:cNvSpPr>
          <p:nvPr>
            <p:ph type="body" sz="quarter" idx="1"/>
          </p:nvPr>
        </p:nvSpPr>
        <p:spPr>
          <a:xfrm>
            <a:off x="400050" y="1193975"/>
            <a:ext cx="3535165" cy="497595"/>
          </a:xfrm>
          <a:prstGeom prst="rect">
            <a:avLst/>
          </a:prstGeom>
        </p:spPr>
        <p:txBody>
          <a:bodyPr lIns="38100" tIns="38100" rIns="38100" bIns="38100" anchor="b"/>
          <a:lstStyle>
            <a:lvl1pPr marL="0" indent="0" defTabSz="4005631">
              <a:lnSpc>
                <a:spcPct val="100000"/>
              </a:lnSpc>
              <a:spcBef>
                <a:spcPts val="400"/>
              </a:spcBef>
              <a:buSzTx/>
              <a:buFontTx/>
              <a:buNone/>
              <a:defRPr sz="2000" b="1">
                <a:latin typeface="Arial"/>
                <a:ea typeface="Arial"/>
                <a:cs typeface="Arial"/>
                <a:sym typeface="Arial"/>
              </a:defRPr>
            </a:lvl1pPr>
            <a:lvl2pPr marL="0" indent="380983" defTabSz="4005631">
              <a:lnSpc>
                <a:spcPct val="100000"/>
              </a:lnSpc>
              <a:spcBef>
                <a:spcPts val="400"/>
              </a:spcBef>
              <a:buSzTx/>
              <a:buFontTx/>
              <a:buNone/>
              <a:defRPr sz="2000" b="1">
                <a:latin typeface="Arial"/>
                <a:ea typeface="Arial"/>
                <a:cs typeface="Arial"/>
                <a:sym typeface="Arial"/>
              </a:defRPr>
            </a:lvl2pPr>
            <a:lvl3pPr marL="0" indent="761971" defTabSz="4005631">
              <a:lnSpc>
                <a:spcPct val="100000"/>
              </a:lnSpc>
              <a:spcBef>
                <a:spcPts val="400"/>
              </a:spcBef>
              <a:buSzTx/>
              <a:buFontTx/>
              <a:buNone/>
              <a:defRPr sz="2000" b="1">
                <a:latin typeface="Arial"/>
                <a:ea typeface="Arial"/>
                <a:cs typeface="Arial"/>
                <a:sym typeface="Arial"/>
              </a:defRPr>
            </a:lvl3pPr>
            <a:lvl4pPr marL="0" indent="1142956" defTabSz="4005631">
              <a:lnSpc>
                <a:spcPct val="100000"/>
              </a:lnSpc>
              <a:spcBef>
                <a:spcPts val="400"/>
              </a:spcBef>
              <a:buSzTx/>
              <a:buFontTx/>
              <a:buNone/>
              <a:defRPr sz="2000" b="1">
                <a:latin typeface="Arial"/>
                <a:ea typeface="Arial"/>
                <a:cs typeface="Arial"/>
                <a:sym typeface="Arial"/>
              </a:defRPr>
            </a:lvl4pPr>
            <a:lvl5pPr marL="0" indent="1523940" defTabSz="4005631">
              <a:lnSpc>
                <a:spcPct val="100000"/>
              </a:lnSpc>
              <a:spcBef>
                <a:spcPts val="400"/>
              </a:spcBef>
              <a:buSzTx/>
              <a:buFontTx/>
              <a:buNone/>
              <a:defRPr sz="2000" b="1">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50" name="Slide Number"/>
          <p:cNvSpPr txBox="1">
            <a:spLocks noGrp="1"/>
          </p:cNvSpPr>
          <p:nvPr>
            <p:ph type="sldNum" sz="quarter" idx="2"/>
          </p:nvPr>
        </p:nvSpPr>
        <p:spPr>
          <a:xfrm>
            <a:off x="18562320" y="23048806"/>
            <a:ext cx="8961120" cy="13631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505" name="Title Text"/>
          <p:cNvSpPr txBox="1">
            <a:spLocks noGrp="1"/>
          </p:cNvSpPr>
          <p:nvPr>
            <p:ph type="title"/>
          </p:nvPr>
        </p:nvSpPr>
        <p:spPr>
          <a:xfrm>
            <a:off x="1920242" y="1019387"/>
            <a:ext cx="12634915" cy="4338321"/>
          </a:xfrm>
          <a:prstGeom prst="rect">
            <a:avLst/>
          </a:prstGeom>
        </p:spPr>
        <p:txBody>
          <a:bodyPr lIns="182879" tIns="182879" rIns="182879" bIns="182879" anchor="b"/>
          <a:lstStyle>
            <a:lvl1pPr defTabSz="1828800">
              <a:lnSpc>
                <a:spcPct val="100000"/>
              </a:lnSpc>
              <a:defRPr sz="8000" b="1">
                <a:latin typeface="+mn-lt"/>
                <a:ea typeface="+mn-ea"/>
                <a:cs typeface="+mn-cs"/>
                <a:sym typeface="Calibri"/>
              </a:defRPr>
            </a:lvl1pPr>
          </a:lstStyle>
          <a:p>
            <a:r>
              <a:t>Title Text</a:t>
            </a:r>
          </a:p>
        </p:txBody>
      </p:sp>
      <p:sp>
        <p:nvSpPr>
          <p:cNvPr id="1506" name="Body Level One…"/>
          <p:cNvSpPr txBox="1">
            <a:spLocks noGrp="1"/>
          </p:cNvSpPr>
          <p:nvPr>
            <p:ph type="body" idx="1"/>
          </p:nvPr>
        </p:nvSpPr>
        <p:spPr>
          <a:xfrm>
            <a:off x="15015210" y="1019387"/>
            <a:ext cx="21469351" cy="21851623"/>
          </a:xfrm>
          <a:prstGeom prst="rect">
            <a:avLst/>
          </a:prstGeom>
        </p:spPr>
        <p:txBody>
          <a:bodyPr lIns="182879" tIns="182879" rIns="182879" bIns="182879"/>
          <a:lstStyle>
            <a:lvl1pPr marL="1371600" indent="-1371600" defTabSz="1828800">
              <a:lnSpc>
                <a:spcPct val="100000"/>
              </a:lnSpc>
              <a:spcBef>
                <a:spcPts val="3000"/>
              </a:spcBef>
              <a:defRPr sz="12800"/>
            </a:lvl1pPr>
            <a:lvl2pPr marL="3135085" indent="-1306285" defTabSz="1828800">
              <a:lnSpc>
                <a:spcPct val="100000"/>
              </a:lnSpc>
              <a:spcBef>
                <a:spcPts val="3000"/>
              </a:spcBef>
              <a:buChar char="–"/>
              <a:defRPr sz="12800"/>
            </a:lvl2pPr>
            <a:lvl3pPr marL="4876800" indent="-1219200" defTabSz="1828800">
              <a:lnSpc>
                <a:spcPct val="100000"/>
              </a:lnSpc>
              <a:spcBef>
                <a:spcPts val="3000"/>
              </a:spcBef>
              <a:defRPr sz="12800"/>
            </a:lvl3pPr>
            <a:lvl4pPr marL="6949440" indent="-1463040" defTabSz="1828800">
              <a:lnSpc>
                <a:spcPct val="100000"/>
              </a:lnSpc>
              <a:spcBef>
                <a:spcPts val="3000"/>
              </a:spcBef>
              <a:buChar char="–"/>
              <a:defRPr sz="12800"/>
            </a:lvl4pPr>
            <a:lvl5pPr marL="8778240" indent="-1463040" defTabSz="1828800">
              <a:lnSpc>
                <a:spcPct val="100000"/>
              </a:lnSpc>
              <a:spcBef>
                <a:spcPts val="3000"/>
              </a:spcBef>
              <a:buChar char="»"/>
              <a:defRPr sz="12800"/>
            </a:lvl5pPr>
          </a:lstStyle>
          <a:p>
            <a:r>
              <a:t>Body Level One</a:t>
            </a:r>
          </a:p>
          <a:p>
            <a:pPr lvl="1"/>
            <a:r>
              <a:t>Body Level Two</a:t>
            </a:r>
          </a:p>
          <a:p>
            <a:pPr lvl="2"/>
            <a:r>
              <a:t>Body Level Three</a:t>
            </a:r>
          </a:p>
          <a:p>
            <a:pPr lvl="3"/>
            <a:r>
              <a:t>Body Level Four</a:t>
            </a:r>
          </a:p>
          <a:p>
            <a:pPr lvl="4"/>
            <a:r>
              <a:t>Body Level Five</a:t>
            </a:r>
          </a:p>
        </p:txBody>
      </p:sp>
      <p:sp>
        <p:nvSpPr>
          <p:cNvPr id="1507" name="Text Placeholder 3"/>
          <p:cNvSpPr>
            <a:spLocks noGrp="1"/>
          </p:cNvSpPr>
          <p:nvPr>
            <p:ph type="body" sz="half" idx="13"/>
          </p:nvPr>
        </p:nvSpPr>
        <p:spPr>
          <a:xfrm>
            <a:off x="1920242" y="5357708"/>
            <a:ext cx="12634916" cy="17513302"/>
          </a:xfrm>
          <a:prstGeom prst="rect">
            <a:avLst/>
          </a:prstGeom>
        </p:spPr>
        <p:txBody>
          <a:bodyPr lIns="182879" tIns="182879" rIns="182879" bIns="182879"/>
          <a:lstStyle/>
          <a:p>
            <a:pPr marL="0" indent="0" defTabSz="1828800">
              <a:lnSpc>
                <a:spcPct val="100000"/>
              </a:lnSpc>
              <a:spcBef>
                <a:spcPts val="1300"/>
              </a:spcBef>
              <a:buSzTx/>
              <a:buFontTx/>
              <a:buNone/>
              <a:defRPr sz="5600"/>
            </a:pPr>
            <a:endParaRPr/>
          </a:p>
        </p:txBody>
      </p:sp>
      <p:sp>
        <p:nvSpPr>
          <p:cNvPr id="1508" name="Slide Number"/>
          <p:cNvSpPr txBox="1">
            <a:spLocks noGrp="1"/>
          </p:cNvSpPr>
          <p:nvPr>
            <p:ph type="sldNum" sz="quarter" idx="2"/>
          </p:nvPr>
        </p:nvSpPr>
        <p:spPr>
          <a:xfrm>
            <a:off x="35466733" y="23873461"/>
            <a:ext cx="1017827" cy="1076961"/>
          </a:xfrm>
          <a:prstGeom prst="rect">
            <a:avLst/>
          </a:prstGeom>
        </p:spPr>
        <p:txBody>
          <a:bodyPr lIns="182879" tIns="182879" rIns="182879" bIns="182879"/>
          <a:lstStyle>
            <a:lvl1pPr>
              <a:defRPr sz="4800"/>
            </a:lvl1pPr>
          </a:lstStyle>
          <a:p>
            <a:fld id="{86CB4B4D-7CA3-9044-876B-883B54F8677D}" type="slidenum">
              <a:t>‹#›</a:t>
            </a:fld>
            <a:endParaRPr/>
          </a:p>
        </p:txBody>
      </p:sp>
    </p:spTree>
  </p:cSld>
  <p:clrMapOvr>
    <a:masterClrMapping/>
  </p:clrMapOvr>
  <p:transition spd="med"/>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515" name="Title Text"/>
          <p:cNvSpPr txBox="1">
            <a:spLocks noGrp="1"/>
          </p:cNvSpPr>
          <p:nvPr>
            <p:ph type="title"/>
          </p:nvPr>
        </p:nvSpPr>
        <p:spPr>
          <a:xfrm>
            <a:off x="7527610" y="17922239"/>
            <a:ext cx="23042881" cy="2115823"/>
          </a:xfrm>
          <a:prstGeom prst="rect">
            <a:avLst/>
          </a:prstGeom>
        </p:spPr>
        <p:txBody>
          <a:bodyPr lIns="182879" tIns="182879" rIns="182879" bIns="182879" anchor="b"/>
          <a:lstStyle>
            <a:lvl1pPr defTabSz="1828800">
              <a:lnSpc>
                <a:spcPct val="100000"/>
              </a:lnSpc>
              <a:defRPr sz="8000" b="1">
                <a:latin typeface="+mn-lt"/>
                <a:ea typeface="+mn-ea"/>
                <a:cs typeface="+mn-cs"/>
                <a:sym typeface="Calibri"/>
              </a:defRPr>
            </a:lvl1pPr>
          </a:lstStyle>
          <a:p>
            <a:r>
              <a:t>Title Text</a:t>
            </a:r>
          </a:p>
        </p:txBody>
      </p:sp>
      <p:sp>
        <p:nvSpPr>
          <p:cNvPr id="1516" name="Picture Placeholder 2"/>
          <p:cNvSpPr>
            <a:spLocks noGrp="1"/>
          </p:cNvSpPr>
          <p:nvPr>
            <p:ph type="pic" sz="half" idx="13"/>
          </p:nvPr>
        </p:nvSpPr>
        <p:spPr>
          <a:xfrm>
            <a:off x="7527610" y="2287692"/>
            <a:ext cx="23042881" cy="15361921"/>
          </a:xfrm>
          <a:prstGeom prst="rect">
            <a:avLst/>
          </a:prstGeom>
        </p:spPr>
        <p:txBody>
          <a:bodyPr lIns="91439" rIns="91439">
            <a:noAutofit/>
          </a:bodyPr>
          <a:lstStyle/>
          <a:p>
            <a:endParaRPr/>
          </a:p>
        </p:txBody>
      </p:sp>
      <p:sp>
        <p:nvSpPr>
          <p:cNvPr id="1517" name="Body Level One…"/>
          <p:cNvSpPr txBox="1">
            <a:spLocks noGrp="1"/>
          </p:cNvSpPr>
          <p:nvPr>
            <p:ph type="body" sz="quarter" idx="1"/>
          </p:nvPr>
        </p:nvSpPr>
        <p:spPr>
          <a:xfrm>
            <a:off x="7527610" y="20038062"/>
            <a:ext cx="23042881" cy="3004819"/>
          </a:xfrm>
          <a:prstGeom prst="rect">
            <a:avLst/>
          </a:prstGeom>
        </p:spPr>
        <p:txBody>
          <a:bodyPr lIns="182879" tIns="182879" rIns="182879" bIns="182879"/>
          <a:lstStyle>
            <a:lvl1pPr marL="0" indent="0" defTabSz="1828800">
              <a:lnSpc>
                <a:spcPct val="100000"/>
              </a:lnSpc>
              <a:spcBef>
                <a:spcPts val="1300"/>
              </a:spcBef>
              <a:buSzTx/>
              <a:buFontTx/>
              <a:buNone/>
              <a:defRPr sz="5600"/>
            </a:lvl1pPr>
            <a:lvl2pPr marL="0" indent="1828800" defTabSz="1828800">
              <a:lnSpc>
                <a:spcPct val="100000"/>
              </a:lnSpc>
              <a:spcBef>
                <a:spcPts val="1300"/>
              </a:spcBef>
              <a:buSzTx/>
              <a:buFontTx/>
              <a:buNone/>
              <a:defRPr sz="5600"/>
            </a:lvl2pPr>
            <a:lvl3pPr marL="0" indent="3657600" defTabSz="1828800">
              <a:lnSpc>
                <a:spcPct val="100000"/>
              </a:lnSpc>
              <a:spcBef>
                <a:spcPts val="1300"/>
              </a:spcBef>
              <a:buSzTx/>
              <a:buFontTx/>
              <a:buNone/>
              <a:defRPr sz="5600"/>
            </a:lvl3pPr>
            <a:lvl4pPr marL="0" indent="5486400" defTabSz="1828800">
              <a:lnSpc>
                <a:spcPct val="100000"/>
              </a:lnSpc>
              <a:spcBef>
                <a:spcPts val="1300"/>
              </a:spcBef>
              <a:buSzTx/>
              <a:buFontTx/>
              <a:buNone/>
              <a:defRPr sz="5600"/>
            </a:lvl4pPr>
            <a:lvl5pPr marL="0" indent="7315200" defTabSz="1828800">
              <a:lnSpc>
                <a:spcPct val="100000"/>
              </a:lnSpc>
              <a:spcBef>
                <a:spcPts val="1300"/>
              </a:spcBef>
              <a:buSzTx/>
              <a:buFontTx/>
              <a:buNone/>
              <a:defRPr sz="5600"/>
            </a:lvl5pPr>
          </a:lstStyle>
          <a:p>
            <a:r>
              <a:t>Body Level One</a:t>
            </a:r>
          </a:p>
          <a:p>
            <a:pPr lvl="1"/>
            <a:r>
              <a:t>Body Level Two</a:t>
            </a:r>
          </a:p>
          <a:p>
            <a:pPr lvl="2"/>
            <a:r>
              <a:t>Body Level Three</a:t>
            </a:r>
          </a:p>
          <a:p>
            <a:pPr lvl="3"/>
            <a:r>
              <a:t>Body Level Four</a:t>
            </a:r>
          </a:p>
          <a:p>
            <a:pPr lvl="4"/>
            <a:r>
              <a:t>Body Level Five</a:t>
            </a:r>
          </a:p>
        </p:txBody>
      </p:sp>
      <p:sp>
        <p:nvSpPr>
          <p:cNvPr id="1518" name="Slide Number"/>
          <p:cNvSpPr txBox="1">
            <a:spLocks noGrp="1"/>
          </p:cNvSpPr>
          <p:nvPr>
            <p:ph type="sldNum" sz="quarter" idx="2"/>
          </p:nvPr>
        </p:nvSpPr>
        <p:spPr>
          <a:xfrm>
            <a:off x="35466733" y="23873461"/>
            <a:ext cx="1017827" cy="1076961"/>
          </a:xfrm>
          <a:prstGeom prst="rect">
            <a:avLst/>
          </a:prstGeom>
        </p:spPr>
        <p:txBody>
          <a:bodyPr lIns="182879" tIns="182879" rIns="182879" bIns="182879"/>
          <a:lstStyle>
            <a:lvl1pPr>
              <a:defRPr sz="4800"/>
            </a:lvl1pPr>
          </a:lstStyle>
          <a:p>
            <a:fld id="{86CB4B4D-7CA3-9044-876B-883B54F8677D}" type="slidenum">
              <a:t>‹#›</a:t>
            </a:fld>
            <a:endParaRPr/>
          </a:p>
        </p:txBody>
      </p:sp>
    </p:spTree>
  </p:cSld>
  <p:clrMapOvr>
    <a:masterClrMapping/>
  </p:clrMapOvr>
  <p:transition spd="med"/>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1525" name="Title Text"/>
          <p:cNvSpPr txBox="1">
            <a:spLocks noGrp="1"/>
          </p:cNvSpPr>
          <p:nvPr>
            <p:ph type="title"/>
          </p:nvPr>
        </p:nvSpPr>
        <p:spPr>
          <a:xfrm>
            <a:off x="1920239" y="1025315"/>
            <a:ext cx="34564323" cy="4267201"/>
          </a:xfrm>
          <a:prstGeom prst="rect">
            <a:avLst/>
          </a:prstGeom>
        </p:spPr>
        <p:txBody>
          <a:bodyPr lIns="182879" tIns="182879" rIns="182879" bIns="182879"/>
          <a:lstStyle>
            <a:lvl1pPr algn="ctr" defTabSz="1828800">
              <a:lnSpc>
                <a:spcPct val="100000"/>
              </a:lnSpc>
              <a:defRPr sz="17600">
                <a:latin typeface="+mn-lt"/>
                <a:ea typeface="+mn-ea"/>
                <a:cs typeface="+mn-cs"/>
                <a:sym typeface="Calibri"/>
              </a:defRPr>
            </a:lvl1pPr>
          </a:lstStyle>
          <a:p>
            <a:r>
              <a:t>Title Text</a:t>
            </a:r>
          </a:p>
        </p:txBody>
      </p:sp>
      <p:sp>
        <p:nvSpPr>
          <p:cNvPr id="1526" name="Body Level One…"/>
          <p:cNvSpPr txBox="1">
            <a:spLocks noGrp="1"/>
          </p:cNvSpPr>
          <p:nvPr>
            <p:ph type="body" idx="1"/>
          </p:nvPr>
        </p:nvSpPr>
        <p:spPr>
          <a:xfrm>
            <a:off x="1920239" y="5974081"/>
            <a:ext cx="34564323" cy="16896930"/>
          </a:xfrm>
          <a:prstGeom prst="rect">
            <a:avLst/>
          </a:prstGeom>
        </p:spPr>
        <p:txBody>
          <a:bodyPr lIns="182879" tIns="182879" rIns="182879" bIns="182879"/>
          <a:lstStyle>
            <a:lvl1pPr marL="1371600" indent="-1371600" defTabSz="1828800">
              <a:lnSpc>
                <a:spcPct val="100000"/>
              </a:lnSpc>
              <a:spcBef>
                <a:spcPts val="3000"/>
              </a:spcBef>
              <a:defRPr sz="12800"/>
            </a:lvl1pPr>
            <a:lvl2pPr marL="3135085" indent="-1306285" defTabSz="1828800">
              <a:lnSpc>
                <a:spcPct val="100000"/>
              </a:lnSpc>
              <a:spcBef>
                <a:spcPts val="3000"/>
              </a:spcBef>
              <a:buChar char="–"/>
              <a:defRPr sz="12800"/>
            </a:lvl2pPr>
            <a:lvl3pPr marL="4876800" indent="-1219200" defTabSz="1828800">
              <a:lnSpc>
                <a:spcPct val="100000"/>
              </a:lnSpc>
              <a:spcBef>
                <a:spcPts val="3000"/>
              </a:spcBef>
              <a:defRPr sz="12800"/>
            </a:lvl3pPr>
            <a:lvl4pPr marL="6949440" indent="-1463040" defTabSz="1828800">
              <a:lnSpc>
                <a:spcPct val="100000"/>
              </a:lnSpc>
              <a:spcBef>
                <a:spcPts val="3000"/>
              </a:spcBef>
              <a:buChar char="–"/>
              <a:defRPr sz="12800"/>
            </a:lvl4pPr>
            <a:lvl5pPr marL="8778240" indent="-1463040" defTabSz="1828800">
              <a:lnSpc>
                <a:spcPct val="100000"/>
              </a:lnSpc>
              <a:spcBef>
                <a:spcPts val="3000"/>
              </a:spcBef>
              <a:buChar char="»"/>
              <a:defRPr sz="12800"/>
            </a:lvl5pPr>
          </a:lstStyle>
          <a:p>
            <a:r>
              <a:t>Body Level One</a:t>
            </a:r>
          </a:p>
          <a:p>
            <a:pPr lvl="1"/>
            <a:r>
              <a:t>Body Level Two</a:t>
            </a:r>
          </a:p>
          <a:p>
            <a:pPr lvl="2"/>
            <a:r>
              <a:t>Body Level Three</a:t>
            </a:r>
          </a:p>
          <a:p>
            <a:pPr lvl="3"/>
            <a:r>
              <a:t>Body Level Four</a:t>
            </a:r>
          </a:p>
          <a:p>
            <a:pPr lvl="4"/>
            <a:r>
              <a:t>Body Level Five</a:t>
            </a:r>
          </a:p>
        </p:txBody>
      </p:sp>
      <p:sp>
        <p:nvSpPr>
          <p:cNvPr id="1527" name="Slide Number"/>
          <p:cNvSpPr txBox="1">
            <a:spLocks noGrp="1"/>
          </p:cNvSpPr>
          <p:nvPr>
            <p:ph type="sldNum" sz="quarter" idx="2"/>
          </p:nvPr>
        </p:nvSpPr>
        <p:spPr>
          <a:xfrm>
            <a:off x="35466733" y="23873461"/>
            <a:ext cx="1017827" cy="1076961"/>
          </a:xfrm>
          <a:prstGeom prst="rect">
            <a:avLst/>
          </a:prstGeom>
        </p:spPr>
        <p:txBody>
          <a:bodyPr lIns="182879" tIns="182879" rIns="182879" bIns="182879"/>
          <a:lstStyle>
            <a:lvl1pPr>
              <a:defRPr sz="4800"/>
            </a:lvl1pPr>
          </a:lstStyle>
          <a:p>
            <a:fld id="{86CB4B4D-7CA3-9044-876B-883B54F8677D}" type="slidenum">
              <a:t>‹#›</a:t>
            </a:fld>
            <a:endParaRPr/>
          </a:p>
        </p:txBody>
      </p:sp>
    </p:spTree>
  </p:cSld>
  <p:clrMapOvr>
    <a:masterClrMapping/>
  </p:clrMapOvr>
  <p:transition spd="med"/>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534" name="Title Text"/>
          <p:cNvSpPr txBox="1">
            <a:spLocks noGrp="1"/>
          </p:cNvSpPr>
          <p:nvPr>
            <p:ph type="title"/>
          </p:nvPr>
        </p:nvSpPr>
        <p:spPr>
          <a:xfrm>
            <a:off x="27843478" y="1025316"/>
            <a:ext cx="8641082" cy="21845694"/>
          </a:xfrm>
          <a:prstGeom prst="rect">
            <a:avLst/>
          </a:prstGeom>
        </p:spPr>
        <p:txBody>
          <a:bodyPr lIns="182879" tIns="182879" rIns="182879" bIns="182879"/>
          <a:lstStyle>
            <a:lvl1pPr algn="ctr" defTabSz="1828800">
              <a:lnSpc>
                <a:spcPct val="100000"/>
              </a:lnSpc>
              <a:defRPr sz="17600">
                <a:latin typeface="+mn-lt"/>
                <a:ea typeface="+mn-ea"/>
                <a:cs typeface="+mn-cs"/>
                <a:sym typeface="Calibri"/>
              </a:defRPr>
            </a:lvl1pPr>
          </a:lstStyle>
          <a:p>
            <a:r>
              <a:t>Title Text</a:t>
            </a:r>
          </a:p>
        </p:txBody>
      </p:sp>
      <p:sp>
        <p:nvSpPr>
          <p:cNvPr id="1535" name="Body Level One…"/>
          <p:cNvSpPr txBox="1">
            <a:spLocks noGrp="1"/>
          </p:cNvSpPr>
          <p:nvPr>
            <p:ph type="body" idx="1"/>
          </p:nvPr>
        </p:nvSpPr>
        <p:spPr>
          <a:xfrm>
            <a:off x="1920239" y="1025316"/>
            <a:ext cx="25283162" cy="21845694"/>
          </a:xfrm>
          <a:prstGeom prst="rect">
            <a:avLst/>
          </a:prstGeom>
        </p:spPr>
        <p:txBody>
          <a:bodyPr lIns="182879" tIns="182879" rIns="182879" bIns="182879"/>
          <a:lstStyle>
            <a:lvl1pPr marL="1371600" indent="-1371600" defTabSz="1828800">
              <a:lnSpc>
                <a:spcPct val="100000"/>
              </a:lnSpc>
              <a:spcBef>
                <a:spcPts val="3000"/>
              </a:spcBef>
              <a:defRPr sz="12800"/>
            </a:lvl1pPr>
            <a:lvl2pPr marL="3135085" indent="-1306285" defTabSz="1828800">
              <a:lnSpc>
                <a:spcPct val="100000"/>
              </a:lnSpc>
              <a:spcBef>
                <a:spcPts val="3000"/>
              </a:spcBef>
              <a:buChar char="–"/>
              <a:defRPr sz="12800"/>
            </a:lvl2pPr>
            <a:lvl3pPr marL="4876800" indent="-1219200" defTabSz="1828800">
              <a:lnSpc>
                <a:spcPct val="100000"/>
              </a:lnSpc>
              <a:spcBef>
                <a:spcPts val="3000"/>
              </a:spcBef>
              <a:defRPr sz="12800"/>
            </a:lvl3pPr>
            <a:lvl4pPr marL="6949440" indent="-1463040" defTabSz="1828800">
              <a:lnSpc>
                <a:spcPct val="100000"/>
              </a:lnSpc>
              <a:spcBef>
                <a:spcPts val="3000"/>
              </a:spcBef>
              <a:buChar char="–"/>
              <a:defRPr sz="12800"/>
            </a:lvl4pPr>
            <a:lvl5pPr marL="8778240" indent="-1463040" defTabSz="1828800">
              <a:lnSpc>
                <a:spcPct val="100000"/>
              </a:lnSpc>
              <a:spcBef>
                <a:spcPts val="3000"/>
              </a:spcBef>
              <a:buChar char="»"/>
              <a:defRPr sz="12800"/>
            </a:lvl5pPr>
          </a:lstStyle>
          <a:p>
            <a:r>
              <a:t>Body Level One</a:t>
            </a:r>
          </a:p>
          <a:p>
            <a:pPr lvl="1"/>
            <a:r>
              <a:t>Body Level Two</a:t>
            </a:r>
          </a:p>
          <a:p>
            <a:pPr lvl="2"/>
            <a:r>
              <a:t>Body Level Three</a:t>
            </a:r>
          </a:p>
          <a:p>
            <a:pPr lvl="3"/>
            <a:r>
              <a:t>Body Level Four</a:t>
            </a:r>
          </a:p>
          <a:p>
            <a:pPr lvl="4"/>
            <a:r>
              <a:t>Body Level Five</a:t>
            </a:r>
          </a:p>
        </p:txBody>
      </p:sp>
      <p:sp>
        <p:nvSpPr>
          <p:cNvPr id="1536" name="Slide Number"/>
          <p:cNvSpPr txBox="1">
            <a:spLocks noGrp="1"/>
          </p:cNvSpPr>
          <p:nvPr>
            <p:ph type="sldNum" sz="quarter" idx="2"/>
          </p:nvPr>
        </p:nvSpPr>
        <p:spPr>
          <a:xfrm>
            <a:off x="35466733" y="23873461"/>
            <a:ext cx="1017827" cy="1076961"/>
          </a:xfrm>
          <a:prstGeom prst="rect">
            <a:avLst/>
          </a:prstGeom>
        </p:spPr>
        <p:txBody>
          <a:bodyPr lIns="182879" tIns="182879" rIns="182879" bIns="182879"/>
          <a:lstStyle>
            <a:lvl1pPr>
              <a:defRPr sz="4800"/>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157" name="Title Text"/>
          <p:cNvSpPr txBox="1">
            <a:spLocks noGrp="1"/>
          </p:cNvSpPr>
          <p:nvPr>
            <p:ph type="title"/>
          </p:nvPr>
        </p:nvSpPr>
        <p:spPr>
          <a:xfrm>
            <a:off x="0" y="0"/>
            <a:ext cx="1270" cy="1270"/>
          </a:xfrm>
          <a:prstGeom prst="rect">
            <a:avLst/>
          </a:prstGeom>
        </p:spPr>
        <p:txBody>
          <a:bodyPr lIns="38100" tIns="38100" rIns="38100" bIns="38100" anchor="t"/>
          <a:lstStyle>
            <a:lvl1pPr defTabSz="4005631">
              <a:lnSpc>
                <a:spcPct val="100000"/>
              </a:lnSpc>
              <a:defRPr sz="3200" b="1">
                <a:latin typeface="Arial"/>
                <a:ea typeface="Arial"/>
                <a:cs typeface="Arial"/>
                <a:sym typeface="Arial"/>
              </a:defRPr>
            </a:lvl1pPr>
          </a:lstStyle>
          <a:p>
            <a:r>
              <a:t>Title Text</a:t>
            </a:r>
          </a:p>
        </p:txBody>
      </p:sp>
      <p:sp>
        <p:nvSpPr>
          <p:cNvPr id="158" name="Slide Number"/>
          <p:cNvSpPr txBox="1">
            <a:spLocks noGrp="1"/>
          </p:cNvSpPr>
          <p:nvPr>
            <p:ph type="sldNum" sz="quarter" idx="2"/>
          </p:nvPr>
        </p:nvSpPr>
        <p:spPr>
          <a:xfrm>
            <a:off x="18562320" y="23048806"/>
            <a:ext cx="8961120" cy="13631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xfrm>
            <a:off x="18562320" y="23048806"/>
            <a:ext cx="8961120" cy="13631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72" name="Title Text"/>
          <p:cNvSpPr txBox="1">
            <a:spLocks noGrp="1"/>
          </p:cNvSpPr>
          <p:nvPr>
            <p:ph type="title"/>
          </p:nvPr>
        </p:nvSpPr>
        <p:spPr>
          <a:xfrm>
            <a:off x="400050" y="212370"/>
            <a:ext cx="2632275" cy="903818"/>
          </a:xfrm>
          <a:prstGeom prst="rect">
            <a:avLst/>
          </a:prstGeom>
        </p:spPr>
        <p:txBody>
          <a:bodyPr lIns="38100" tIns="38100" rIns="38100" bIns="38100" anchor="b"/>
          <a:lstStyle>
            <a:lvl1pPr defTabSz="4005631">
              <a:lnSpc>
                <a:spcPct val="100000"/>
              </a:lnSpc>
              <a:defRPr sz="1600" b="1">
                <a:latin typeface="Arial"/>
                <a:ea typeface="Arial"/>
                <a:cs typeface="Arial"/>
                <a:sym typeface="Arial"/>
              </a:defRPr>
            </a:lvl1pPr>
          </a:lstStyle>
          <a:p>
            <a:r>
              <a:t>Title Text</a:t>
            </a:r>
          </a:p>
        </p:txBody>
      </p:sp>
      <p:sp>
        <p:nvSpPr>
          <p:cNvPr id="173" name="Body Level One…"/>
          <p:cNvSpPr txBox="1">
            <a:spLocks noGrp="1"/>
          </p:cNvSpPr>
          <p:nvPr>
            <p:ph type="body" sz="quarter" idx="1"/>
          </p:nvPr>
        </p:nvSpPr>
        <p:spPr>
          <a:xfrm>
            <a:off x="3128167" y="212374"/>
            <a:ext cx="4472783" cy="4552421"/>
          </a:xfrm>
          <a:prstGeom prst="rect">
            <a:avLst/>
          </a:prstGeom>
        </p:spPr>
        <p:txBody>
          <a:bodyPr lIns="38100" tIns="38100" rIns="38100" bIns="38100"/>
          <a:lstStyle>
            <a:lvl1pPr marL="285739" indent="-285739" defTabSz="4005631">
              <a:lnSpc>
                <a:spcPct val="100000"/>
              </a:lnSpc>
              <a:spcBef>
                <a:spcPts val="600"/>
              </a:spcBef>
              <a:buSzTx/>
              <a:buFontTx/>
              <a:buNone/>
              <a:defRPr sz="2800">
                <a:latin typeface="Arial"/>
                <a:ea typeface="Arial"/>
                <a:cs typeface="Arial"/>
                <a:sym typeface="Arial"/>
              </a:defRPr>
            </a:lvl1pPr>
            <a:lvl2pPr marL="285739" indent="1717076" defTabSz="4005631">
              <a:lnSpc>
                <a:spcPct val="100000"/>
              </a:lnSpc>
              <a:spcBef>
                <a:spcPts val="600"/>
              </a:spcBef>
              <a:buSzTx/>
              <a:buFontTx/>
              <a:buNone/>
              <a:defRPr sz="2800">
                <a:latin typeface="Arial"/>
                <a:ea typeface="Arial"/>
                <a:cs typeface="Arial"/>
                <a:sym typeface="Arial"/>
              </a:defRPr>
            </a:lvl2pPr>
            <a:lvl3pPr marL="285739" indent="3719892" defTabSz="4005631">
              <a:lnSpc>
                <a:spcPct val="100000"/>
              </a:lnSpc>
              <a:spcBef>
                <a:spcPts val="600"/>
              </a:spcBef>
              <a:buSzTx/>
              <a:buFontTx/>
              <a:buNone/>
              <a:defRPr sz="2800">
                <a:latin typeface="Arial"/>
                <a:ea typeface="Arial"/>
                <a:cs typeface="Arial"/>
                <a:sym typeface="Arial"/>
              </a:defRPr>
            </a:lvl3pPr>
            <a:lvl4pPr marL="285739" indent="5722708" defTabSz="4005631">
              <a:lnSpc>
                <a:spcPct val="100000"/>
              </a:lnSpc>
              <a:spcBef>
                <a:spcPts val="600"/>
              </a:spcBef>
              <a:buSzTx/>
              <a:buFontTx/>
              <a:buNone/>
              <a:defRPr sz="2800">
                <a:latin typeface="Arial"/>
                <a:ea typeface="Arial"/>
                <a:cs typeface="Arial"/>
                <a:sym typeface="Arial"/>
              </a:defRPr>
            </a:lvl4pPr>
            <a:lvl5pPr marL="285739" indent="7725524" defTabSz="4005631">
              <a:lnSpc>
                <a:spcPct val="100000"/>
              </a:lnSpc>
              <a:spcBef>
                <a:spcPts val="600"/>
              </a:spcBef>
              <a:buSzTx/>
              <a:buFontTx/>
              <a:buNone/>
              <a:defRPr sz="28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74" name="Slide Number"/>
          <p:cNvSpPr txBox="1">
            <a:spLocks noGrp="1"/>
          </p:cNvSpPr>
          <p:nvPr>
            <p:ph type="sldNum" sz="quarter" idx="2"/>
          </p:nvPr>
        </p:nvSpPr>
        <p:spPr>
          <a:xfrm>
            <a:off x="18562320" y="23048806"/>
            <a:ext cx="8961120" cy="13631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81" name="Title Text"/>
          <p:cNvSpPr txBox="1">
            <a:spLocks noGrp="1"/>
          </p:cNvSpPr>
          <p:nvPr>
            <p:ph type="title"/>
          </p:nvPr>
        </p:nvSpPr>
        <p:spPr>
          <a:xfrm>
            <a:off x="1568250" y="3733800"/>
            <a:ext cx="4800601" cy="440795"/>
          </a:xfrm>
          <a:prstGeom prst="rect">
            <a:avLst/>
          </a:prstGeom>
        </p:spPr>
        <p:txBody>
          <a:bodyPr lIns="38100" tIns="38100" rIns="38100" bIns="38100" anchor="b"/>
          <a:lstStyle>
            <a:lvl1pPr defTabSz="4005631">
              <a:lnSpc>
                <a:spcPct val="100000"/>
              </a:lnSpc>
              <a:defRPr sz="1600" b="1">
                <a:latin typeface="Arial"/>
                <a:ea typeface="Arial"/>
                <a:cs typeface="Arial"/>
                <a:sym typeface="Arial"/>
              </a:defRPr>
            </a:lvl1pPr>
          </a:lstStyle>
          <a:p>
            <a:r>
              <a:t>Title Text</a:t>
            </a:r>
          </a:p>
        </p:txBody>
      </p:sp>
      <p:sp>
        <p:nvSpPr>
          <p:cNvPr id="182" name="Picture Placeholder 2"/>
          <p:cNvSpPr>
            <a:spLocks noGrp="1"/>
          </p:cNvSpPr>
          <p:nvPr>
            <p:ph type="pic" sz="quarter" idx="13"/>
          </p:nvPr>
        </p:nvSpPr>
        <p:spPr>
          <a:xfrm>
            <a:off x="1568250" y="476605"/>
            <a:ext cx="4800601" cy="3200401"/>
          </a:xfrm>
          <a:prstGeom prst="rect">
            <a:avLst/>
          </a:prstGeom>
        </p:spPr>
        <p:txBody>
          <a:bodyPr lIns="91439" rIns="91439">
            <a:noAutofit/>
          </a:bodyPr>
          <a:lstStyle/>
          <a:p>
            <a:endParaRPr/>
          </a:p>
        </p:txBody>
      </p:sp>
      <p:sp>
        <p:nvSpPr>
          <p:cNvPr id="183" name="Body Level One…"/>
          <p:cNvSpPr txBox="1">
            <a:spLocks noGrp="1"/>
          </p:cNvSpPr>
          <p:nvPr>
            <p:ph type="body" sz="quarter" idx="1"/>
          </p:nvPr>
        </p:nvSpPr>
        <p:spPr>
          <a:xfrm>
            <a:off x="1568250" y="4174595"/>
            <a:ext cx="4800601" cy="626006"/>
          </a:xfrm>
          <a:prstGeom prst="rect">
            <a:avLst/>
          </a:prstGeom>
        </p:spPr>
        <p:txBody>
          <a:bodyPr lIns="38100" tIns="38100" rIns="38100" bIns="38100"/>
          <a:lstStyle>
            <a:lvl1pPr marL="0" indent="0" defTabSz="4005631">
              <a:lnSpc>
                <a:spcPct val="100000"/>
              </a:lnSpc>
              <a:spcBef>
                <a:spcPts val="200"/>
              </a:spcBef>
              <a:buSzTx/>
              <a:buFontTx/>
              <a:buNone/>
              <a:defRPr sz="1200">
                <a:latin typeface="Arial"/>
                <a:ea typeface="Arial"/>
                <a:cs typeface="Arial"/>
                <a:sym typeface="Arial"/>
              </a:defRPr>
            </a:lvl1pPr>
            <a:lvl2pPr marL="0" indent="380983" defTabSz="4005631">
              <a:lnSpc>
                <a:spcPct val="100000"/>
              </a:lnSpc>
              <a:spcBef>
                <a:spcPts val="200"/>
              </a:spcBef>
              <a:buSzTx/>
              <a:buFontTx/>
              <a:buNone/>
              <a:defRPr sz="1200">
                <a:latin typeface="Arial"/>
                <a:ea typeface="Arial"/>
                <a:cs typeface="Arial"/>
                <a:sym typeface="Arial"/>
              </a:defRPr>
            </a:lvl2pPr>
            <a:lvl3pPr marL="0" indent="761971" defTabSz="4005631">
              <a:lnSpc>
                <a:spcPct val="100000"/>
              </a:lnSpc>
              <a:spcBef>
                <a:spcPts val="200"/>
              </a:spcBef>
              <a:buSzTx/>
              <a:buFontTx/>
              <a:buNone/>
              <a:defRPr sz="1200">
                <a:latin typeface="Arial"/>
                <a:ea typeface="Arial"/>
                <a:cs typeface="Arial"/>
                <a:sym typeface="Arial"/>
              </a:defRPr>
            </a:lvl3pPr>
            <a:lvl4pPr marL="0" indent="1142956" defTabSz="4005631">
              <a:lnSpc>
                <a:spcPct val="100000"/>
              </a:lnSpc>
              <a:spcBef>
                <a:spcPts val="200"/>
              </a:spcBef>
              <a:buSzTx/>
              <a:buFontTx/>
              <a:buNone/>
              <a:defRPr sz="1200">
                <a:latin typeface="Arial"/>
                <a:ea typeface="Arial"/>
                <a:cs typeface="Arial"/>
                <a:sym typeface="Arial"/>
              </a:defRPr>
            </a:lvl4pPr>
            <a:lvl5pPr marL="0" indent="1523940" defTabSz="4005631">
              <a:lnSpc>
                <a:spcPct val="100000"/>
              </a:lnSpc>
              <a:spcBef>
                <a:spcPts val="200"/>
              </a:spcBef>
              <a:buSzTx/>
              <a:buFontTx/>
              <a:buNone/>
              <a:defRPr sz="12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84" name="Slide Number"/>
          <p:cNvSpPr txBox="1">
            <a:spLocks noGrp="1"/>
          </p:cNvSpPr>
          <p:nvPr>
            <p:ph type="sldNum" sz="quarter" idx="2"/>
          </p:nvPr>
        </p:nvSpPr>
        <p:spPr>
          <a:xfrm>
            <a:off x="18562320" y="23048806"/>
            <a:ext cx="8961120" cy="13631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prstGeom prst="rect">
            <a:avLst/>
          </a:prstGeom>
        </p:spPr>
        <p:txBody>
          <a:bodyPr/>
          <a:lstStyle/>
          <a:p>
            <a:r>
              <a:t>Title Text</a:t>
            </a:r>
          </a:p>
        </p:txBody>
      </p:sp>
      <p:sp>
        <p:nvSpPr>
          <p:cNvPr id="23"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191" name="Title Text"/>
          <p:cNvSpPr txBox="1">
            <a:spLocks noGrp="1"/>
          </p:cNvSpPr>
          <p:nvPr>
            <p:ph type="title"/>
          </p:nvPr>
        </p:nvSpPr>
        <p:spPr>
          <a:xfrm>
            <a:off x="0" y="0"/>
            <a:ext cx="1270" cy="1270"/>
          </a:xfrm>
          <a:prstGeom prst="rect">
            <a:avLst/>
          </a:prstGeom>
        </p:spPr>
        <p:txBody>
          <a:bodyPr lIns="38100" tIns="38100" rIns="38100" bIns="38100" anchor="t"/>
          <a:lstStyle>
            <a:lvl1pPr defTabSz="4005631">
              <a:lnSpc>
                <a:spcPct val="100000"/>
              </a:lnSpc>
              <a:defRPr sz="3200" b="1">
                <a:latin typeface="Arial"/>
                <a:ea typeface="Arial"/>
                <a:cs typeface="Arial"/>
                <a:sym typeface="Arial"/>
              </a:defRPr>
            </a:lvl1pPr>
          </a:lstStyle>
          <a:p>
            <a:r>
              <a:t>Title Text</a:t>
            </a:r>
          </a:p>
        </p:txBody>
      </p:sp>
      <p:sp>
        <p:nvSpPr>
          <p:cNvPr id="192" name="Body Level One…"/>
          <p:cNvSpPr txBox="1">
            <a:spLocks noGrp="1"/>
          </p:cNvSpPr>
          <p:nvPr>
            <p:ph type="body" sz="quarter" idx="1"/>
          </p:nvPr>
        </p:nvSpPr>
        <p:spPr>
          <a:xfrm>
            <a:off x="0" y="0"/>
            <a:ext cx="1270" cy="1270"/>
          </a:xfrm>
          <a:prstGeom prst="rect">
            <a:avLst/>
          </a:prstGeom>
        </p:spPr>
        <p:txBody>
          <a:bodyPr lIns="38100" tIns="38100" rIns="38100" bIns="38100"/>
          <a:lstStyle>
            <a:lvl1pPr marL="285739" indent="-285739" defTabSz="4005631">
              <a:lnSpc>
                <a:spcPct val="100000"/>
              </a:lnSpc>
              <a:spcBef>
                <a:spcPts val="400"/>
              </a:spcBef>
              <a:buSzTx/>
              <a:buFontTx/>
              <a:buNone/>
              <a:defRPr sz="2000">
                <a:latin typeface="Arial"/>
                <a:ea typeface="Arial"/>
                <a:cs typeface="Arial"/>
                <a:sym typeface="Arial"/>
              </a:defRPr>
            </a:lvl1pPr>
            <a:lvl2pPr marL="285739" indent="1717076" defTabSz="4005631">
              <a:lnSpc>
                <a:spcPct val="100000"/>
              </a:lnSpc>
              <a:spcBef>
                <a:spcPts val="400"/>
              </a:spcBef>
              <a:buSzTx/>
              <a:buFontTx/>
              <a:buNone/>
              <a:defRPr sz="2000">
                <a:latin typeface="Arial"/>
                <a:ea typeface="Arial"/>
                <a:cs typeface="Arial"/>
                <a:sym typeface="Arial"/>
              </a:defRPr>
            </a:lvl2pPr>
            <a:lvl3pPr marL="285739" indent="3719892" defTabSz="4005631">
              <a:lnSpc>
                <a:spcPct val="100000"/>
              </a:lnSpc>
              <a:spcBef>
                <a:spcPts val="400"/>
              </a:spcBef>
              <a:buSzTx/>
              <a:buFontTx/>
              <a:buNone/>
              <a:defRPr sz="2000">
                <a:latin typeface="Arial"/>
                <a:ea typeface="Arial"/>
                <a:cs typeface="Arial"/>
                <a:sym typeface="Arial"/>
              </a:defRPr>
            </a:lvl3pPr>
            <a:lvl4pPr marL="285739" indent="5722708" defTabSz="4005631">
              <a:lnSpc>
                <a:spcPct val="100000"/>
              </a:lnSpc>
              <a:spcBef>
                <a:spcPts val="400"/>
              </a:spcBef>
              <a:buSzTx/>
              <a:buFontTx/>
              <a:buNone/>
              <a:defRPr sz="2000">
                <a:latin typeface="Arial"/>
                <a:ea typeface="Arial"/>
                <a:cs typeface="Arial"/>
                <a:sym typeface="Arial"/>
              </a:defRPr>
            </a:lvl4pPr>
            <a:lvl5pPr marL="285739" indent="7725524" defTabSz="4005631">
              <a:lnSpc>
                <a:spcPct val="100000"/>
              </a:lnSpc>
              <a:spcBef>
                <a:spcPts val="400"/>
              </a:spcBef>
              <a:buSzTx/>
              <a:buFontTx/>
              <a:buNone/>
              <a:defRPr sz="20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93" name="Slide Number"/>
          <p:cNvSpPr txBox="1">
            <a:spLocks noGrp="1"/>
          </p:cNvSpPr>
          <p:nvPr>
            <p:ph type="sldNum" sz="quarter" idx="2"/>
          </p:nvPr>
        </p:nvSpPr>
        <p:spPr>
          <a:xfrm>
            <a:off x="18562320" y="23048806"/>
            <a:ext cx="8961120" cy="13631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200" name="Title Text"/>
          <p:cNvSpPr txBox="1">
            <a:spLocks noGrp="1"/>
          </p:cNvSpPr>
          <p:nvPr>
            <p:ph type="title"/>
          </p:nvPr>
        </p:nvSpPr>
        <p:spPr>
          <a:xfrm>
            <a:off x="5700867" y="889000"/>
            <a:ext cx="1700216" cy="4148667"/>
          </a:xfrm>
          <a:prstGeom prst="rect">
            <a:avLst/>
          </a:prstGeom>
        </p:spPr>
        <p:txBody>
          <a:bodyPr lIns="38100" tIns="38100" rIns="38100" bIns="38100" anchor="t"/>
          <a:lstStyle>
            <a:lvl1pPr defTabSz="4005631">
              <a:lnSpc>
                <a:spcPct val="100000"/>
              </a:lnSpc>
              <a:defRPr sz="3200" b="1">
                <a:latin typeface="Arial"/>
                <a:ea typeface="Arial"/>
                <a:cs typeface="Arial"/>
                <a:sym typeface="Arial"/>
              </a:defRPr>
            </a:lvl1pPr>
          </a:lstStyle>
          <a:p>
            <a:r>
              <a:t>Title Text</a:t>
            </a:r>
          </a:p>
        </p:txBody>
      </p:sp>
      <p:sp>
        <p:nvSpPr>
          <p:cNvPr id="201" name="Body Level One…"/>
          <p:cNvSpPr txBox="1">
            <a:spLocks noGrp="1"/>
          </p:cNvSpPr>
          <p:nvPr>
            <p:ph type="body" sz="quarter" idx="1"/>
          </p:nvPr>
        </p:nvSpPr>
        <p:spPr>
          <a:xfrm>
            <a:off x="600075" y="889000"/>
            <a:ext cx="4967290" cy="4148667"/>
          </a:xfrm>
          <a:prstGeom prst="rect">
            <a:avLst/>
          </a:prstGeom>
        </p:spPr>
        <p:txBody>
          <a:bodyPr lIns="38100" tIns="38100" rIns="38100" bIns="38100"/>
          <a:lstStyle>
            <a:lvl1pPr marL="285739" indent="-285739" defTabSz="4005631">
              <a:lnSpc>
                <a:spcPct val="100000"/>
              </a:lnSpc>
              <a:spcBef>
                <a:spcPts val="400"/>
              </a:spcBef>
              <a:buSzTx/>
              <a:buFontTx/>
              <a:buNone/>
              <a:defRPr sz="2000">
                <a:latin typeface="Arial"/>
                <a:ea typeface="Arial"/>
                <a:cs typeface="Arial"/>
                <a:sym typeface="Arial"/>
              </a:defRPr>
            </a:lvl1pPr>
            <a:lvl2pPr marL="285739" indent="1717076" defTabSz="4005631">
              <a:lnSpc>
                <a:spcPct val="100000"/>
              </a:lnSpc>
              <a:spcBef>
                <a:spcPts val="400"/>
              </a:spcBef>
              <a:buSzTx/>
              <a:buFontTx/>
              <a:buNone/>
              <a:defRPr sz="2000">
                <a:latin typeface="Arial"/>
                <a:ea typeface="Arial"/>
                <a:cs typeface="Arial"/>
                <a:sym typeface="Arial"/>
              </a:defRPr>
            </a:lvl2pPr>
            <a:lvl3pPr marL="285739" indent="3719892" defTabSz="4005631">
              <a:lnSpc>
                <a:spcPct val="100000"/>
              </a:lnSpc>
              <a:spcBef>
                <a:spcPts val="400"/>
              </a:spcBef>
              <a:buSzTx/>
              <a:buFontTx/>
              <a:buNone/>
              <a:defRPr sz="2000">
                <a:latin typeface="Arial"/>
                <a:ea typeface="Arial"/>
                <a:cs typeface="Arial"/>
                <a:sym typeface="Arial"/>
              </a:defRPr>
            </a:lvl3pPr>
            <a:lvl4pPr marL="285739" indent="5722708" defTabSz="4005631">
              <a:lnSpc>
                <a:spcPct val="100000"/>
              </a:lnSpc>
              <a:spcBef>
                <a:spcPts val="400"/>
              </a:spcBef>
              <a:buSzTx/>
              <a:buFontTx/>
              <a:buNone/>
              <a:defRPr sz="2000">
                <a:latin typeface="Arial"/>
                <a:ea typeface="Arial"/>
                <a:cs typeface="Arial"/>
                <a:sym typeface="Arial"/>
              </a:defRPr>
            </a:lvl4pPr>
            <a:lvl5pPr marL="285739" indent="7725524" defTabSz="4005631">
              <a:lnSpc>
                <a:spcPct val="100000"/>
              </a:lnSpc>
              <a:spcBef>
                <a:spcPts val="400"/>
              </a:spcBef>
              <a:buSzTx/>
              <a:buFontTx/>
              <a:buNone/>
              <a:defRPr sz="20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202" name="Slide Number"/>
          <p:cNvSpPr txBox="1">
            <a:spLocks noGrp="1"/>
          </p:cNvSpPr>
          <p:nvPr>
            <p:ph type="sldNum" sz="quarter" idx="2"/>
          </p:nvPr>
        </p:nvSpPr>
        <p:spPr>
          <a:xfrm>
            <a:off x="18562320" y="23048806"/>
            <a:ext cx="8961120" cy="136313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209" name="Shape 11" descr="Shape 11"/>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210" name="Shape 12" descr="Shape 12"/>
          <p:cNvPicPr>
            <a:picLocks noChangeAspect="1"/>
          </p:cNvPicPr>
          <p:nvPr/>
        </p:nvPicPr>
        <p:blipFill>
          <a:blip r:embed="rId3"/>
          <a:stretch>
            <a:fillRect/>
          </a:stretch>
        </p:blipFill>
        <p:spPr>
          <a:xfrm>
            <a:off x="808773" y="22499110"/>
            <a:ext cx="5644590" cy="2542547"/>
          </a:xfrm>
          <a:prstGeom prst="rect">
            <a:avLst/>
          </a:prstGeom>
          <a:ln w="12700">
            <a:miter lim="400000"/>
          </a:ln>
        </p:spPr>
      </p:pic>
      <p:sp>
        <p:nvSpPr>
          <p:cNvPr id="211" name="Title Text"/>
          <p:cNvSpPr txBox="1">
            <a:spLocks noGrp="1"/>
          </p:cNvSpPr>
          <p:nvPr>
            <p:ph type="title"/>
          </p:nvPr>
        </p:nvSpPr>
        <p:spPr>
          <a:xfrm>
            <a:off x="2880360" y="4190155"/>
            <a:ext cx="32644079" cy="8913708"/>
          </a:xfrm>
          <a:prstGeom prst="rect">
            <a:avLst/>
          </a:prstGeom>
        </p:spPr>
        <p:txBody>
          <a:bodyPr lIns="91423" tIns="91423" rIns="91423" bIns="91423" anchor="b"/>
          <a:lstStyle>
            <a:lvl1pPr algn="ctr" defTabSz="914400">
              <a:defRPr sz="22400">
                <a:latin typeface="+mn-lt"/>
                <a:ea typeface="+mn-ea"/>
                <a:cs typeface="+mn-cs"/>
                <a:sym typeface="Calibri"/>
              </a:defRPr>
            </a:lvl1pPr>
          </a:lstStyle>
          <a:p>
            <a:r>
              <a:t>Title Text</a:t>
            </a:r>
          </a:p>
        </p:txBody>
      </p:sp>
      <p:sp>
        <p:nvSpPr>
          <p:cNvPr id="212" name="Body Level One…"/>
          <p:cNvSpPr txBox="1">
            <a:spLocks noGrp="1"/>
          </p:cNvSpPr>
          <p:nvPr>
            <p:ph type="body" sz="quarter" idx="1"/>
          </p:nvPr>
        </p:nvSpPr>
        <p:spPr>
          <a:xfrm>
            <a:off x="4800600" y="13447608"/>
            <a:ext cx="28803600" cy="6181512"/>
          </a:xfrm>
          <a:prstGeom prst="rect">
            <a:avLst/>
          </a:prstGeom>
        </p:spPr>
        <p:txBody>
          <a:bodyPr lIns="91423" tIns="91423" rIns="91423" bIns="91423"/>
          <a:lstStyle>
            <a:lvl1pPr marL="0" indent="0" algn="ctr" defTabSz="914400">
              <a:buSzTx/>
              <a:buFontTx/>
              <a:buNone/>
              <a:defRPr sz="8800"/>
            </a:lvl1pPr>
            <a:lvl2pPr marL="0" indent="1701800" algn="ctr" defTabSz="914400">
              <a:buSzTx/>
              <a:buFontTx/>
              <a:buNone/>
              <a:defRPr sz="8800"/>
            </a:lvl2pPr>
            <a:lvl3pPr marL="0" indent="3403600" algn="ctr" defTabSz="914400">
              <a:buSzTx/>
              <a:buFontTx/>
              <a:buNone/>
              <a:defRPr sz="8800"/>
            </a:lvl3pPr>
            <a:lvl4pPr marL="0" indent="5118100" algn="ctr" defTabSz="914400">
              <a:buSzTx/>
              <a:buFontTx/>
              <a:buNone/>
              <a:defRPr sz="8800"/>
            </a:lvl4pPr>
            <a:lvl5pPr marL="0" indent="6819900" algn="ctr" defTabSz="914400">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213" name="Slide Number"/>
          <p:cNvSpPr txBox="1">
            <a:spLocks noGrp="1"/>
          </p:cNvSpPr>
          <p:nvPr>
            <p:ph type="sldNum" sz="quarter" idx="2"/>
          </p:nvPr>
        </p:nvSpPr>
        <p:spPr>
          <a:xfrm>
            <a:off x="35074284" y="24042537"/>
            <a:ext cx="690186" cy="7391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220" name="Shape 11" descr="Shape 11"/>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221" name="Shape 12" descr="Shape 12"/>
          <p:cNvPicPr>
            <a:picLocks noChangeAspect="1"/>
          </p:cNvPicPr>
          <p:nvPr/>
        </p:nvPicPr>
        <p:blipFill>
          <a:blip r:embed="rId3"/>
          <a:stretch>
            <a:fillRect/>
          </a:stretch>
        </p:blipFill>
        <p:spPr>
          <a:xfrm>
            <a:off x="808773" y="22499110"/>
            <a:ext cx="5644590" cy="2542547"/>
          </a:xfrm>
          <a:prstGeom prst="rect">
            <a:avLst/>
          </a:prstGeom>
          <a:ln w="12700">
            <a:miter lim="400000"/>
          </a:ln>
        </p:spPr>
      </p:pic>
      <p:sp>
        <p:nvSpPr>
          <p:cNvPr id="222" name="Title Text"/>
          <p:cNvSpPr txBox="1">
            <a:spLocks noGrp="1"/>
          </p:cNvSpPr>
          <p:nvPr>
            <p:ph type="title"/>
          </p:nvPr>
        </p:nvSpPr>
        <p:spPr>
          <a:xfrm>
            <a:off x="2640329" y="1363276"/>
            <a:ext cx="33124141" cy="4948770"/>
          </a:xfrm>
          <a:prstGeom prst="rect">
            <a:avLst/>
          </a:prstGeom>
        </p:spPr>
        <p:txBody>
          <a:bodyPr lIns="91423" tIns="91423" rIns="91423" bIns="91423"/>
          <a:lstStyle>
            <a:lvl1pPr defTabSz="914400">
              <a:defRPr>
                <a:latin typeface="+mn-lt"/>
                <a:ea typeface="+mn-ea"/>
                <a:cs typeface="+mn-cs"/>
                <a:sym typeface="Calibri"/>
              </a:defRPr>
            </a:lvl1pPr>
          </a:lstStyle>
          <a:p>
            <a:r>
              <a:t>Title Text</a:t>
            </a:r>
          </a:p>
        </p:txBody>
      </p:sp>
      <p:sp>
        <p:nvSpPr>
          <p:cNvPr id="223" name="Body Level One…"/>
          <p:cNvSpPr txBox="1">
            <a:spLocks noGrp="1"/>
          </p:cNvSpPr>
          <p:nvPr>
            <p:ph type="body" idx="1"/>
          </p:nvPr>
        </p:nvSpPr>
        <p:spPr>
          <a:prstGeom prst="rect">
            <a:avLst/>
          </a:prstGeom>
        </p:spPr>
        <p:txBody>
          <a:bodyPr lIns="91423" tIns="91423" rIns="91423" bIns="91423"/>
          <a:lstStyle>
            <a:lvl1pPr indent="-189667" defTabSz="914400">
              <a:buClr>
                <a:srgbClr val="000000"/>
              </a:buClr>
              <a:buSzPct val="99552"/>
            </a:lvl1pPr>
            <a:lvl2pPr marL="2612938" indent="-342178" defTabSz="914400">
              <a:buClr>
                <a:srgbClr val="000000"/>
              </a:buClr>
              <a:buSzPct val="99555"/>
            </a:lvl2pPr>
            <a:lvl3pPr marL="4410630" indent="-532874" defTabSz="914400">
              <a:buClr>
                <a:srgbClr val="000000"/>
              </a:buClr>
              <a:buSzPct val="99560"/>
            </a:lvl3pPr>
            <a:lvl4pPr marL="6201255" indent="-656435" defTabSz="914400">
              <a:buClr>
                <a:srgbClr val="000000"/>
              </a:buClr>
              <a:buSzPct val="100298"/>
            </a:lvl4pPr>
            <a:lvl5pPr marL="7910800" indent="-664180" defTabSz="914400">
              <a:buClr>
                <a:srgbClr val="000000"/>
              </a:buClr>
              <a:buSzPct val="100298"/>
            </a:lvl5pPr>
          </a:lstStyle>
          <a:p>
            <a:r>
              <a:t>Body Level One</a:t>
            </a:r>
          </a:p>
          <a:p>
            <a:pPr lvl="1"/>
            <a:r>
              <a:t>Body Level Two</a:t>
            </a:r>
          </a:p>
          <a:p>
            <a:pPr lvl="2"/>
            <a:r>
              <a:t>Body Level Three</a:t>
            </a:r>
          </a:p>
          <a:p>
            <a:pPr lvl="3"/>
            <a:r>
              <a:t>Body Level Four</a:t>
            </a:r>
          </a:p>
          <a:p>
            <a:pPr lvl="4"/>
            <a:r>
              <a:t>Body Level Five</a:t>
            </a:r>
          </a:p>
        </p:txBody>
      </p:sp>
      <p:sp>
        <p:nvSpPr>
          <p:cNvPr id="224" name="Slide Number"/>
          <p:cNvSpPr txBox="1">
            <a:spLocks noGrp="1"/>
          </p:cNvSpPr>
          <p:nvPr>
            <p:ph type="sldNum" sz="quarter" idx="2"/>
          </p:nvPr>
        </p:nvSpPr>
        <p:spPr>
          <a:xfrm>
            <a:off x="35074284" y="24042537"/>
            <a:ext cx="690186" cy="7391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231" name="Shape 11" descr="Shape 11"/>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232" name="Shape 12" descr="Shape 12"/>
          <p:cNvPicPr>
            <a:picLocks noChangeAspect="1"/>
          </p:cNvPicPr>
          <p:nvPr/>
        </p:nvPicPr>
        <p:blipFill>
          <a:blip r:embed="rId3"/>
          <a:stretch>
            <a:fillRect/>
          </a:stretch>
        </p:blipFill>
        <p:spPr>
          <a:xfrm>
            <a:off x="808773" y="22499110"/>
            <a:ext cx="5644590" cy="2542547"/>
          </a:xfrm>
          <a:prstGeom prst="rect">
            <a:avLst/>
          </a:prstGeom>
          <a:ln w="12700">
            <a:miter lim="400000"/>
          </a:ln>
        </p:spPr>
      </p:pic>
      <p:sp>
        <p:nvSpPr>
          <p:cNvPr id="233" name="Title Text"/>
          <p:cNvSpPr txBox="1">
            <a:spLocks noGrp="1"/>
          </p:cNvSpPr>
          <p:nvPr>
            <p:ph type="title"/>
          </p:nvPr>
        </p:nvSpPr>
        <p:spPr>
          <a:xfrm>
            <a:off x="2620329" y="6383030"/>
            <a:ext cx="33124141" cy="10650220"/>
          </a:xfrm>
          <a:prstGeom prst="rect">
            <a:avLst/>
          </a:prstGeom>
        </p:spPr>
        <p:txBody>
          <a:bodyPr lIns="91423" tIns="91423" rIns="91423" bIns="91423" anchor="b"/>
          <a:lstStyle>
            <a:lvl1pPr defTabSz="914400">
              <a:defRPr sz="22400">
                <a:latin typeface="+mn-lt"/>
                <a:ea typeface="+mn-ea"/>
                <a:cs typeface="+mn-cs"/>
                <a:sym typeface="Calibri"/>
              </a:defRPr>
            </a:lvl1pPr>
          </a:lstStyle>
          <a:p>
            <a:r>
              <a:t>Title Text</a:t>
            </a:r>
          </a:p>
        </p:txBody>
      </p:sp>
      <p:sp>
        <p:nvSpPr>
          <p:cNvPr id="234" name="Body Level One…"/>
          <p:cNvSpPr txBox="1">
            <a:spLocks noGrp="1"/>
          </p:cNvSpPr>
          <p:nvPr>
            <p:ph type="body" sz="quarter" idx="1"/>
          </p:nvPr>
        </p:nvSpPr>
        <p:spPr>
          <a:xfrm>
            <a:off x="2620329" y="17134008"/>
            <a:ext cx="33124141" cy="5600699"/>
          </a:xfrm>
          <a:prstGeom prst="rect">
            <a:avLst/>
          </a:prstGeom>
        </p:spPr>
        <p:txBody>
          <a:bodyPr lIns="91423" tIns="91423" rIns="91423" bIns="91423"/>
          <a:lstStyle>
            <a:lvl1pPr marL="0" indent="0" defTabSz="914400">
              <a:buSzTx/>
              <a:buFontTx/>
              <a:buNone/>
              <a:defRPr sz="8800"/>
            </a:lvl1pPr>
            <a:lvl2pPr marL="0" indent="1701800" defTabSz="914400">
              <a:buSzTx/>
              <a:buFontTx/>
              <a:buNone/>
              <a:defRPr sz="8800"/>
            </a:lvl2pPr>
            <a:lvl3pPr marL="0" indent="3403600" defTabSz="914400">
              <a:buSzTx/>
              <a:buFontTx/>
              <a:buNone/>
              <a:defRPr sz="8800"/>
            </a:lvl3pPr>
            <a:lvl4pPr marL="0" indent="5118100" defTabSz="914400">
              <a:buSzTx/>
              <a:buFontTx/>
              <a:buNone/>
              <a:defRPr sz="8800"/>
            </a:lvl4pPr>
            <a:lvl5pPr marL="0" indent="6819900" defTabSz="914400">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235" name="Slide Number"/>
          <p:cNvSpPr txBox="1">
            <a:spLocks noGrp="1"/>
          </p:cNvSpPr>
          <p:nvPr>
            <p:ph type="sldNum" sz="quarter" idx="2"/>
          </p:nvPr>
        </p:nvSpPr>
        <p:spPr>
          <a:xfrm>
            <a:off x="35074284" y="24042537"/>
            <a:ext cx="690186" cy="7391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242" name="Shape 11" descr="Shape 11"/>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243" name="Shape 12" descr="Shape 12"/>
          <p:cNvPicPr>
            <a:picLocks noChangeAspect="1"/>
          </p:cNvPicPr>
          <p:nvPr/>
        </p:nvPicPr>
        <p:blipFill>
          <a:blip r:embed="rId3"/>
          <a:stretch>
            <a:fillRect/>
          </a:stretch>
        </p:blipFill>
        <p:spPr>
          <a:xfrm>
            <a:off x="808773" y="22499110"/>
            <a:ext cx="5644590" cy="2542547"/>
          </a:xfrm>
          <a:prstGeom prst="rect">
            <a:avLst/>
          </a:prstGeom>
          <a:ln w="12700">
            <a:miter lim="400000"/>
          </a:ln>
        </p:spPr>
      </p:pic>
      <p:sp>
        <p:nvSpPr>
          <p:cNvPr id="244" name="Title Text"/>
          <p:cNvSpPr txBox="1">
            <a:spLocks noGrp="1"/>
          </p:cNvSpPr>
          <p:nvPr>
            <p:ph type="title"/>
          </p:nvPr>
        </p:nvSpPr>
        <p:spPr>
          <a:xfrm>
            <a:off x="2640329" y="1363276"/>
            <a:ext cx="33124141" cy="4948770"/>
          </a:xfrm>
          <a:prstGeom prst="rect">
            <a:avLst/>
          </a:prstGeom>
        </p:spPr>
        <p:txBody>
          <a:bodyPr lIns="91423" tIns="91423" rIns="91423" bIns="91423"/>
          <a:lstStyle>
            <a:lvl1pPr defTabSz="914400">
              <a:defRPr>
                <a:latin typeface="+mn-lt"/>
                <a:ea typeface="+mn-ea"/>
                <a:cs typeface="+mn-cs"/>
                <a:sym typeface="Calibri"/>
              </a:defRPr>
            </a:lvl1pPr>
          </a:lstStyle>
          <a:p>
            <a:r>
              <a:t>Title Text</a:t>
            </a:r>
          </a:p>
        </p:txBody>
      </p:sp>
      <p:sp>
        <p:nvSpPr>
          <p:cNvPr id="245" name="Body Level One…"/>
          <p:cNvSpPr txBox="1">
            <a:spLocks noGrp="1"/>
          </p:cNvSpPr>
          <p:nvPr>
            <p:ph type="body" sz="half" idx="1"/>
          </p:nvPr>
        </p:nvSpPr>
        <p:spPr>
          <a:xfrm>
            <a:off x="2640329" y="6815666"/>
            <a:ext cx="16322041" cy="16244996"/>
          </a:xfrm>
          <a:prstGeom prst="rect">
            <a:avLst/>
          </a:prstGeom>
        </p:spPr>
        <p:txBody>
          <a:bodyPr lIns="91423" tIns="91423" rIns="91423" bIns="91423"/>
          <a:lstStyle>
            <a:lvl1pPr indent="-189667" defTabSz="914400">
              <a:buClr>
                <a:srgbClr val="000000"/>
              </a:buClr>
              <a:buSzPct val="99552"/>
            </a:lvl1pPr>
            <a:lvl2pPr marL="2612938" indent="-342178" defTabSz="914400">
              <a:buClr>
                <a:srgbClr val="000000"/>
              </a:buClr>
              <a:buSzPct val="99555"/>
            </a:lvl2pPr>
            <a:lvl3pPr marL="4410630" indent="-532874" defTabSz="914400">
              <a:buClr>
                <a:srgbClr val="000000"/>
              </a:buClr>
              <a:buSzPct val="99560"/>
            </a:lvl3pPr>
            <a:lvl4pPr marL="6201255" indent="-656435" defTabSz="914400">
              <a:buClr>
                <a:srgbClr val="000000"/>
              </a:buClr>
              <a:buSzPct val="100298"/>
            </a:lvl4pPr>
            <a:lvl5pPr marL="7910800" indent="-664180" defTabSz="914400">
              <a:buClr>
                <a:srgbClr val="000000"/>
              </a:buClr>
              <a:buSzPct val="100298"/>
            </a:lvl5pPr>
          </a:lstStyle>
          <a:p>
            <a:r>
              <a:t>Body Level One</a:t>
            </a:r>
          </a:p>
          <a:p>
            <a:pPr lvl="1"/>
            <a:r>
              <a:t>Body Level Two</a:t>
            </a:r>
          </a:p>
          <a:p>
            <a:pPr lvl="2"/>
            <a:r>
              <a:t>Body Level Three</a:t>
            </a:r>
          </a:p>
          <a:p>
            <a:pPr lvl="3"/>
            <a:r>
              <a:t>Body Level Four</a:t>
            </a:r>
          </a:p>
          <a:p>
            <a:pPr lvl="4"/>
            <a:r>
              <a:t>Body Level Five</a:t>
            </a:r>
          </a:p>
        </p:txBody>
      </p:sp>
      <p:sp>
        <p:nvSpPr>
          <p:cNvPr id="246" name="Shape 34"/>
          <p:cNvSpPr txBox="1">
            <a:spLocks noGrp="1"/>
          </p:cNvSpPr>
          <p:nvPr>
            <p:ph type="body" sz="half" idx="13"/>
          </p:nvPr>
        </p:nvSpPr>
        <p:spPr>
          <a:xfrm>
            <a:off x="19442430" y="6815666"/>
            <a:ext cx="16322040" cy="16244996"/>
          </a:xfrm>
          <a:prstGeom prst="rect">
            <a:avLst/>
          </a:prstGeom>
        </p:spPr>
        <p:txBody>
          <a:bodyPr lIns="91423" tIns="91423" rIns="91423" bIns="91423"/>
          <a:lstStyle/>
          <a:p>
            <a:pPr indent="-189667" defTabSz="914400">
              <a:buClr>
                <a:srgbClr val="000000"/>
              </a:buClr>
              <a:buSzPct val="99552"/>
            </a:pPr>
            <a:endParaRPr/>
          </a:p>
        </p:txBody>
      </p:sp>
      <p:sp>
        <p:nvSpPr>
          <p:cNvPr id="247" name="Slide Number"/>
          <p:cNvSpPr txBox="1">
            <a:spLocks noGrp="1"/>
          </p:cNvSpPr>
          <p:nvPr>
            <p:ph type="sldNum" sz="quarter" idx="2"/>
          </p:nvPr>
        </p:nvSpPr>
        <p:spPr>
          <a:xfrm>
            <a:off x="35074284" y="24042537"/>
            <a:ext cx="690186" cy="7391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254" name="Shape 11" descr="Shape 11"/>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255" name="Shape 12" descr="Shape 12"/>
          <p:cNvPicPr>
            <a:picLocks noChangeAspect="1"/>
          </p:cNvPicPr>
          <p:nvPr/>
        </p:nvPicPr>
        <p:blipFill>
          <a:blip r:embed="rId3"/>
          <a:stretch>
            <a:fillRect/>
          </a:stretch>
        </p:blipFill>
        <p:spPr>
          <a:xfrm>
            <a:off x="808773" y="22499110"/>
            <a:ext cx="5644590" cy="2542547"/>
          </a:xfrm>
          <a:prstGeom prst="rect">
            <a:avLst/>
          </a:prstGeom>
          <a:ln w="12700">
            <a:miter lim="400000"/>
          </a:ln>
        </p:spPr>
      </p:pic>
      <p:sp>
        <p:nvSpPr>
          <p:cNvPr id="256" name="Title Text"/>
          <p:cNvSpPr txBox="1">
            <a:spLocks noGrp="1"/>
          </p:cNvSpPr>
          <p:nvPr>
            <p:ph type="title"/>
          </p:nvPr>
        </p:nvSpPr>
        <p:spPr>
          <a:xfrm>
            <a:off x="2645331" y="1363276"/>
            <a:ext cx="33124141" cy="4948770"/>
          </a:xfrm>
          <a:prstGeom prst="rect">
            <a:avLst/>
          </a:prstGeom>
        </p:spPr>
        <p:txBody>
          <a:bodyPr lIns="91423" tIns="91423" rIns="91423" bIns="91423"/>
          <a:lstStyle>
            <a:lvl1pPr defTabSz="914400">
              <a:defRPr>
                <a:latin typeface="+mn-lt"/>
                <a:ea typeface="+mn-ea"/>
                <a:cs typeface="+mn-cs"/>
                <a:sym typeface="Calibri"/>
              </a:defRPr>
            </a:lvl1pPr>
          </a:lstStyle>
          <a:p>
            <a:r>
              <a:t>Title Text</a:t>
            </a:r>
          </a:p>
        </p:txBody>
      </p:sp>
      <p:sp>
        <p:nvSpPr>
          <p:cNvPr id="257" name="Body Level One…"/>
          <p:cNvSpPr txBox="1">
            <a:spLocks noGrp="1"/>
          </p:cNvSpPr>
          <p:nvPr>
            <p:ph type="body" sz="quarter" idx="1"/>
          </p:nvPr>
        </p:nvSpPr>
        <p:spPr>
          <a:xfrm>
            <a:off x="2645336" y="6276342"/>
            <a:ext cx="16247029" cy="3075939"/>
          </a:xfrm>
          <a:prstGeom prst="rect">
            <a:avLst/>
          </a:prstGeom>
        </p:spPr>
        <p:txBody>
          <a:bodyPr lIns="91423" tIns="91423" rIns="91423" bIns="91423" anchor="b"/>
          <a:lstStyle>
            <a:lvl1pPr marL="0" indent="0" defTabSz="914400">
              <a:buSzTx/>
              <a:buFontTx/>
              <a:buNone/>
              <a:defRPr sz="8800" b="1"/>
            </a:lvl1pPr>
            <a:lvl2pPr marL="0" indent="1701800" defTabSz="914400">
              <a:buSzTx/>
              <a:buFontTx/>
              <a:buNone/>
              <a:defRPr sz="8800" b="1"/>
            </a:lvl2pPr>
            <a:lvl3pPr marL="0" indent="3403600" defTabSz="914400">
              <a:buSzTx/>
              <a:buFontTx/>
              <a:buNone/>
              <a:defRPr sz="8800" b="1"/>
            </a:lvl3pPr>
            <a:lvl4pPr marL="0" indent="5118100" defTabSz="914400">
              <a:buSzTx/>
              <a:buFontTx/>
              <a:buNone/>
              <a:defRPr sz="8800" b="1"/>
            </a:lvl4pPr>
            <a:lvl5pPr marL="0" indent="6819900" defTabSz="914400">
              <a:buSzTx/>
              <a:buFontTx/>
              <a:buNone/>
              <a:defRPr sz="8800" b="1"/>
            </a:lvl5pPr>
          </a:lstStyle>
          <a:p>
            <a:r>
              <a:t>Body Level One</a:t>
            </a:r>
          </a:p>
          <a:p>
            <a:pPr lvl="1"/>
            <a:r>
              <a:t>Body Level Two</a:t>
            </a:r>
          </a:p>
          <a:p>
            <a:pPr lvl="2"/>
            <a:r>
              <a:t>Body Level Three</a:t>
            </a:r>
          </a:p>
          <a:p>
            <a:pPr lvl="3"/>
            <a:r>
              <a:t>Body Level Four</a:t>
            </a:r>
          </a:p>
          <a:p>
            <a:pPr lvl="4"/>
            <a:r>
              <a:t>Body Level Five</a:t>
            </a:r>
          </a:p>
        </p:txBody>
      </p:sp>
      <p:sp>
        <p:nvSpPr>
          <p:cNvPr id="258" name="Shape 41"/>
          <p:cNvSpPr txBox="1">
            <a:spLocks noGrp="1"/>
          </p:cNvSpPr>
          <p:nvPr>
            <p:ph type="body" sz="half" idx="13"/>
          </p:nvPr>
        </p:nvSpPr>
        <p:spPr>
          <a:xfrm>
            <a:off x="2645335" y="9352280"/>
            <a:ext cx="16247030" cy="13755795"/>
          </a:xfrm>
          <a:prstGeom prst="rect">
            <a:avLst/>
          </a:prstGeom>
        </p:spPr>
        <p:txBody>
          <a:bodyPr lIns="91423" tIns="91423" rIns="91423" bIns="91423"/>
          <a:lstStyle/>
          <a:p>
            <a:pPr indent="-189667" defTabSz="914400">
              <a:buClr>
                <a:srgbClr val="000000"/>
              </a:buClr>
              <a:buSzPct val="99552"/>
            </a:pPr>
            <a:endParaRPr/>
          </a:p>
        </p:txBody>
      </p:sp>
      <p:sp>
        <p:nvSpPr>
          <p:cNvPr id="259" name="Shape 42"/>
          <p:cNvSpPr txBox="1">
            <a:spLocks noGrp="1"/>
          </p:cNvSpPr>
          <p:nvPr>
            <p:ph type="body" sz="quarter" idx="14"/>
          </p:nvPr>
        </p:nvSpPr>
        <p:spPr>
          <a:xfrm>
            <a:off x="19442431" y="6276342"/>
            <a:ext cx="16327043" cy="3075939"/>
          </a:xfrm>
          <a:prstGeom prst="rect">
            <a:avLst/>
          </a:prstGeom>
        </p:spPr>
        <p:txBody>
          <a:bodyPr lIns="91423" tIns="91423" rIns="91423" bIns="91423" anchor="b"/>
          <a:lstStyle/>
          <a:p>
            <a:pPr marL="0" indent="0" defTabSz="914400">
              <a:buSzTx/>
              <a:buFontTx/>
              <a:buNone/>
              <a:defRPr sz="8800" b="1"/>
            </a:pPr>
            <a:endParaRPr/>
          </a:p>
        </p:txBody>
      </p:sp>
      <p:sp>
        <p:nvSpPr>
          <p:cNvPr id="260" name="Shape 43"/>
          <p:cNvSpPr txBox="1">
            <a:spLocks noGrp="1"/>
          </p:cNvSpPr>
          <p:nvPr>
            <p:ph type="body" sz="half" idx="15"/>
          </p:nvPr>
        </p:nvSpPr>
        <p:spPr>
          <a:xfrm>
            <a:off x="19442431" y="9352280"/>
            <a:ext cx="16327043" cy="13755795"/>
          </a:xfrm>
          <a:prstGeom prst="rect">
            <a:avLst/>
          </a:prstGeom>
        </p:spPr>
        <p:txBody>
          <a:bodyPr lIns="91423" tIns="91423" rIns="91423" bIns="91423"/>
          <a:lstStyle/>
          <a:p>
            <a:pPr indent="-189667" defTabSz="914400">
              <a:buClr>
                <a:srgbClr val="000000"/>
              </a:buClr>
              <a:buSzPct val="99552"/>
            </a:pPr>
            <a:endParaRPr/>
          </a:p>
        </p:txBody>
      </p:sp>
      <p:sp>
        <p:nvSpPr>
          <p:cNvPr id="261" name="Slide Number"/>
          <p:cNvSpPr txBox="1">
            <a:spLocks noGrp="1"/>
          </p:cNvSpPr>
          <p:nvPr>
            <p:ph type="sldNum" sz="quarter" idx="2"/>
          </p:nvPr>
        </p:nvSpPr>
        <p:spPr>
          <a:xfrm>
            <a:off x="35074284" y="24042537"/>
            <a:ext cx="690186" cy="7391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268" name="Shape 11" descr="Shape 11"/>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269" name="Shape 12" descr="Shape 12"/>
          <p:cNvPicPr>
            <a:picLocks noChangeAspect="1"/>
          </p:cNvPicPr>
          <p:nvPr/>
        </p:nvPicPr>
        <p:blipFill>
          <a:blip r:embed="rId3"/>
          <a:stretch>
            <a:fillRect/>
          </a:stretch>
        </p:blipFill>
        <p:spPr>
          <a:xfrm>
            <a:off x="808773" y="22499110"/>
            <a:ext cx="5644590" cy="2542547"/>
          </a:xfrm>
          <a:prstGeom prst="rect">
            <a:avLst/>
          </a:prstGeom>
          <a:ln w="12700">
            <a:miter lim="400000"/>
          </a:ln>
        </p:spPr>
      </p:pic>
      <p:sp>
        <p:nvSpPr>
          <p:cNvPr id="270" name="Title Text"/>
          <p:cNvSpPr txBox="1">
            <a:spLocks noGrp="1"/>
          </p:cNvSpPr>
          <p:nvPr>
            <p:ph type="title"/>
          </p:nvPr>
        </p:nvSpPr>
        <p:spPr>
          <a:xfrm>
            <a:off x="2640329" y="1363276"/>
            <a:ext cx="33124141" cy="4948770"/>
          </a:xfrm>
          <a:prstGeom prst="rect">
            <a:avLst/>
          </a:prstGeom>
        </p:spPr>
        <p:txBody>
          <a:bodyPr lIns="91423" tIns="91423" rIns="91423" bIns="91423"/>
          <a:lstStyle>
            <a:lvl1pPr defTabSz="914400">
              <a:defRPr>
                <a:latin typeface="+mn-lt"/>
                <a:ea typeface="+mn-ea"/>
                <a:cs typeface="+mn-cs"/>
                <a:sym typeface="Calibri"/>
              </a:defRPr>
            </a:lvl1pPr>
          </a:lstStyle>
          <a:p>
            <a:r>
              <a:t>Title Text</a:t>
            </a:r>
          </a:p>
        </p:txBody>
      </p:sp>
      <p:sp>
        <p:nvSpPr>
          <p:cNvPr id="271" name="Slide Number"/>
          <p:cNvSpPr txBox="1">
            <a:spLocks noGrp="1"/>
          </p:cNvSpPr>
          <p:nvPr>
            <p:ph type="sldNum" sz="quarter" idx="2"/>
          </p:nvPr>
        </p:nvSpPr>
        <p:spPr>
          <a:xfrm>
            <a:off x="35074284" y="24042537"/>
            <a:ext cx="690186" cy="7391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278" name="Shape 11" descr="Shape 11"/>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279" name="Shape 12" descr="Shape 12"/>
          <p:cNvPicPr>
            <a:picLocks noChangeAspect="1"/>
          </p:cNvPicPr>
          <p:nvPr/>
        </p:nvPicPr>
        <p:blipFill>
          <a:blip r:embed="rId3"/>
          <a:stretch>
            <a:fillRect/>
          </a:stretch>
        </p:blipFill>
        <p:spPr>
          <a:xfrm>
            <a:off x="808773" y="22499110"/>
            <a:ext cx="5644590" cy="2542547"/>
          </a:xfrm>
          <a:prstGeom prst="rect">
            <a:avLst/>
          </a:prstGeom>
          <a:ln w="12700">
            <a:miter lim="400000"/>
          </a:ln>
        </p:spPr>
      </p:pic>
      <p:sp>
        <p:nvSpPr>
          <p:cNvPr id="280" name="Slide Number"/>
          <p:cNvSpPr txBox="1">
            <a:spLocks noGrp="1"/>
          </p:cNvSpPr>
          <p:nvPr>
            <p:ph type="sldNum" sz="quarter" idx="2"/>
          </p:nvPr>
        </p:nvSpPr>
        <p:spPr>
          <a:xfrm>
            <a:off x="35074284" y="24042537"/>
            <a:ext cx="690186" cy="7391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287" name="Shape 11" descr="Shape 11"/>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288" name="Shape 12" descr="Shape 12"/>
          <p:cNvPicPr>
            <a:picLocks noChangeAspect="1"/>
          </p:cNvPicPr>
          <p:nvPr/>
        </p:nvPicPr>
        <p:blipFill>
          <a:blip r:embed="rId3"/>
          <a:stretch>
            <a:fillRect/>
          </a:stretch>
        </p:blipFill>
        <p:spPr>
          <a:xfrm>
            <a:off x="808773" y="22499110"/>
            <a:ext cx="5644590" cy="2542547"/>
          </a:xfrm>
          <a:prstGeom prst="rect">
            <a:avLst/>
          </a:prstGeom>
          <a:ln w="12700">
            <a:miter lim="400000"/>
          </a:ln>
        </p:spPr>
      </p:pic>
      <p:sp>
        <p:nvSpPr>
          <p:cNvPr id="289" name="Title Text"/>
          <p:cNvSpPr txBox="1">
            <a:spLocks noGrp="1"/>
          </p:cNvSpPr>
          <p:nvPr>
            <p:ph type="title"/>
          </p:nvPr>
        </p:nvSpPr>
        <p:spPr>
          <a:xfrm>
            <a:off x="2645331" y="1706879"/>
            <a:ext cx="12386549" cy="5974081"/>
          </a:xfrm>
          <a:prstGeom prst="rect">
            <a:avLst/>
          </a:prstGeom>
        </p:spPr>
        <p:txBody>
          <a:bodyPr lIns="91423" tIns="91423" rIns="91423" bIns="91423" anchor="b"/>
          <a:lstStyle>
            <a:lvl1pPr defTabSz="914400">
              <a:defRPr sz="12000">
                <a:latin typeface="+mn-lt"/>
                <a:ea typeface="+mn-ea"/>
                <a:cs typeface="+mn-cs"/>
                <a:sym typeface="Calibri"/>
              </a:defRPr>
            </a:lvl1pPr>
          </a:lstStyle>
          <a:p>
            <a:r>
              <a:t>Title Text</a:t>
            </a:r>
          </a:p>
        </p:txBody>
      </p:sp>
      <p:sp>
        <p:nvSpPr>
          <p:cNvPr id="290" name="Body Level One…"/>
          <p:cNvSpPr txBox="1">
            <a:spLocks noGrp="1"/>
          </p:cNvSpPr>
          <p:nvPr>
            <p:ph type="body" sz="half" idx="1"/>
          </p:nvPr>
        </p:nvSpPr>
        <p:spPr>
          <a:xfrm>
            <a:off x="16327042" y="3686533"/>
            <a:ext cx="19442431" cy="18194869"/>
          </a:xfrm>
          <a:prstGeom prst="rect">
            <a:avLst/>
          </a:prstGeom>
        </p:spPr>
        <p:txBody>
          <a:bodyPr lIns="91423" tIns="91423" rIns="91423" bIns="91423"/>
          <a:lstStyle>
            <a:lvl1pPr indent="-94796" defTabSz="914400">
              <a:buClr>
                <a:srgbClr val="000000"/>
              </a:buClr>
              <a:buSzPct val="100394"/>
              <a:defRPr sz="12000"/>
            </a:lvl1pPr>
            <a:lvl2pPr marL="2590254" indent="-224690" defTabSz="914400">
              <a:buClr>
                <a:srgbClr val="000000"/>
              </a:buClr>
              <a:buSzPct val="99552"/>
              <a:defRPr sz="12000"/>
            </a:lvl2pPr>
            <a:lvl3pPr marL="4374292" indent="-401732" defTabSz="914400">
              <a:buClr>
                <a:srgbClr val="000000"/>
              </a:buClr>
              <a:buSzPct val="99555"/>
              <a:defRPr sz="12000"/>
            </a:lvl3pPr>
            <a:lvl4pPr marL="6195054" indent="-602798" defTabSz="914400">
              <a:buClr>
                <a:srgbClr val="000000"/>
              </a:buClr>
              <a:buSzPct val="99560"/>
              <a:defRPr sz="12000"/>
            </a:lvl4pPr>
            <a:lvl5pPr marL="7904849" indent="-610793" defTabSz="914400">
              <a:buClr>
                <a:srgbClr val="000000"/>
              </a:buClr>
              <a:buSzPct val="99560"/>
              <a:defRPr sz="12000"/>
            </a:lvl5pPr>
          </a:lstStyle>
          <a:p>
            <a:r>
              <a:t>Body Level One</a:t>
            </a:r>
          </a:p>
          <a:p>
            <a:pPr lvl="1"/>
            <a:r>
              <a:t>Body Level Two</a:t>
            </a:r>
          </a:p>
          <a:p>
            <a:pPr lvl="2"/>
            <a:r>
              <a:t>Body Level Three</a:t>
            </a:r>
          </a:p>
          <a:p>
            <a:pPr lvl="3"/>
            <a:r>
              <a:t>Body Level Four</a:t>
            </a:r>
          </a:p>
          <a:p>
            <a:pPr lvl="4"/>
            <a:r>
              <a:t>Body Level Five</a:t>
            </a:r>
          </a:p>
        </p:txBody>
      </p:sp>
      <p:sp>
        <p:nvSpPr>
          <p:cNvPr id="291" name="Shape 59"/>
          <p:cNvSpPr txBox="1">
            <a:spLocks noGrp="1"/>
          </p:cNvSpPr>
          <p:nvPr>
            <p:ph type="body" sz="quarter" idx="13"/>
          </p:nvPr>
        </p:nvSpPr>
        <p:spPr>
          <a:xfrm>
            <a:off x="2645332" y="7680959"/>
            <a:ext cx="12386548" cy="14229930"/>
          </a:xfrm>
          <a:prstGeom prst="rect">
            <a:avLst/>
          </a:prstGeom>
        </p:spPr>
        <p:txBody>
          <a:bodyPr lIns="91423" tIns="91423" rIns="91423" bIns="91423"/>
          <a:lstStyle/>
          <a:p>
            <a:pPr marL="0" indent="0" defTabSz="914400">
              <a:buSzTx/>
              <a:buFontTx/>
              <a:buNone/>
              <a:defRPr sz="6000"/>
            </a:pPr>
            <a:endParaRPr/>
          </a:p>
        </p:txBody>
      </p:sp>
      <p:sp>
        <p:nvSpPr>
          <p:cNvPr id="292" name="Slide Number"/>
          <p:cNvSpPr txBox="1">
            <a:spLocks noGrp="1"/>
          </p:cNvSpPr>
          <p:nvPr>
            <p:ph type="sldNum" sz="quarter" idx="2"/>
          </p:nvPr>
        </p:nvSpPr>
        <p:spPr>
          <a:xfrm>
            <a:off x="35074284" y="24042537"/>
            <a:ext cx="690186" cy="7391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32" name="Title Text"/>
          <p:cNvSpPr txBox="1">
            <a:spLocks noGrp="1"/>
          </p:cNvSpPr>
          <p:nvPr>
            <p:ph type="title"/>
          </p:nvPr>
        </p:nvSpPr>
        <p:spPr>
          <a:xfrm>
            <a:off x="2620329" y="6383030"/>
            <a:ext cx="33124141" cy="10650220"/>
          </a:xfrm>
          <a:prstGeom prst="rect">
            <a:avLst/>
          </a:prstGeom>
        </p:spPr>
        <p:txBody>
          <a:bodyPr anchor="b"/>
          <a:lstStyle>
            <a:lvl1pPr>
              <a:defRPr sz="22400"/>
            </a:lvl1pPr>
          </a:lstStyle>
          <a:p>
            <a:r>
              <a:t>Title Text</a:t>
            </a:r>
          </a:p>
        </p:txBody>
      </p:sp>
      <p:sp>
        <p:nvSpPr>
          <p:cNvPr id="33" name="Body Level One…"/>
          <p:cNvSpPr txBox="1">
            <a:spLocks noGrp="1"/>
          </p:cNvSpPr>
          <p:nvPr>
            <p:ph type="body" sz="quarter" idx="1"/>
          </p:nvPr>
        </p:nvSpPr>
        <p:spPr>
          <a:xfrm>
            <a:off x="2620329" y="17134008"/>
            <a:ext cx="33124141" cy="5600699"/>
          </a:xfrm>
          <a:prstGeom prst="rect">
            <a:avLst/>
          </a:prstGeom>
        </p:spPr>
        <p:txBody>
          <a:bodyPr/>
          <a:lstStyle>
            <a:lvl1pPr marL="0" indent="0">
              <a:buSzTx/>
              <a:buFontTx/>
              <a:buNone/>
              <a:defRPr sz="8800"/>
            </a:lvl1pPr>
            <a:lvl2pPr marL="0" indent="1706864">
              <a:buSzTx/>
              <a:buFontTx/>
              <a:buNone/>
              <a:defRPr sz="8800"/>
            </a:lvl2pPr>
            <a:lvl3pPr marL="0" indent="3413731">
              <a:buSzTx/>
              <a:buFontTx/>
              <a:buNone/>
              <a:defRPr sz="8800"/>
            </a:lvl3pPr>
            <a:lvl4pPr marL="0" indent="5120595">
              <a:buSzTx/>
              <a:buFontTx/>
              <a:buNone/>
              <a:defRPr sz="8800"/>
            </a:lvl4pPr>
            <a:lvl5pPr marL="0" indent="6827460">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299" name="Shape 11" descr="Shape 11"/>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300" name="Shape 12" descr="Shape 12"/>
          <p:cNvPicPr>
            <a:picLocks noChangeAspect="1"/>
          </p:cNvPicPr>
          <p:nvPr/>
        </p:nvPicPr>
        <p:blipFill>
          <a:blip r:embed="rId3"/>
          <a:stretch>
            <a:fillRect/>
          </a:stretch>
        </p:blipFill>
        <p:spPr>
          <a:xfrm>
            <a:off x="808773" y="22499110"/>
            <a:ext cx="5644590" cy="2542547"/>
          </a:xfrm>
          <a:prstGeom prst="rect">
            <a:avLst/>
          </a:prstGeom>
          <a:ln w="12700">
            <a:miter lim="400000"/>
          </a:ln>
        </p:spPr>
      </p:pic>
      <p:sp>
        <p:nvSpPr>
          <p:cNvPr id="301" name="Title Text"/>
          <p:cNvSpPr txBox="1">
            <a:spLocks noGrp="1"/>
          </p:cNvSpPr>
          <p:nvPr>
            <p:ph type="title"/>
          </p:nvPr>
        </p:nvSpPr>
        <p:spPr>
          <a:xfrm>
            <a:off x="2645331" y="1706879"/>
            <a:ext cx="12386549" cy="5974081"/>
          </a:xfrm>
          <a:prstGeom prst="rect">
            <a:avLst/>
          </a:prstGeom>
        </p:spPr>
        <p:txBody>
          <a:bodyPr lIns="91423" tIns="91423" rIns="91423" bIns="91423" anchor="b"/>
          <a:lstStyle>
            <a:lvl1pPr defTabSz="914400">
              <a:defRPr sz="12000">
                <a:latin typeface="+mn-lt"/>
                <a:ea typeface="+mn-ea"/>
                <a:cs typeface="+mn-cs"/>
                <a:sym typeface="Calibri"/>
              </a:defRPr>
            </a:lvl1pPr>
          </a:lstStyle>
          <a:p>
            <a:r>
              <a:t>Title Text</a:t>
            </a:r>
          </a:p>
        </p:txBody>
      </p:sp>
      <p:sp>
        <p:nvSpPr>
          <p:cNvPr id="302" name="Shape 65"/>
          <p:cNvSpPr>
            <a:spLocks noGrp="1"/>
          </p:cNvSpPr>
          <p:nvPr>
            <p:ph type="pic" sz="half" idx="13"/>
          </p:nvPr>
        </p:nvSpPr>
        <p:spPr>
          <a:xfrm>
            <a:off x="16327042" y="3686533"/>
            <a:ext cx="19442431" cy="18194869"/>
          </a:xfrm>
          <a:prstGeom prst="rect">
            <a:avLst/>
          </a:prstGeom>
        </p:spPr>
        <p:txBody>
          <a:bodyPr lIns="91439" rIns="91439">
            <a:noAutofit/>
          </a:bodyPr>
          <a:lstStyle/>
          <a:p>
            <a:endParaRPr/>
          </a:p>
        </p:txBody>
      </p:sp>
      <p:sp>
        <p:nvSpPr>
          <p:cNvPr id="303" name="Body Level One…"/>
          <p:cNvSpPr txBox="1">
            <a:spLocks noGrp="1"/>
          </p:cNvSpPr>
          <p:nvPr>
            <p:ph type="body" sz="quarter" idx="1"/>
          </p:nvPr>
        </p:nvSpPr>
        <p:spPr>
          <a:xfrm>
            <a:off x="2645331" y="7680959"/>
            <a:ext cx="12386549" cy="14229930"/>
          </a:xfrm>
          <a:prstGeom prst="rect">
            <a:avLst/>
          </a:prstGeom>
        </p:spPr>
        <p:txBody>
          <a:bodyPr lIns="91423" tIns="91423" rIns="91423" bIns="91423"/>
          <a:lstStyle>
            <a:lvl1pPr marL="0" indent="0" defTabSz="914400">
              <a:buSzTx/>
              <a:buFontTx/>
              <a:buNone/>
              <a:defRPr sz="6000"/>
            </a:lvl1pPr>
            <a:lvl2pPr marL="0" indent="1701800" defTabSz="914400">
              <a:buSzTx/>
              <a:buFontTx/>
              <a:buNone/>
              <a:defRPr sz="6000"/>
            </a:lvl2pPr>
            <a:lvl3pPr marL="0" indent="3403600" defTabSz="914400">
              <a:buSzTx/>
              <a:buFontTx/>
              <a:buNone/>
              <a:defRPr sz="6000"/>
            </a:lvl3pPr>
            <a:lvl4pPr marL="0" indent="5118100" defTabSz="914400">
              <a:buSzTx/>
              <a:buFontTx/>
              <a:buNone/>
              <a:defRPr sz="6000"/>
            </a:lvl4pPr>
            <a:lvl5pPr marL="0" indent="6819900" defTabSz="914400">
              <a:buSzTx/>
              <a:buFontTx/>
              <a:buNone/>
              <a:defRPr sz="6000"/>
            </a:lvl5pPr>
          </a:lstStyle>
          <a:p>
            <a:r>
              <a:t>Body Level One</a:t>
            </a:r>
          </a:p>
          <a:p>
            <a:pPr lvl="1"/>
            <a:r>
              <a:t>Body Level Two</a:t>
            </a:r>
          </a:p>
          <a:p>
            <a:pPr lvl="2"/>
            <a:r>
              <a:t>Body Level Three</a:t>
            </a:r>
          </a:p>
          <a:p>
            <a:pPr lvl="3"/>
            <a:r>
              <a:t>Body Level Four</a:t>
            </a:r>
          </a:p>
          <a:p>
            <a:pPr lvl="4"/>
            <a:r>
              <a:t>Body Level Five</a:t>
            </a:r>
          </a:p>
        </p:txBody>
      </p:sp>
      <p:sp>
        <p:nvSpPr>
          <p:cNvPr id="304" name="Slide Number"/>
          <p:cNvSpPr txBox="1">
            <a:spLocks noGrp="1"/>
          </p:cNvSpPr>
          <p:nvPr>
            <p:ph type="sldNum" sz="quarter" idx="2"/>
          </p:nvPr>
        </p:nvSpPr>
        <p:spPr>
          <a:xfrm>
            <a:off x="35074284" y="24042537"/>
            <a:ext cx="690186" cy="7391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311" name="Shape 11" descr="Shape 11"/>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312" name="Shape 12" descr="Shape 12"/>
          <p:cNvPicPr>
            <a:picLocks noChangeAspect="1"/>
          </p:cNvPicPr>
          <p:nvPr/>
        </p:nvPicPr>
        <p:blipFill>
          <a:blip r:embed="rId3"/>
          <a:stretch>
            <a:fillRect/>
          </a:stretch>
        </p:blipFill>
        <p:spPr>
          <a:xfrm>
            <a:off x="808773" y="22499110"/>
            <a:ext cx="5644590" cy="2542547"/>
          </a:xfrm>
          <a:prstGeom prst="rect">
            <a:avLst/>
          </a:prstGeom>
          <a:ln w="12700">
            <a:miter lim="400000"/>
          </a:ln>
        </p:spPr>
      </p:pic>
      <p:sp>
        <p:nvSpPr>
          <p:cNvPr id="313" name="Title Text"/>
          <p:cNvSpPr txBox="1">
            <a:spLocks noGrp="1"/>
          </p:cNvSpPr>
          <p:nvPr>
            <p:ph type="title"/>
          </p:nvPr>
        </p:nvSpPr>
        <p:spPr>
          <a:xfrm>
            <a:off x="2640329" y="1363276"/>
            <a:ext cx="33124141" cy="4948770"/>
          </a:xfrm>
          <a:prstGeom prst="rect">
            <a:avLst/>
          </a:prstGeom>
        </p:spPr>
        <p:txBody>
          <a:bodyPr lIns="91423" tIns="91423" rIns="91423" bIns="91423"/>
          <a:lstStyle>
            <a:lvl1pPr defTabSz="914400">
              <a:defRPr>
                <a:latin typeface="+mn-lt"/>
                <a:ea typeface="+mn-ea"/>
                <a:cs typeface="+mn-cs"/>
                <a:sym typeface="Calibri"/>
              </a:defRPr>
            </a:lvl1pPr>
          </a:lstStyle>
          <a:p>
            <a:r>
              <a:t>Title Text</a:t>
            </a:r>
          </a:p>
        </p:txBody>
      </p:sp>
      <p:sp>
        <p:nvSpPr>
          <p:cNvPr id="314" name="Body Level One…"/>
          <p:cNvSpPr txBox="1">
            <a:spLocks noGrp="1"/>
          </p:cNvSpPr>
          <p:nvPr>
            <p:ph type="body" idx="1"/>
          </p:nvPr>
        </p:nvSpPr>
        <p:spPr>
          <a:xfrm rot="5400000">
            <a:off x="11079902" y="-1623907"/>
            <a:ext cx="16244996" cy="33124141"/>
          </a:xfrm>
          <a:prstGeom prst="rect">
            <a:avLst/>
          </a:prstGeom>
        </p:spPr>
        <p:txBody>
          <a:bodyPr lIns="91423" tIns="91423" rIns="91423" bIns="91423"/>
          <a:lstStyle>
            <a:lvl1pPr indent="-189667" defTabSz="914400">
              <a:buClr>
                <a:srgbClr val="000000"/>
              </a:buClr>
              <a:buSzPct val="99552"/>
            </a:lvl1pPr>
            <a:lvl2pPr marL="2612938" indent="-342178" defTabSz="914400">
              <a:buClr>
                <a:srgbClr val="000000"/>
              </a:buClr>
              <a:buSzPct val="99555"/>
            </a:lvl2pPr>
            <a:lvl3pPr marL="4410630" indent="-532874" defTabSz="914400">
              <a:buClr>
                <a:srgbClr val="000000"/>
              </a:buClr>
              <a:buSzPct val="99560"/>
            </a:lvl3pPr>
            <a:lvl4pPr marL="6201255" indent="-656435" defTabSz="914400">
              <a:buClr>
                <a:srgbClr val="000000"/>
              </a:buClr>
              <a:buSzPct val="100298"/>
            </a:lvl4pPr>
            <a:lvl5pPr marL="7910800" indent="-664180" defTabSz="914400">
              <a:buClr>
                <a:srgbClr val="000000"/>
              </a:buClr>
              <a:buSzPct val="100298"/>
            </a:lvl5pPr>
          </a:lstStyle>
          <a:p>
            <a:r>
              <a:t>Body Level One</a:t>
            </a:r>
          </a:p>
          <a:p>
            <a:pPr lvl="1"/>
            <a:r>
              <a:t>Body Level Two</a:t>
            </a:r>
          </a:p>
          <a:p>
            <a:pPr lvl="2"/>
            <a:r>
              <a:t>Body Level Three</a:t>
            </a:r>
          </a:p>
          <a:p>
            <a:pPr lvl="3"/>
            <a:r>
              <a:t>Body Level Four</a:t>
            </a:r>
          </a:p>
          <a:p>
            <a:pPr lvl="4"/>
            <a:r>
              <a:t>Body Level Five</a:t>
            </a:r>
          </a:p>
        </p:txBody>
      </p:sp>
      <p:sp>
        <p:nvSpPr>
          <p:cNvPr id="315" name="Slide Number"/>
          <p:cNvSpPr txBox="1">
            <a:spLocks noGrp="1"/>
          </p:cNvSpPr>
          <p:nvPr>
            <p:ph type="sldNum" sz="quarter" idx="2"/>
          </p:nvPr>
        </p:nvSpPr>
        <p:spPr>
          <a:xfrm>
            <a:off x="35074284" y="24042537"/>
            <a:ext cx="690186" cy="7391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322" name="Shape 11" descr="Shape 11"/>
          <p:cNvPicPr>
            <a:picLocks noChangeAspect="1"/>
          </p:cNvPicPr>
          <p:nvPr/>
        </p:nvPicPr>
        <p:blipFill>
          <a:blip r:embed="rId2"/>
          <a:stretch>
            <a:fillRect/>
          </a:stretch>
        </p:blipFill>
        <p:spPr>
          <a:xfrm>
            <a:off x="0" y="22246344"/>
            <a:ext cx="38404800" cy="3356861"/>
          </a:xfrm>
          <a:prstGeom prst="rect">
            <a:avLst/>
          </a:prstGeom>
          <a:ln w="12700">
            <a:miter lim="400000"/>
          </a:ln>
        </p:spPr>
      </p:pic>
      <p:pic>
        <p:nvPicPr>
          <p:cNvPr id="323" name="Shape 12" descr="Shape 12"/>
          <p:cNvPicPr>
            <a:picLocks noChangeAspect="1"/>
          </p:cNvPicPr>
          <p:nvPr/>
        </p:nvPicPr>
        <p:blipFill>
          <a:blip r:embed="rId3"/>
          <a:stretch>
            <a:fillRect/>
          </a:stretch>
        </p:blipFill>
        <p:spPr>
          <a:xfrm>
            <a:off x="808773" y="22499110"/>
            <a:ext cx="5644590" cy="2542547"/>
          </a:xfrm>
          <a:prstGeom prst="rect">
            <a:avLst/>
          </a:prstGeom>
          <a:ln w="12700">
            <a:miter lim="400000"/>
          </a:ln>
        </p:spPr>
      </p:pic>
      <p:sp>
        <p:nvSpPr>
          <p:cNvPr id="324" name="Title Text"/>
          <p:cNvSpPr txBox="1">
            <a:spLocks noGrp="1"/>
          </p:cNvSpPr>
          <p:nvPr>
            <p:ph type="title"/>
          </p:nvPr>
        </p:nvSpPr>
        <p:spPr>
          <a:xfrm rot="5400000">
            <a:off x="20775189" y="8071518"/>
            <a:ext cx="21697529" cy="8281036"/>
          </a:xfrm>
          <a:prstGeom prst="rect">
            <a:avLst/>
          </a:prstGeom>
        </p:spPr>
        <p:txBody>
          <a:bodyPr lIns="91423" tIns="91423" rIns="91423" bIns="91423"/>
          <a:lstStyle>
            <a:lvl1pPr defTabSz="914400">
              <a:defRPr>
                <a:latin typeface="+mn-lt"/>
                <a:ea typeface="+mn-ea"/>
                <a:cs typeface="+mn-cs"/>
                <a:sym typeface="Calibri"/>
              </a:defRPr>
            </a:lvl1pPr>
          </a:lstStyle>
          <a:p>
            <a:r>
              <a:t>Title Text</a:t>
            </a:r>
          </a:p>
        </p:txBody>
      </p:sp>
      <p:sp>
        <p:nvSpPr>
          <p:cNvPr id="325" name="Body Level One…"/>
          <p:cNvSpPr txBox="1">
            <a:spLocks noGrp="1"/>
          </p:cNvSpPr>
          <p:nvPr>
            <p:ph type="body" idx="1"/>
          </p:nvPr>
        </p:nvSpPr>
        <p:spPr>
          <a:xfrm rot="5400000">
            <a:off x="3973090" y="30512"/>
            <a:ext cx="21697529" cy="24363046"/>
          </a:xfrm>
          <a:prstGeom prst="rect">
            <a:avLst/>
          </a:prstGeom>
        </p:spPr>
        <p:txBody>
          <a:bodyPr lIns="91423" tIns="91423" rIns="91423" bIns="91423"/>
          <a:lstStyle>
            <a:lvl1pPr indent="-189667" defTabSz="914400">
              <a:buClr>
                <a:srgbClr val="000000"/>
              </a:buClr>
              <a:buSzPct val="99552"/>
            </a:lvl1pPr>
            <a:lvl2pPr marL="2612938" indent="-342178" defTabSz="914400">
              <a:buClr>
                <a:srgbClr val="000000"/>
              </a:buClr>
              <a:buSzPct val="99555"/>
            </a:lvl2pPr>
            <a:lvl3pPr marL="4410630" indent="-532874" defTabSz="914400">
              <a:buClr>
                <a:srgbClr val="000000"/>
              </a:buClr>
              <a:buSzPct val="99560"/>
            </a:lvl3pPr>
            <a:lvl4pPr marL="6201255" indent="-656435" defTabSz="914400">
              <a:buClr>
                <a:srgbClr val="000000"/>
              </a:buClr>
              <a:buSzPct val="100298"/>
            </a:lvl4pPr>
            <a:lvl5pPr marL="7910800" indent="-664180" defTabSz="914400">
              <a:buClr>
                <a:srgbClr val="000000"/>
              </a:buClr>
              <a:buSzPct val="100298"/>
            </a:lvl5pPr>
          </a:lstStyle>
          <a:p>
            <a:r>
              <a:t>Body Level One</a:t>
            </a:r>
          </a:p>
          <a:p>
            <a:pPr lvl="1"/>
            <a:r>
              <a:t>Body Level Two</a:t>
            </a:r>
          </a:p>
          <a:p>
            <a:pPr lvl="2"/>
            <a:r>
              <a:t>Body Level Three</a:t>
            </a:r>
          </a:p>
          <a:p>
            <a:pPr lvl="3"/>
            <a:r>
              <a:t>Body Level Four</a:t>
            </a:r>
          </a:p>
          <a:p>
            <a:pPr lvl="4"/>
            <a:r>
              <a:t>Body Level Five</a:t>
            </a:r>
          </a:p>
        </p:txBody>
      </p:sp>
      <p:sp>
        <p:nvSpPr>
          <p:cNvPr id="326" name="Slide Number"/>
          <p:cNvSpPr txBox="1">
            <a:spLocks noGrp="1"/>
          </p:cNvSpPr>
          <p:nvPr>
            <p:ph type="sldNum" sz="quarter" idx="2"/>
          </p:nvPr>
        </p:nvSpPr>
        <p:spPr>
          <a:xfrm>
            <a:off x="35074284" y="24042537"/>
            <a:ext cx="690186" cy="739101"/>
          </a:xfrm>
          <a:prstGeom prst="rect">
            <a:avLst/>
          </a:prstGeom>
        </p:spPr>
        <p:txBody>
          <a:bodyPr lIns="45699" tIns="45699" rIns="45699" bIns="45699"/>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33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334" name="Title Text"/>
          <p:cNvSpPr txBox="1">
            <a:spLocks noGrp="1"/>
          </p:cNvSpPr>
          <p:nvPr>
            <p:ph type="title"/>
          </p:nvPr>
        </p:nvSpPr>
        <p:spPr>
          <a:xfrm>
            <a:off x="2880360" y="4190155"/>
            <a:ext cx="32644079" cy="8913708"/>
          </a:xfrm>
          <a:prstGeom prst="rect">
            <a:avLst/>
          </a:prstGeom>
        </p:spPr>
        <p:txBody>
          <a:bodyPr anchor="b"/>
          <a:lstStyle>
            <a:lvl1pPr algn="ctr">
              <a:defRPr sz="22400"/>
            </a:lvl1pPr>
          </a:lstStyle>
          <a:p>
            <a:r>
              <a:t>Title Text</a:t>
            </a:r>
          </a:p>
        </p:txBody>
      </p:sp>
      <p:sp>
        <p:nvSpPr>
          <p:cNvPr id="335" name="Body Level One…"/>
          <p:cNvSpPr txBox="1">
            <a:spLocks noGrp="1"/>
          </p:cNvSpPr>
          <p:nvPr>
            <p:ph type="body" sz="quarter" idx="1"/>
          </p:nvPr>
        </p:nvSpPr>
        <p:spPr>
          <a:xfrm>
            <a:off x="4800600" y="13447608"/>
            <a:ext cx="28803600" cy="6181512"/>
          </a:xfrm>
          <a:prstGeom prst="rect">
            <a:avLst/>
          </a:prstGeom>
        </p:spPr>
        <p:txBody>
          <a:bodyPr/>
          <a:lstStyle>
            <a:lvl1pPr marL="0" indent="0" algn="ctr">
              <a:buSzTx/>
              <a:buFontTx/>
              <a:buNone/>
              <a:defRPr sz="8800"/>
            </a:lvl1pPr>
            <a:lvl2pPr marL="0" indent="1706864" algn="ctr">
              <a:buSzTx/>
              <a:buFontTx/>
              <a:buNone/>
              <a:defRPr sz="8800"/>
            </a:lvl2pPr>
            <a:lvl3pPr marL="0" indent="3413731" algn="ctr">
              <a:buSzTx/>
              <a:buFontTx/>
              <a:buNone/>
              <a:defRPr sz="8800"/>
            </a:lvl3pPr>
            <a:lvl4pPr marL="0" indent="5120595" algn="ctr">
              <a:buSzTx/>
              <a:buFontTx/>
              <a:buNone/>
              <a:defRPr sz="8800"/>
            </a:lvl4pPr>
            <a:lvl5pPr marL="0" indent="6827460" algn="ctr">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3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34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344" name="Title Text"/>
          <p:cNvSpPr txBox="1">
            <a:spLocks noGrp="1"/>
          </p:cNvSpPr>
          <p:nvPr>
            <p:ph type="title"/>
          </p:nvPr>
        </p:nvSpPr>
        <p:spPr>
          <a:prstGeom prst="rect">
            <a:avLst/>
          </a:prstGeom>
        </p:spPr>
        <p:txBody>
          <a:bodyPr/>
          <a:lstStyle/>
          <a:p>
            <a:r>
              <a:t>Title Text</a:t>
            </a:r>
          </a:p>
        </p:txBody>
      </p:sp>
      <p:sp>
        <p:nvSpPr>
          <p:cNvPr id="34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5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354" name="Title Text"/>
          <p:cNvSpPr txBox="1">
            <a:spLocks noGrp="1"/>
          </p:cNvSpPr>
          <p:nvPr>
            <p:ph type="title"/>
          </p:nvPr>
        </p:nvSpPr>
        <p:spPr>
          <a:xfrm>
            <a:off x="2620329" y="6383030"/>
            <a:ext cx="33124141" cy="10650220"/>
          </a:xfrm>
          <a:prstGeom prst="rect">
            <a:avLst/>
          </a:prstGeom>
        </p:spPr>
        <p:txBody>
          <a:bodyPr anchor="b"/>
          <a:lstStyle>
            <a:lvl1pPr>
              <a:defRPr sz="22400"/>
            </a:lvl1pPr>
          </a:lstStyle>
          <a:p>
            <a:r>
              <a:t>Title Text</a:t>
            </a:r>
          </a:p>
        </p:txBody>
      </p:sp>
      <p:sp>
        <p:nvSpPr>
          <p:cNvPr id="355" name="Body Level One…"/>
          <p:cNvSpPr txBox="1">
            <a:spLocks noGrp="1"/>
          </p:cNvSpPr>
          <p:nvPr>
            <p:ph type="body" sz="quarter" idx="1"/>
          </p:nvPr>
        </p:nvSpPr>
        <p:spPr>
          <a:xfrm>
            <a:off x="2620329" y="17134008"/>
            <a:ext cx="33124141" cy="5600699"/>
          </a:xfrm>
          <a:prstGeom prst="rect">
            <a:avLst/>
          </a:prstGeom>
        </p:spPr>
        <p:txBody>
          <a:bodyPr/>
          <a:lstStyle>
            <a:lvl1pPr marL="0" indent="0">
              <a:buSzTx/>
              <a:buFontTx/>
              <a:buNone/>
              <a:defRPr sz="8800"/>
            </a:lvl1pPr>
            <a:lvl2pPr marL="0" indent="1706864">
              <a:buSzTx/>
              <a:buFontTx/>
              <a:buNone/>
              <a:defRPr sz="8800"/>
            </a:lvl2pPr>
            <a:lvl3pPr marL="0" indent="3413731">
              <a:buSzTx/>
              <a:buFontTx/>
              <a:buNone/>
              <a:defRPr sz="8800"/>
            </a:lvl3pPr>
            <a:lvl4pPr marL="0" indent="5120595">
              <a:buSzTx/>
              <a:buFontTx/>
              <a:buNone/>
              <a:defRPr sz="8800"/>
            </a:lvl4pPr>
            <a:lvl5pPr marL="0" indent="6827460">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3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36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364" name="Title Text"/>
          <p:cNvSpPr txBox="1">
            <a:spLocks noGrp="1"/>
          </p:cNvSpPr>
          <p:nvPr>
            <p:ph type="title"/>
          </p:nvPr>
        </p:nvSpPr>
        <p:spPr>
          <a:prstGeom prst="rect">
            <a:avLst/>
          </a:prstGeom>
        </p:spPr>
        <p:txBody>
          <a:bodyPr/>
          <a:lstStyle/>
          <a:p>
            <a:r>
              <a:t>Title Text</a:t>
            </a:r>
          </a:p>
        </p:txBody>
      </p:sp>
      <p:sp>
        <p:nvSpPr>
          <p:cNvPr id="365" name="Body Level One…"/>
          <p:cNvSpPr txBox="1">
            <a:spLocks noGrp="1"/>
          </p:cNvSpPr>
          <p:nvPr>
            <p:ph type="body" sz="half" idx="1"/>
          </p:nvPr>
        </p:nvSpPr>
        <p:spPr>
          <a:xfrm>
            <a:off x="2640329" y="6815666"/>
            <a:ext cx="16322041" cy="162449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37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374" name="Title Text"/>
          <p:cNvSpPr txBox="1">
            <a:spLocks noGrp="1"/>
          </p:cNvSpPr>
          <p:nvPr>
            <p:ph type="title"/>
          </p:nvPr>
        </p:nvSpPr>
        <p:spPr>
          <a:xfrm>
            <a:off x="2645331" y="1363281"/>
            <a:ext cx="33124141" cy="4948769"/>
          </a:xfrm>
          <a:prstGeom prst="rect">
            <a:avLst/>
          </a:prstGeom>
        </p:spPr>
        <p:txBody>
          <a:bodyPr/>
          <a:lstStyle/>
          <a:p>
            <a:r>
              <a:t>Title Text</a:t>
            </a:r>
          </a:p>
        </p:txBody>
      </p:sp>
      <p:sp>
        <p:nvSpPr>
          <p:cNvPr id="375" name="Body Level One…"/>
          <p:cNvSpPr txBox="1">
            <a:spLocks noGrp="1"/>
          </p:cNvSpPr>
          <p:nvPr>
            <p:ph type="body" sz="quarter" idx="1"/>
          </p:nvPr>
        </p:nvSpPr>
        <p:spPr>
          <a:xfrm>
            <a:off x="2645336" y="6276342"/>
            <a:ext cx="16247029" cy="3075939"/>
          </a:xfrm>
          <a:prstGeom prst="rect">
            <a:avLst/>
          </a:prstGeom>
        </p:spPr>
        <p:txBody>
          <a:bodyPr anchor="b"/>
          <a:lstStyle>
            <a:lvl1pPr marL="0" indent="0">
              <a:buSzTx/>
              <a:buFontTx/>
              <a:buNone/>
              <a:defRPr sz="8800" b="1"/>
            </a:lvl1pPr>
            <a:lvl2pPr marL="0" indent="1706864">
              <a:buSzTx/>
              <a:buFontTx/>
              <a:buNone/>
              <a:defRPr sz="8800" b="1"/>
            </a:lvl2pPr>
            <a:lvl3pPr marL="0" indent="3413731">
              <a:buSzTx/>
              <a:buFontTx/>
              <a:buNone/>
              <a:defRPr sz="8800" b="1"/>
            </a:lvl3pPr>
            <a:lvl4pPr marL="0" indent="5120595">
              <a:buSzTx/>
              <a:buFontTx/>
              <a:buNone/>
              <a:defRPr sz="8800" b="1"/>
            </a:lvl4pPr>
            <a:lvl5pPr marL="0" indent="6827460">
              <a:buSzTx/>
              <a:buFontTx/>
              <a:buNone/>
              <a:defRPr sz="8800" b="1"/>
            </a:lvl5pPr>
          </a:lstStyle>
          <a:p>
            <a:r>
              <a:t>Body Level One</a:t>
            </a:r>
          </a:p>
          <a:p>
            <a:pPr lvl="1"/>
            <a:r>
              <a:t>Body Level Two</a:t>
            </a:r>
          </a:p>
          <a:p>
            <a:pPr lvl="2"/>
            <a:r>
              <a:t>Body Level Three</a:t>
            </a:r>
          </a:p>
          <a:p>
            <a:pPr lvl="3"/>
            <a:r>
              <a:t>Body Level Four</a:t>
            </a:r>
          </a:p>
          <a:p>
            <a:pPr lvl="4"/>
            <a:r>
              <a:t>Body Level Five</a:t>
            </a:r>
          </a:p>
        </p:txBody>
      </p:sp>
      <p:sp>
        <p:nvSpPr>
          <p:cNvPr id="376" name="Text Placeholder 4"/>
          <p:cNvSpPr>
            <a:spLocks noGrp="1"/>
          </p:cNvSpPr>
          <p:nvPr>
            <p:ph type="body" sz="quarter" idx="13"/>
          </p:nvPr>
        </p:nvSpPr>
        <p:spPr>
          <a:xfrm>
            <a:off x="19442431" y="6276342"/>
            <a:ext cx="16327043" cy="3075939"/>
          </a:xfrm>
          <a:prstGeom prst="rect">
            <a:avLst/>
          </a:prstGeom>
        </p:spPr>
        <p:txBody>
          <a:bodyPr anchor="b"/>
          <a:lstStyle/>
          <a:p>
            <a:pPr marL="0" indent="0">
              <a:buSzTx/>
              <a:buFontTx/>
              <a:buNone/>
              <a:defRPr sz="8800" b="1"/>
            </a:pPr>
            <a:endParaRPr/>
          </a:p>
        </p:txBody>
      </p:sp>
      <p:sp>
        <p:nvSpPr>
          <p:cNvPr id="3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38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385" name="Title Text"/>
          <p:cNvSpPr txBox="1">
            <a:spLocks noGrp="1"/>
          </p:cNvSpPr>
          <p:nvPr>
            <p:ph type="title"/>
          </p:nvPr>
        </p:nvSpPr>
        <p:spPr>
          <a:prstGeom prst="rect">
            <a:avLst/>
          </a:prstGeom>
        </p:spPr>
        <p:txBody>
          <a:bodyPr/>
          <a:lstStyle/>
          <a:p>
            <a:r>
              <a:t>Title Text</a:t>
            </a:r>
          </a:p>
        </p:txBody>
      </p:sp>
      <p:sp>
        <p:nvSpPr>
          <p:cNvPr id="3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39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3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42" name="Title Text"/>
          <p:cNvSpPr txBox="1">
            <a:spLocks noGrp="1"/>
          </p:cNvSpPr>
          <p:nvPr>
            <p:ph type="title"/>
          </p:nvPr>
        </p:nvSpPr>
        <p:spPr>
          <a:prstGeom prst="rect">
            <a:avLst/>
          </a:prstGeom>
        </p:spPr>
        <p:txBody>
          <a:bodyPr/>
          <a:lstStyle/>
          <a:p>
            <a:r>
              <a:t>Title Text</a:t>
            </a:r>
          </a:p>
        </p:txBody>
      </p:sp>
      <p:sp>
        <p:nvSpPr>
          <p:cNvPr id="43" name="Body Level One…"/>
          <p:cNvSpPr txBox="1">
            <a:spLocks noGrp="1"/>
          </p:cNvSpPr>
          <p:nvPr>
            <p:ph type="body" sz="half" idx="1"/>
          </p:nvPr>
        </p:nvSpPr>
        <p:spPr>
          <a:xfrm>
            <a:off x="2640329" y="6815666"/>
            <a:ext cx="16322041" cy="162449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40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402"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403" name="Body Level One…"/>
          <p:cNvSpPr txBox="1">
            <a:spLocks noGrp="1"/>
          </p:cNvSpPr>
          <p:nvPr>
            <p:ph type="body" sz="half" idx="1"/>
          </p:nvPr>
        </p:nvSpPr>
        <p:spPr>
          <a:xfrm>
            <a:off x="16327042" y="3686533"/>
            <a:ext cx="19442431" cy="18194869"/>
          </a:xfrm>
          <a:prstGeom prst="rect">
            <a:avLst/>
          </a:prstGeom>
        </p:spPr>
        <p:txBody>
          <a:bodyPr/>
          <a:lstStyle>
            <a:lvl1pPr>
              <a:defRPr sz="12000"/>
            </a:lvl1pPr>
            <a:lvl2pPr marL="2691593" indent="-984729">
              <a:defRPr sz="12000"/>
            </a:lvl2pPr>
            <a:lvl3pPr marL="4577502" indent="-1163770">
              <a:defRPr sz="12000"/>
            </a:lvl3pPr>
            <a:lvl4pPr marL="6468120" indent="-1347524">
              <a:defRPr sz="12000"/>
            </a:lvl4pPr>
            <a:lvl5pPr marL="8174983" indent="-1347524">
              <a:defRPr sz="12000"/>
            </a:lvl5pPr>
          </a:lstStyle>
          <a:p>
            <a:r>
              <a:t>Body Level One</a:t>
            </a:r>
          </a:p>
          <a:p>
            <a:pPr lvl="1"/>
            <a:r>
              <a:t>Body Level Two</a:t>
            </a:r>
          </a:p>
          <a:p>
            <a:pPr lvl="2"/>
            <a:r>
              <a:t>Body Level Three</a:t>
            </a:r>
          </a:p>
          <a:p>
            <a:pPr lvl="3"/>
            <a:r>
              <a:t>Body Level Four</a:t>
            </a:r>
          </a:p>
          <a:p>
            <a:pPr lvl="4"/>
            <a:r>
              <a:t>Body Level Five</a:t>
            </a:r>
          </a:p>
        </p:txBody>
      </p:sp>
      <p:sp>
        <p:nvSpPr>
          <p:cNvPr id="404" name="Text Placeholder 3"/>
          <p:cNvSpPr>
            <a:spLocks noGrp="1"/>
          </p:cNvSpPr>
          <p:nvPr>
            <p:ph type="body" sz="quarter" idx="13"/>
          </p:nvPr>
        </p:nvSpPr>
        <p:spPr>
          <a:xfrm>
            <a:off x="2645332" y="7680959"/>
            <a:ext cx="12386548" cy="14229930"/>
          </a:xfrm>
          <a:prstGeom prst="rect">
            <a:avLst/>
          </a:prstGeom>
        </p:spPr>
        <p:txBody>
          <a:bodyPr/>
          <a:lstStyle/>
          <a:p>
            <a:pPr marL="0" indent="0">
              <a:buSzTx/>
              <a:buFontTx/>
              <a:buNone/>
              <a:defRPr sz="6000"/>
            </a:pPr>
            <a:endParaRPr/>
          </a:p>
        </p:txBody>
      </p:sp>
      <p:sp>
        <p:nvSpPr>
          <p:cNvPr id="4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412"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413"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414" name="Picture Placeholder 2"/>
          <p:cNvSpPr>
            <a:spLocks noGrp="1"/>
          </p:cNvSpPr>
          <p:nvPr>
            <p:ph type="pic" sz="half" idx="13"/>
          </p:nvPr>
        </p:nvSpPr>
        <p:spPr>
          <a:xfrm>
            <a:off x="16327042" y="3686533"/>
            <a:ext cx="19442431" cy="18194869"/>
          </a:xfrm>
          <a:prstGeom prst="rect">
            <a:avLst/>
          </a:prstGeom>
        </p:spPr>
        <p:txBody>
          <a:bodyPr lIns="91439" rIns="91439">
            <a:noAutofit/>
          </a:bodyPr>
          <a:lstStyle/>
          <a:p>
            <a:endParaRPr/>
          </a:p>
        </p:txBody>
      </p:sp>
      <p:sp>
        <p:nvSpPr>
          <p:cNvPr id="415" name="Body Level One…"/>
          <p:cNvSpPr txBox="1">
            <a:spLocks noGrp="1"/>
          </p:cNvSpPr>
          <p:nvPr>
            <p:ph type="body" sz="quarter" idx="1"/>
          </p:nvPr>
        </p:nvSpPr>
        <p:spPr>
          <a:xfrm>
            <a:off x="2645331" y="7680959"/>
            <a:ext cx="12386549" cy="14229930"/>
          </a:xfrm>
          <a:prstGeom prst="rect">
            <a:avLst/>
          </a:prstGeom>
        </p:spPr>
        <p:txBody>
          <a:bodyPr/>
          <a:lstStyle>
            <a:lvl1pPr marL="0" indent="0">
              <a:buSzTx/>
              <a:buFontTx/>
              <a:buNone/>
              <a:defRPr sz="6000"/>
            </a:lvl1pPr>
            <a:lvl2pPr marL="0" indent="1706864">
              <a:buSzTx/>
              <a:buFontTx/>
              <a:buNone/>
              <a:defRPr sz="6000"/>
            </a:lvl2pPr>
            <a:lvl3pPr marL="0" indent="3413731">
              <a:buSzTx/>
              <a:buFontTx/>
              <a:buNone/>
              <a:defRPr sz="6000"/>
            </a:lvl3pPr>
            <a:lvl4pPr marL="0" indent="5120595">
              <a:buSzTx/>
              <a:buFontTx/>
              <a:buNone/>
              <a:defRPr sz="6000"/>
            </a:lvl4pPr>
            <a:lvl5pPr marL="0" indent="6827460">
              <a:buSzTx/>
              <a:buFontTx/>
              <a:buNone/>
              <a:defRPr sz="6000"/>
            </a:lvl5pPr>
          </a:lstStyle>
          <a:p>
            <a:r>
              <a:t>Body Level One</a:t>
            </a:r>
          </a:p>
          <a:p>
            <a:pPr lvl="1"/>
            <a:r>
              <a:t>Body Level Two</a:t>
            </a:r>
          </a:p>
          <a:p>
            <a:pPr lvl="2"/>
            <a:r>
              <a:t>Body Level Three</a:t>
            </a:r>
          </a:p>
          <a:p>
            <a:pPr lvl="3"/>
            <a:r>
              <a:t>Body Level Four</a:t>
            </a:r>
          </a:p>
          <a:p>
            <a:pPr lvl="4"/>
            <a:r>
              <a:t>Body Level Five</a:t>
            </a:r>
          </a:p>
        </p:txBody>
      </p:sp>
      <p:sp>
        <p:nvSpPr>
          <p:cNvPr id="4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42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424" name="Title Text"/>
          <p:cNvSpPr txBox="1">
            <a:spLocks noGrp="1"/>
          </p:cNvSpPr>
          <p:nvPr>
            <p:ph type="title"/>
          </p:nvPr>
        </p:nvSpPr>
        <p:spPr>
          <a:prstGeom prst="rect">
            <a:avLst/>
          </a:prstGeom>
        </p:spPr>
        <p:txBody>
          <a:bodyPr/>
          <a:lstStyle/>
          <a:p>
            <a:r>
              <a:t>Title Text</a:t>
            </a:r>
          </a:p>
        </p:txBody>
      </p:sp>
      <p:sp>
        <p:nvSpPr>
          <p:cNvPr id="42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43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434" name="Title Text"/>
          <p:cNvSpPr txBox="1">
            <a:spLocks noGrp="1"/>
          </p:cNvSpPr>
          <p:nvPr>
            <p:ph type="title"/>
          </p:nvPr>
        </p:nvSpPr>
        <p:spPr>
          <a:xfrm>
            <a:off x="27483596" y="1363132"/>
            <a:ext cx="8281036" cy="21697530"/>
          </a:xfrm>
          <a:prstGeom prst="rect">
            <a:avLst/>
          </a:prstGeom>
        </p:spPr>
        <p:txBody>
          <a:bodyPr/>
          <a:lstStyle/>
          <a:p>
            <a:r>
              <a:t>Title Text</a:t>
            </a:r>
          </a:p>
        </p:txBody>
      </p:sp>
      <p:sp>
        <p:nvSpPr>
          <p:cNvPr id="435" name="Body Level One…"/>
          <p:cNvSpPr txBox="1">
            <a:spLocks noGrp="1"/>
          </p:cNvSpPr>
          <p:nvPr>
            <p:ph type="body" idx="1"/>
          </p:nvPr>
        </p:nvSpPr>
        <p:spPr>
          <a:xfrm>
            <a:off x="2640491" y="1363132"/>
            <a:ext cx="24363046" cy="2169753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44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444" name="Title Text"/>
          <p:cNvSpPr txBox="1">
            <a:spLocks noGrp="1"/>
          </p:cNvSpPr>
          <p:nvPr>
            <p:ph type="title"/>
          </p:nvPr>
        </p:nvSpPr>
        <p:spPr>
          <a:xfrm>
            <a:off x="2880360" y="4190155"/>
            <a:ext cx="32644079" cy="8913708"/>
          </a:xfrm>
          <a:prstGeom prst="rect">
            <a:avLst/>
          </a:prstGeom>
        </p:spPr>
        <p:txBody>
          <a:bodyPr anchor="b"/>
          <a:lstStyle>
            <a:lvl1pPr algn="ctr">
              <a:defRPr sz="22400"/>
            </a:lvl1pPr>
          </a:lstStyle>
          <a:p>
            <a:r>
              <a:t>Title Text</a:t>
            </a:r>
          </a:p>
        </p:txBody>
      </p:sp>
      <p:sp>
        <p:nvSpPr>
          <p:cNvPr id="445" name="Body Level One…"/>
          <p:cNvSpPr txBox="1">
            <a:spLocks noGrp="1"/>
          </p:cNvSpPr>
          <p:nvPr>
            <p:ph type="body" sz="quarter" idx="1"/>
          </p:nvPr>
        </p:nvSpPr>
        <p:spPr>
          <a:xfrm>
            <a:off x="4800600" y="13447608"/>
            <a:ext cx="28803600" cy="6181512"/>
          </a:xfrm>
          <a:prstGeom prst="rect">
            <a:avLst/>
          </a:prstGeom>
        </p:spPr>
        <p:txBody>
          <a:bodyPr/>
          <a:lstStyle>
            <a:lvl1pPr marL="0" indent="0" algn="ctr">
              <a:buSzTx/>
              <a:buFontTx/>
              <a:buNone/>
              <a:defRPr sz="8800"/>
            </a:lvl1pPr>
            <a:lvl2pPr marL="0" indent="1706864" algn="ctr">
              <a:buSzTx/>
              <a:buFontTx/>
              <a:buNone/>
              <a:defRPr sz="8800"/>
            </a:lvl2pPr>
            <a:lvl3pPr marL="0" indent="3413731" algn="ctr">
              <a:buSzTx/>
              <a:buFontTx/>
              <a:buNone/>
              <a:defRPr sz="8800"/>
            </a:lvl3pPr>
            <a:lvl4pPr marL="0" indent="5120595" algn="ctr">
              <a:buSzTx/>
              <a:buFontTx/>
              <a:buNone/>
              <a:defRPr sz="8800"/>
            </a:lvl4pPr>
            <a:lvl5pPr marL="0" indent="6827460" algn="ctr">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4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45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454" name="Title Text"/>
          <p:cNvSpPr txBox="1">
            <a:spLocks noGrp="1"/>
          </p:cNvSpPr>
          <p:nvPr>
            <p:ph type="title"/>
          </p:nvPr>
        </p:nvSpPr>
        <p:spPr>
          <a:prstGeom prst="rect">
            <a:avLst/>
          </a:prstGeom>
        </p:spPr>
        <p:txBody>
          <a:bodyPr/>
          <a:lstStyle/>
          <a:p>
            <a:r>
              <a:t>Title Text</a:t>
            </a:r>
          </a:p>
        </p:txBody>
      </p:sp>
      <p:sp>
        <p:nvSpPr>
          <p:cNvPr id="45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46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464" name="Title Text"/>
          <p:cNvSpPr txBox="1">
            <a:spLocks noGrp="1"/>
          </p:cNvSpPr>
          <p:nvPr>
            <p:ph type="title"/>
          </p:nvPr>
        </p:nvSpPr>
        <p:spPr>
          <a:xfrm>
            <a:off x="2620329" y="6383030"/>
            <a:ext cx="33124141" cy="10650220"/>
          </a:xfrm>
          <a:prstGeom prst="rect">
            <a:avLst/>
          </a:prstGeom>
        </p:spPr>
        <p:txBody>
          <a:bodyPr anchor="b"/>
          <a:lstStyle>
            <a:lvl1pPr>
              <a:defRPr sz="22400"/>
            </a:lvl1pPr>
          </a:lstStyle>
          <a:p>
            <a:r>
              <a:t>Title Text</a:t>
            </a:r>
          </a:p>
        </p:txBody>
      </p:sp>
      <p:sp>
        <p:nvSpPr>
          <p:cNvPr id="465" name="Body Level One…"/>
          <p:cNvSpPr txBox="1">
            <a:spLocks noGrp="1"/>
          </p:cNvSpPr>
          <p:nvPr>
            <p:ph type="body" sz="quarter" idx="1"/>
          </p:nvPr>
        </p:nvSpPr>
        <p:spPr>
          <a:xfrm>
            <a:off x="2620329" y="17134008"/>
            <a:ext cx="33124141" cy="5600699"/>
          </a:xfrm>
          <a:prstGeom prst="rect">
            <a:avLst/>
          </a:prstGeom>
        </p:spPr>
        <p:txBody>
          <a:bodyPr/>
          <a:lstStyle>
            <a:lvl1pPr marL="0" indent="0">
              <a:buSzTx/>
              <a:buFontTx/>
              <a:buNone/>
              <a:defRPr sz="8800"/>
            </a:lvl1pPr>
            <a:lvl2pPr marL="0" indent="1706864">
              <a:buSzTx/>
              <a:buFontTx/>
              <a:buNone/>
              <a:defRPr sz="8800"/>
            </a:lvl2pPr>
            <a:lvl3pPr marL="0" indent="3413731">
              <a:buSzTx/>
              <a:buFontTx/>
              <a:buNone/>
              <a:defRPr sz="8800"/>
            </a:lvl3pPr>
            <a:lvl4pPr marL="0" indent="5120595">
              <a:buSzTx/>
              <a:buFontTx/>
              <a:buNone/>
              <a:defRPr sz="8800"/>
            </a:lvl4pPr>
            <a:lvl5pPr marL="0" indent="6827460">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4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7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474" name="Title Text"/>
          <p:cNvSpPr txBox="1">
            <a:spLocks noGrp="1"/>
          </p:cNvSpPr>
          <p:nvPr>
            <p:ph type="title"/>
          </p:nvPr>
        </p:nvSpPr>
        <p:spPr>
          <a:prstGeom prst="rect">
            <a:avLst/>
          </a:prstGeom>
        </p:spPr>
        <p:txBody>
          <a:bodyPr/>
          <a:lstStyle/>
          <a:p>
            <a:r>
              <a:t>Title Text</a:t>
            </a:r>
          </a:p>
        </p:txBody>
      </p:sp>
      <p:sp>
        <p:nvSpPr>
          <p:cNvPr id="475" name="Body Level One…"/>
          <p:cNvSpPr txBox="1">
            <a:spLocks noGrp="1"/>
          </p:cNvSpPr>
          <p:nvPr>
            <p:ph type="body" sz="half" idx="1"/>
          </p:nvPr>
        </p:nvSpPr>
        <p:spPr>
          <a:xfrm>
            <a:off x="2640329" y="6815666"/>
            <a:ext cx="16322041" cy="162449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48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484" name="Title Text"/>
          <p:cNvSpPr txBox="1">
            <a:spLocks noGrp="1"/>
          </p:cNvSpPr>
          <p:nvPr>
            <p:ph type="title"/>
          </p:nvPr>
        </p:nvSpPr>
        <p:spPr>
          <a:xfrm>
            <a:off x="2645331" y="1363281"/>
            <a:ext cx="33124141" cy="4948769"/>
          </a:xfrm>
          <a:prstGeom prst="rect">
            <a:avLst/>
          </a:prstGeom>
        </p:spPr>
        <p:txBody>
          <a:bodyPr/>
          <a:lstStyle/>
          <a:p>
            <a:r>
              <a:t>Title Text</a:t>
            </a:r>
          </a:p>
        </p:txBody>
      </p:sp>
      <p:sp>
        <p:nvSpPr>
          <p:cNvPr id="485" name="Body Level One…"/>
          <p:cNvSpPr txBox="1">
            <a:spLocks noGrp="1"/>
          </p:cNvSpPr>
          <p:nvPr>
            <p:ph type="body" sz="quarter" idx="1"/>
          </p:nvPr>
        </p:nvSpPr>
        <p:spPr>
          <a:xfrm>
            <a:off x="2645336" y="6276342"/>
            <a:ext cx="16247029" cy="3075939"/>
          </a:xfrm>
          <a:prstGeom prst="rect">
            <a:avLst/>
          </a:prstGeom>
        </p:spPr>
        <p:txBody>
          <a:bodyPr anchor="b"/>
          <a:lstStyle>
            <a:lvl1pPr marL="0" indent="0">
              <a:buSzTx/>
              <a:buFontTx/>
              <a:buNone/>
              <a:defRPr sz="8800" b="1"/>
            </a:lvl1pPr>
            <a:lvl2pPr marL="0" indent="1706864">
              <a:buSzTx/>
              <a:buFontTx/>
              <a:buNone/>
              <a:defRPr sz="8800" b="1"/>
            </a:lvl2pPr>
            <a:lvl3pPr marL="0" indent="3413731">
              <a:buSzTx/>
              <a:buFontTx/>
              <a:buNone/>
              <a:defRPr sz="8800" b="1"/>
            </a:lvl3pPr>
            <a:lvl4pPr marL="0" indent="5120595">
              <a:buSzTx/>
              <a:buFontTx/>
              <a:buNone/>
              <a:defRPr sz="8800" b="1"/>
            </a:lvl4pPr>
            <a:lvl5pPr marL="0" indent="6827460">
              <a:buSzTx/>
              <a:buFontTx/>
              <a:buNone/>
              <a:defRPr sz="8800" b="1"/>
            </a:lvl5pPr>
          </a:lstStyle>
          <a:p>
            <a:r>
              <a:t>Body Level One</a:t>
            </a:r>
          </a:p>
          <a:p>
            <a:pPr lvl="1"/>
            <a:r>
              <a:t>Body Level Two</a:t>
            </a:r>
          </a:p>
          <a:p>
            <a:pPr lvl="2"/>
            <a:r>
              <a:t>Body Level Three</a:t>
            </a:r>
          </a:p>
          <a:p>
            <a:pPr lvl="3"/>
            <a:r>
              <a:t>Body Level Four</a:t>
            </a:r>
          </a:p>
          <a:p>
            <a:pPr lvl="4"/>
            <a:r>
              <a:t>Body Level Five</a:t>
            </a:r>
          </a:p>
        </p:txBody>
      </p:sp>
      <p:sp>
        <p:nvSpPr>
          <p:cNvPr id="486" name="Text Placeholder 4"/>
          <p:cNvSpPr>
            <a:spLocks noGrp="1"/>
          </p:cNvSpPr>
          <p:nvPr>
            <p:ph type="body" sz="quarter" idx="13"/>
          </p:nvPr>
        </p:nvSpPr>
        <p:spPr>
          <a:xfrm>
            <a:off x="19442431" y="6276342"/>
            <a:ext cx="16327043" cy="3075939"/>
          </a:xfrm>
          <a:prstGeom prst="rect">
            <a:avLst/>
          </a:prstGeom>
        </p:spPr>
        <p:txBody>
          <a:bodyPr anchor="b"/>
          <a:lstStyle/>
          <a:p>
            <a:pPr marL="0" indent="0">
              <a:buSzTx/>
              <a:buFontTx/>
              <a:buNone/>
              <a:defRPr sz="8800" b="1"/>
            </a:pPr>
            <a:endParaRPr/>
          </a:p>
        </p:txBody>
      </p:sp>
      <p:sp>
        <p:nvSpPr>
          <p:cNvPr id="4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49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495" name="Title Text"/>
          <p:cNvSpPr txBox="1">
            <a:spLocks noGrp="1"/>
          </p:cNvSpPr>
          <p:nvPr>
            <p:ph type="title"/>
          </p:nvPr>
        </p:nvSpPr>
        <p:spPr>
          <a:prstGeom prst="rect">
            <a:avLst/>
          </a:prstGeom>
        </p:spPr>
        <p:txBody>
          <a:bodyPr/>
          <a:lstStyle/>
          <a:p>
            <a:r>
              <a:t>Title Text</a:t>
            </a:r>
          </a:p>
        </p:txBody>
      </p:sp>
      <p:sp>
        <p:nvSpPr>
          <p:cNvPr id="4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52" name="Title Text"/>
          <p:cNvSpPr txBox="1">
            <a:spLocks noGrp="1"/>
          </p:cNvSpPr>
          <p:nvPr>
            <p:ph type="title"/>
          </p:nvPr>
        </p:nvSpPr>
        <p:spPr>
          <a:xfrm>
            <a:off x="2645331" y="1363281"/>
            <a:ext cx="33124141" cy="4948769"/>
          </a:xfrm>
          <a:prstGeom prst="rect">
            <a:avLst/>
          </a:prstGeom>
        </p:spPr>
        <p:txBody>
          <a:bodyPr/>
          <a:lstStyle/>
          <a:p>
            <a:r>
              <a:t>Title Text</a:t>
            </a:r>
          </a:p>
        </p:txBody>
      </p:sp>
      <p:sp>
        <p:nvSpPr>
          <p:cNvPr id="53" name="Body Level One…"/>
          <p:cNvSpPr txBox="1">
            <a:spLocks noGrp="1"/>
          </p:cNvSpPr>
          <p:nvPr>
            <p:ph type="body" sz="quarter" idx="1"/>
          </p:nvPr>
        </p:nvSpPr>
        <p:spPr>
          <a:xfrm>
            <a:off x="2645336" y="6276342"/>
            <a:ext cx="16247029" cy="3075939"/>
          </a:xfrm>
          <a:prstGeom prst="rect">
            <a:avLst/>
          </a:prstGeom>
        </p:spPr>
        <p:txBody>
          <a:bodyPr anchor="b"/>
          <a:lstStyle>
            <a:lvl1pPr marL="0" indent="0">
              <a:buSzTx/>
              <a:buFontTx/>
              <a:buNone/>
              <a:defRPr sz="8800" b="1"/>
            </a:lvl1pPr>
            <a:lvl2pPr marL="0" indent="1706864">
              <a:buSzTx/>
              <a:buFontTx/>
              <a:buNone/>
              <a:defRPr sz="8800" b="1"/>
            </a:lvl2pPr>
            <a:lvl3pPr marL="0" indent="3413731">
              <a:buSzTx/>
              <a:buFontTx/>
              <a:buNone/>
              <a:defRPr sz="8800" b="1"/>
            </a:lvl3pPr>
            <a:lvl4pPr marL="0" indent="5120595">
              <a:buSzTx/>
              <a:buFontTx/>
              <a:buNone/>
              <a:defRPr sz="8800" b="1"/>
            </a:lvl4pPr>
            <a:lvl5pPr marL="0" indent="6827460">
              <a:buSzTx/>
              <a:buFontTx/>
              <a:buNone/>
              <a:defRPr sz="88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13"/>
          </p:nvPr>
        </p:nvSpPr>
        <p:spPr>
          <a:xfrm>
            <a:off x="19442431" y="6276342"/>
            <a:ext cx="16327043" cy="3075939"/>
          </a:xfrm>
          <a:prstGeom prst="rect">
            <a:avLst/>
          </a:prstGeom>
        </p:spPr>
        <p:txBody>
          <a:bodyPr anchor="b"/>
          <a:lstStyle/>
          <a:p>
            <a:pPr marL="0" indent="0">
              <a:buSzTx/>
              <a:buFontTx/>
              <a:buNone/>
              <a:defRPr sz="88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50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5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51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512"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513" name="Body Level One…"/>
          <p:cNvSpPr txBox="1">
            <a:spLocks noGrp="1"/>
          </p:cNvSpPr>
          <p:nvPr>
            <p:ph type="body" sz="half" idx="1"/>
          </p:nvPr>
        </p:nvSpPr>
        <p:spPr>
          <a:xfrm>
            <a:off x="16327042" y="3686533"/>
            <a:ext cx="19442431" cy="18194869"/>
          </a:xfrm>
          <a:prstGeom prst="rect">
            <a:avLst/>
          </a:prstGeom>
        </p:spPr>
        <p:txBody>
          <a:bodyPr/>
          <a:lstStyle>
            <a:lvl1pPr>
              <a:defRPr sz="12000"/>
            </a:lvl1pPr>
            <a:lvl2pPr marL="2691593" indent="-984729">
              <a:defRPr sz="12000"/>
            </a:lvl2pPr>
            <a:lvl3pPr marL="4577502" indent="-1163770">
              <a:defRPr sz="12000"/>
            </a:lvl3pPr>
            <a:lvl4pPr marL="6468120" indent="-1347524">
              <a:defRPr sz="12000"/>
            </a:lvl4pPr>
            <a:lvl5pPr marL="8174983" indent="-1347524">
              <a:defRPr sz="12000"/>
            </a:lvl5pPr>
          </a:lstStyle>
          <a:p>
            <a:r>
              <a:t>Body Level One</a:t>
            </a:r>
          </a:p>
          <a:p>
            <a:pPr lvl="1"/>
            <a:r>
              <a:t>Body Level Two</a:t>
            </a:r>
          </a:p>
          <a:p>
            <a:pPr lvl="2"/>
            <a:r>
              <a:t>Body Level Three</a:t>
            </a:r>
          </a:p>
          <a:p>
            <a:pPr lvl="3"/>
            <a:r>
              <a:t>Body Level Four</a:t>
            </a:r>
          </a:p>
          <a:p>
            <a:pPr lvl="4"/>
            <a:r>
              <a:t>Body Level Five</a:t>
            </a:r>
          </a:p>
        </p:txBody>
      </p:sp>
      <p:sp>
        <p:nvSpPr>
          <p:cNvPr id="514" name="Text Placeholder 3"/>
          <p:cNvSpPr>
            <a:spLocks noGrp="1"/>
          </p:cNvSpPr>
          <p:nvPr>
            <p:ph type="body" sz="quarter" idx="13"/>
          </p:nvPr>
        </p:nvSpPr>
        <p:spPr>
          <a:xfrm>
            <a:off x="2645332" y="7680959"/>
            <a:ext cx="12386548" cy="14229930"/>
          </a:xfrm>
          <a:prstGeom prst="rect">
            <a:avLst/>
          </a:prstGeom>
        </p:spPr>
        <p:txBody>
          <a:bodyPr/>
          <a:lstStyle/>
          <a:p>
            <a:pPr marL="0" indent="0">
              <a:buSzTx/>
              <a:buFontTx/>
              <a:buNone/>
              <a:defRPr sz="6000"/>
            </a:pPr>
            <a:endParaRPr/>
          </a:p>
        </p:txBody>
      </p:sp>
      <p:sp>
        <p:nvSpPr>
          <p:cNvPr id="5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522"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523"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524" name="Picture Placeholder 2"/>
          <p:cNvSpPr>
            <a:spLocks noGrp="1"/>
          </p:cNvSpPr>
          <p:nvPr>
            <p:ph type="pic" sz="half" idx="13"/>
          </p:nvPr>
        </p:nvSpPr>
        <p:spPr>
          <a:xfrm>
            <a:off x="16327042" y="3686533"/>
            <a:ext cx="19442431" cy="18194869"/>
          </a:xfrm>
          <a:prstGeom prst="rect">
            <a:avLst/>
          </a:prstGeom>
        </p:spPr>
        <p:txBody>
          <a:bodyPr lIns="91439" rIns="91439">
            <a:noAutofit/>
          </a:bodyPr>
          <a:lstStyle/>
          <a:p>
            <a:endParaRPr/>
          </a:p>
        </p:txBody>
      </p:sp>
      <p:sp>
        <p:nvSpPr>
          <p:cNvPr id="525" name="Body Level One…"/>
          <p:cNvSpPr txBox="1">
            <a:spLocks noGrp="1"/>
          </p:cNvSpPr>
          <p:nvPr>
            <p:ph type="body" sz="quarter" idx="1"/>
          </p:nvPr>
        </p:nvSpPr>
        <p:spPr>
          <a:xfrm>
            <a:off x="2645331" y="7680959"/>
            <a:ext cx="12386549" cy="14229930"/>
          </a:xfrm>
          <a:prstGeom prst="rect">
            <a:avLst/>
          </a:prstGeom>
        </p:spPr>
        <p:txBody>
          <a:bodyPr/>
          <a:lstStyle>
            <a:lvl1pPr marL="0" indent="0">
              <a:buSzTx/>
              <a:buFontTx/>
              <a:buNone/>
              <a:defRPr sz="6000"/>
            </a:lvl1pPr>
            <a:lvl2pPr marL="0" indent="1706864">
              <a:buSzTx/>
              <a:buFontTx/>
              <a:buNone/>
              <a:defRPr sz="6000"/>
            </a:lvl2pPr>
            <a:lvl3pPr marL="0" indent="3413731">
              <a:buSzTx/>
              <a:buFontTx/>
              <a:buNone/>
              <a:defRPr sz="6000"/>
            </a:lvl3pPr>
            <a:lvl4pPr marL="0" indent="5120595">
              <a:buSzTx/>
              <a:buFontTx/>
              <a:buNone/>
              <a:defRPr sz="6000"/>
            </a:lvl4pPr>
            <a:lvl5pPr marL="0" indent="6827460">
              <a:buSzTx/>
              <a:buFontTx/>
              <a:buNone/>
              <a:defRPr sz="6000"/>
            </a:lvl5pPr>
          </a:lstStyle>
          <a:p>
            <a:r>
              <a:t>Body Level One</a:t>
            </a:r>
          </a:p>
          <a:p>
            <a:pPr lvl="1"/>
            <a:r>
              <a:t>Body Level Two</a:t>
            </a:r>
          </a:p>
          <a:p>
            <a:pPr lvl="2"/>
            <a:r>
              <a:t>Body Level Three</a:t>
            </a:r>
          </a:p>
          <a:p>
            <a:pPr lvl="3"/>
            <a:r>
              <a:t>Body Level Four</a:t>
            </a:r>
          </a:p>
          <a:p>
            <a:pPr lvl="4"/>
            <a:r>
              <a:t>Body Level Five</a:t>
            </a:r>
          </a:p>
        </p:txBody>
      </p:sp>
      <p:sp>
        <p:nvSpPr>
          <p:cNvPr id="5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53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534" name="Title Text"/>
          <p:cNvSpPr txBox="1">
            <a:spLocks noGrp="1"/>
          </p:cNvSpPr>
          <p:nvPr>
            <p:ph type="title"/>
          </p:nvPr>
        </p:nvSpPr>
        <p:spPr>
          <a:prstGeom prst="rect">
            <a:avLst/>
          </a:prstGeom>
        </p:spPr>
        <p:txBody>
          <a:bodyPr/>
          <a:lstStyle/>
          <a:p>
            <a:r>
              <a:t>Title Text</a:t>
            </a:r>
          </a:p>
        </p:txBody>
      </p:sp>
      <p:sp>
        <p:nvSpPr>
          <p:cNvPr id="53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54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544" name="Title Text"/>
          <p:cNvSpPr txBox="1">
            <a:spLocks noGrp="1"/>
          </p:cNvSpPr>
          <p:nvPr>
            <p:ph type="title"/>
          </p:nvPr>
        </p:nvSpPr>
        <p:spPr>
          <a:xfrm>
            <a:off x="27483596" y="1363132"/>
            <a:ext cx="8281036" cy="21697530"/>
          </a:xfrm>
          <a:prstGeom prst="rect">
            <a:avLst/>
          </a:prstGeom>
        </p:spPr>
        <p:txBody>
          <a:bodyPr/>
          <a:lstStyle/>
          <a:p>
            <a:r>
              <a:t>Title Text</a:t>
            </a:r>
          </a:p>
        </p:txBody>
      </p:sp>
      <p:sp>
        <p:nvSpPr>
          <p:cNvPr id="545" name="Body Level One…"/>
          <p:cNvSpPr txBox="1">
            <a:spLocks noGrp="1"/>
          </p:cNvSpPr>
          <p:nvPr>
            <p:ph type="body" idx="1"/>
          </p:nvPr>
        </p:nvSpPr>
        <p:spPr>
          <a:xfrm>
            <a:off x="2640491" y="1363132"/>
            <a:ext cx="24363046" cy="2169753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55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554" name="Title Text"/>
          <p:cNvSpPr txBox="1">
            <a:spLocks noGrp="1"/>
          </p:cNvSpPr>
          <p:nvPr>
            <p:ph type="title"/>
          </p:nvPr>
        </p:nvSpPr>
        <p:spPr>
          <a:xfrm>
            <a:off x="2880360" y="4190155"/>
            <a:ext cx="32644079" cy="8913708"/>
          </a:xfrm>
          <a:prstGeom prst="rect">
            <a:avLst/>
          </a:prstGeom>
        </p:spPr>
        <p:txBody>
          <a:bodyPr anchor="b"/>
          <a:lstStyle>
            <a:lvl1pPr algn="ctr">
              <a:defRPr sz="22400"/>
            </a:lvl1pPr>
          </a:lstStyle>
          <a:p>
            <a:r>
              <a:t>Title Text</a:t>
            </a:r>
          </a:p>
        </p:txBody>
      </p:sp>
      <p:sp>
        <p:nvSpPr>
          <p:cNvPr id="555" name="Body Level One…"/>
          <p:cNvSpPr txBox="1">
            <a:spLocks noGrp="1"/>
          </p:cNvSpPr>
          <p:nvPr>
            <p:ph type="body" sz="quarter" idx="1"/>
          </p:nvPr>
        </p:nvSpPr>
        <p:spPr>
          <a:xfrm>
            <a:off x="4800600" y="13447608"/>
            <a:ext cx="28803600" cy="6181512"/>
          </a:xfrm>
          <a:prstGeom prst="rect">
            <a:avLst/>
          </a:prstGeom>
        </p:spPr>
        <p:txBody>
          <a:bodyPr/>
          <a:lstStyle>
            <a:lvl1pPr marL="0" indent="0" algn="ctr">
              <a:buSzTx/>
              <a:buFontTx/>
              <a:buNone/>
              <a:defRPr sz="8800"/>
            </a:lvl1pPr>
            <a:lvl2pPr marL="0" indent="1706864" algn="ctr">
              <a:buSzTx/>
              <a:buFontTx/>
              <a:buNone/>
              <a:defRPr sz="8800"/>
            </a:lvl2pPr>
            <a:lvl3pPr marL="0" indent="3413731" algn="ctr">
              <a:buSzTx/>
              <a:buFontTx/>
              <a:buNone/>
              <a:defRPr sz="8800"/>
            </a:lvl3pPr>
            <a:lvl4pPr marL="0" indent="5120595" algn="ctr">
              <a:buSzTx/>
              <a:buFontTx/>
              <a:buNone/>
              <a:defRPr sz="8800"/>
            </a:lvl4pPr>
            <a:lvl5pPr marL="0" indent="6827460" algn="ctr">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5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56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564" name="Title Text"/>
          <p:cNvSpPr txBox="1">
            <a:spLocks noGrp="1"/>
          </p:cNvSpPr>
          <p:nvPr>
            <p:ph type="title"/>
          </p:nvPr>
        </p:nvSpPr>
        <p:spPr>
          <a:prstGeom prst="rect">
            <a:avLst/>
          </a:prstGeom>
        </p:spPr>
        <p:txBody>
          <a:bodyPr/>
          <a:lstStyle/>
          <a:p>
            <a:r>
              <a:t>Title Text</a:t>
            </a:r>
          </a:p>
        </p:txBody>
      </p:sp>
      <p:sp>
        <p:nvSpPr>
          <p:cNvPr id="56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57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574" name="Title Text"/>
          <p:cNvSpPr txBox="1">
            <a:spLocks noGrp="1"/>
          </p:cNvSpPr>
          <p:nvPr>
            <p:ph type="title"/>
          </p:nvPr>
        </p:nvSpPr>
        <p:spPr>
          <a:xfrm>
            <a:off x="2620329" y="6383030"/>
            <a:ext cx="33124141" cy="10650220"/>
          </a:xfrm>
          <a:prstGeom prst="rect">
            <a:avLst/>
          </a:prstGeom>
        </p:spPr>
        <p:txBody>
          <a:bodyPr anchor="b"/>
          <a:lstStyle>
            <a:lvl1pPr>
              <a:defRPr sz="22400"/>
            </a:lvl1pPr>
          </a:lstStyle>
          <a:p>
            <a:r>
              <a:t>Title Text</a:t>
            </a:r>
          </a:p>
        </p:txBody>
      </p:sp>
      <p:sp>
        <p:nvSpPr>
          <p:cNvPr id="575" name="Body Level One…"/>
          <p:cNvSpPr txBox="1">
            <a:spLocks noGrp="1"/>
          </p:cNvSpPr>
          <p:nvPr>
            <p:ph type="body" sz="quarter" idx="1"/>
          </p:nvPr>
        </p:nvSpPr>
        <p:spPr>
          <a:xfrm>
            <a:off x="2620329" y="17134008"/>
            <a:ext cx="33124141" cy="5600699"/>
          </a:xfrm>
          <a:prstGeom prst="rect">
            <a:avLst/>
          </a:prstGeom>
        </p:spPr>
        <p:txBody>
          <a:bodyPr/>
          <a:lstStyle>
            <a:lvl1pPr marL="0" indent="0">
              <a:buSzTx/>
              <a:buFontTx/>
              <a:buNone/>
              <a:defRPr sz="8800"/>
            </a:lvl1pPr>
            <a:lvl2pPr marL="0" indent="1706864">
              <a:buSzTx/>
              <a:buFontTx/>
              <a:buNone/>
              <a:defRPr sz="8800"/>
            </a:lvl2pPr>
            <a:lvl3pPr marL="0" indent="3413731">
              <a:buSzTx/>
              <a:buFontTx/>
              <a:buNone/>
              <a:defRPr sz="8800"/>
            </a:lvl3pPr>
            <a:lvl4pPr marL="0" indent="5120595">
              <a:buSzTx/>
              <a:buFontTx/>
              <a:buNone/>
              <a:defRPr sz="8800"/>
            </a:lvl4pPr>
            <a:lvl5pPr marL="0" indent="6827460">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5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58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584" name="Title Text"/>
          <p:cNvSpPr txBox="1">
            <a:spLocks noGrp="1"/>
          </p:cNvSpPr>
          <p:nvPr>
            <p:ph type="title"/>
          </p:nvPr>
        </p:nvSpPr>
        <p:spPr>
          <a:prstGeom prst="rect">
            <a:avLst/>
          </a:prstGeom>
        </p:spPr>
        <p:txBody>
          <a:bodyPr/>
          <a:lstStyle/>
          <a:p>
            <a:r>
              <a:t>Title Text</a:t>
            </a:r>
          </a:p>
        </p:txBody>
      </p:sp>
      <p:sp>
        <p:nvSpPr>
          <p:cNvPr id="585" name="Body Level One…"/>
          <p:cNvSpPr txBox="1">
            <a:spLocks noGrp="1"/>
          </p:cNvSpPr>
          <p:nvPr>
            <p:ph type="body" sz="half" idx="1"/>
          </p:nvPr>
        </p:nvSpPr>
        <p:spPr>
          <a:xfrm>
            <a:off x="2640329" y="6815666"/>
            <a:ext cx="16322041" cy="162449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59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594" name="Title Text"/>
          <p:cNvSpPr txBox="1">
            <a:spLocks noGrp="1"/>
          </p:cNvSpPr>
          <p:nvPr>
            <p:ph type="title"/>
          </p:nvPr>
        </p:nvSpPr>
        <p:spPr>
          <a:xfrm>
            <a:off x="2645331" y="1363281"/>
            <a:ext cx="33124141" cy="4948769"/>
          </a:xfrm>
          <a:prstGeom prst="rect">
            <a:avLst/>
          </a:prstGeom>
        </p:spPr>
        <p:txBody>
          <a:bodyPr/>
          <a:lstStyle/>
          <a:p>
            <a:r>
              <a:t>Title Text</a:t>
            </a:r>
          </a:p>
        </p:txBody>
      </p:sp>
      <p:sp>
        <p:nvSpPr>
          <p:cNvPr id="595" name="Body Level One…"/>
          <p:cNvSpPr txBox="1">
            <a:spLocks noGrp="1"/>
          </p:cNvSpPr>
          <p:nvPr>
            <p:ph type="body" sz="quarter" idx="1"/>
          </p:nvPr>
        </p:nvSpPr>
        <p:spPr>
          <a:xfrm>
            <a:off x="2645336" y="6276342"/>
            <a:ext cx="16247029" cy="3075939"/>
          </a:xfrm>
          <a:prstGeom prst="rect">
            <a:avLst/>
          </a:prstGeom>
        </p:spPr>
        <p:txBody>
          <a:bodyPr anchor="b"/>
          <a:lstStyle>
            <a:lvl1pPr marL="0" indent="0">
              <a:buSzTx/>
              <a:buFontTx/>
              <a:buNone/>
              <a:defRPr sz="8800" b="1"/>
            </a:lvl1pPr>
            <a:lvl2pPr marL="0" indent="1706864">
              <a:buSzTx/>
              <a:buFontTx/>
              <a:buNone/>
              <a:defRPr sz="8800" b="1"/>
            </a:lvl2pPr>
            <a:lvl3pPr marL="0" indent="3413731">
              <a:buSzTx/>
              <a:buFontTx/>
              <a:buNone/>
              <a:defRPr sz="8800" b="1"/>
            </a:lvl3pPr>
            <a:lvl4pPr marL="0" indent="5120595">
              <a:buSzTx/>
              <a:buFontTx/>
              <a:buNone/>
              <a:defRPr sz="8800" b="1"/>
            </a:lvl4pPr>
            <a:lvl5pPr marL="0" indent="6827460">
              <a:buSzTx/>
              <a:buFontTx/>
              <a:buNone/>
              <a:defRPr sz="8800" b="1"/>
            </a:lvl5pPr>
          </a:lstStyle>
          <a:p>
            <a:r>
              <a:t>Body Level One</a:t>
            </a:r>
          </a:p>
          <a:p>
            <a:pPr lvl="1"/>
            <a:r>
              <a:t>Body Level Two</a:t>
            </a:r>
          </a:p>
          <a:p>
            <a:pPr lvl="2"/>
            <a:r>
              <a:t>Body Level Three</a:t>
            </a:r>
          </a:p>
          <a:p>
            <a:pPr lvl="3"/>
            <a:r>
              <a:t>Body Level Four</a:t>
            </a:r>
          </a:p>
          <a:p>
            <a:pPr lvl="4"/>
            <a:r>
              <a:t>Body Level Five</a:t>
            </a:r>
          </a:p>
        </p:txBody>
      </p:sp>
      <p:sp>
        <p:nvSpPr>
          <p:cNvPr id="596" name="Text Placeholder 4"/>
          <p:cNvSpPr>
            <a:spLocks noGrp="1"/>
          </p:cNvSpPr>
          <p:nvPr>
            <p:ph type="body" sz="quarter" idx="13"/>
          </p:nvPr>
        </p:nvSpPr>
        <p:spPr>
          <a:xfrm>
            <a:off x="19442431" y="6276342"/>
            <a:ext cx="16327043" cy="3075939"/>
          </a:xfrm>
          <a:prstGeom prst="rect">
            <a:avLst/>
          </a:prstGeom>
        </p:spPr>
        <p:txBody>
          <a:bodyPr anchor="b"/>
          <a:lstStyle/>
          <a:p>
            <a:pPr marL="0" indent="0">
              <a:buSzTx/>
              <a:buFontTx/>
              <a:buNone/>
              <a:defRPr sz="8800" b="1"/>
            </a:pPr>
            <a:endParaRPr/>
          </a:p>
        </p:txBody>
      </p:sp>
      <p:sp>
        <p:nvSpPr>
          <p:cNvPr id="5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2"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63" name="Title Text"/>
          <p:cNvSpPr txBox="1">
            <a:spLocks noGrp="1"/>
          </p:cNvSpPr>
          <p:nvPr>
            <p:ph type="title"/>
          </p:nvPr>
        </p:nvSpPr>
        <p:spPr>
          <a:prstGeom prst="rect">
            <a:avLst/>
          </a:prstGeom>
        </p:spPr>
        <p:txBody>
          <a:bodyPr/>
          <a:lstStyle/>
          <a:p>
            <a:r>
              <a:t>Title Text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60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605" name="Title Text"/>
          <p:cNvSpPr txBox="1">
            <a:spLocks noGrp="1"/>
          </p:cNvSpPr>
          <p:nvPr>
            <p:ph type="title"/>
          </p:nvPr>
        </p:nvSpPr>
        <p:spPr>
          <a:prstGeom prst="rect">
            <a:avLst/>
          </a:prstGeom>
        </p:spPr>
        <p:txBody>
          <a:bodyPr/>
          <a:lstStyle/>
          <a:p>
            <a:r>
              <a:t>Title Text</a:t>
            </a:r>
          </a:p>
        </p:txBody>
      </p:sp>
      <p:sp>
        <p:nvSpPr>
          <p:cNvPr id="6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61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6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62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622"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623" name="Body Level One…"/>
          <p:cNvSpPr txBox="1">
            <a:spLocks noGrp="1"/>
          </p:cNvSpPr>
          <p:nvPr>
            <p:ph type="body" sz="half" idx="1"/>
          </p:nvPr>
        </p:nvSpPr>
        <p:spPr>
          <a:xfrm>
            <a:off x="16327042" y="3686533"/>
            <a:ext cx="19442431" cy="18194869"/>
          </a:xfrm>
          <a:prstGeom prst="rect">
            <a:avLst/>
          </a:prstGeom>
        </p:spPr>
        <p:txBody>
          <a:bodyPr/>
          <a:lstStyle>
            <a:lvl1pPr>
              <a:defRPr sz="12000"/>
            </a:lvl1pPr>
            <a:lvl2pPr marL="2691593" indent="-984729">
              <a:defRPr sz="12000"/>
            </a:lvl2pPr>
            <a:lvl3pPr marL="4577502" indent="-1163770">
              <a:defRPr sz="12000"/>
            </a:lvl3pPr>
            <a:lvl4pPr marL="6468120" indent="-1347524">
              <a:defRPr sz="12000"/>
            </a:lvl4pPr>
            <a:lvl5pPr marL="8174983" indent="-1347524">
              <a:defRPr sz="12000"/>
            </a:lvl5pPr>
          </a:lstStyle>
          <a:p>
            <a:r>
              <a:t>Body Level One</a:t>
            </a:r>
          </a:p>
          <a:p>
            <a:pPr lvl="1"/>
            <a:r>
              <a:t>Body Level Two</a:t>
            </a:r>
          </a:p>
          <a:p>
            <a:pPr lvl="2"/>
            <a:r>
              <a:t>Body Level Three</a:t>
            </a:r>
          </a:p>
          <a:p>
            <a:pPr lvl="3"/>
            <a:r>
              <a:t>Body Level Four</a:t>
            </a:r>
          </a:p>
          <a:p>
            <a:pPr lvl="4"/>
            <a:r>
              <a:t>Body Level Five</a:t>
            </a:r>
          </a:p>
        </p:txBody>
      </p:sp>
      <p:sp>
        <p:nvSpPr>
          <p:cNvPr id="624" name="Text Placeholder 3"/>
          <p:cNvSpPr>
            <a:spLocks noGrp="1"/>
          </p:cNvSpPr>
          <p:nvPr>
            <p:ph type="body" sz="quarter" idx="13"/>
          </p:nvPr>
        </p:nvSpPr>
        <p:spPr>
          <a:xfrm>
            <a:off x="2645332" y="7680959"/>
            <a:ext cx="12386548" cy="14229930"/>
          </a:xfrm>
          <a:prstGeom prst="rect">
            <a:avLst/>
          </a:prstGeom>
        </p:spPr>
        <p:txBody>
          <a:bodyPr/>
          <a:lstStyle/>
          <a:p>
            <a:pPr marL="0" indent="0">
              <a:buSzTx/>
              <a:buFontTx/>
              <a:buNone/>
              <a:defRPr sz="6000"/>
            </a:pPr>
            <a:endParaRPr/>
          </a:p>
        </p:txBody>
      </p:sp>
      <p:sp>
        <p:nvSpPr>
          <p:cNvPr id="6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632"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633"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634" name="Picture Placeholder 2"/>
          <p:cNvSpPr>
            <a:spLocks noGrp="1"/>
          </p:cNvSpPr>
          <p:nvPr>
            <p:ph type="pic" sz="half" idx="13"/>
          </p:nvPr>
        </p:nvSpPr>
        <p:spPr>
          <a:xfrm>
            <a:off x="16327042" y="3686533"/>
            <a:ext cx="19442431" cy="18194869"/>
          </a:xfrm>
          <a:prstGeom prst="rect">
            <a:avLst/>
          </a:prstGeom>
        </p:spPr>
        <p:txBody>
          <a:bodyPr lIns="91439" rIns="91439">
            <a:noAutofit/>
          </a:bodyPr>
          <a:lstStyle/>
          <a:p>
            <a:endParaRPr/>
          </a:p>
        </p:txBody>
      </p:sp>
      <p:sp>
        <p:nvSpPr>
          <p:cNvPr id="635" name="Body Level One…"/>
          <p:cNvSpPr txBox="1">
            <a:spLocks noGrp="1"/>
          </p:cNvSpPr>
          <p:nvPr>
            <p:ph type="body" sz="quarter" idx="1"/>
          </p:nvPr>
        </p:nvSpPr>
        <p:spPr>
          <a:xfrm>
            <a:off x="2645331" y="7680959"/>
            <a:ext cx="12386549" cy="14229930"/>
          </a:xfrm>
          <a:prstGeom prst="rect">
            <a:avLst/>
          </a:prstGeom>
        </p:spPr>
        <p:txBody>
          <a:bodyPr/>
          <a:lstStyle>
            <a:lvl1pPr marL="0" indent="0">
              <a:buSzTx/>
              <a:buFontTx/>
              <a:buNone/>
              <a:defRPr sz="6000"/>
            </a:lvl1pPr>
            <a:lvl2pPr marL="0" indent="1706864">
              <a:buSzTx/>
              <a:buFontTx/>
              <a:buNone/>
              <a:defRPr sz="6000"/>
            </a:lvl2pPr>
            <a:lvl3pPr marL="0" indent="3413731">
              <a:buSzTx/>
              <a:buFontTx/>
              <a:buNone/>
              <a:defRPr sz="6000"/>
            </a:lvl3pPr>
            <a:lvl4pPr marL="0" indent="5120595">
              <a:buSzTx/>
              <a:buFontTx/>
              <a:buNone/>
              <a:defRPr sz="6000"/>
            </a:lvl4pPr>
            <a:lvl5pPr marL="0" indent="6827460">
              <a:buSzTx/>
              <a:buFontTx/>
              <a:buNone/>
              <a:defRPr sz="6000"/>
            </a:lvl5pPr>
          </a:lstStyle>
          <a:p>
            <a:r>
              <a:t>Body Level One</a:t>
            </a:r>
          </a:p>
          <a:p>
            <a:pPr lvl="1"/>
            <a:r>
              <a:t>Body Level Two</a:t>
            </a:r>
          </a:p>
          <a:p>
            <a:pPr lvl="2"/>
            <a:r>
              <a:t>Body Level Three</a:t>
            </a:r>
          </a:p>
          <a:p>
            <a:pPr lvl="3"/>
            <a:r>
              <a:t>Body Level Four</a:t>
            </a:r>
          </a:p>
          <a:p>
            <a:pPr lvl="4"/>
            <a:r>
              <a:t>Body Level Five</a:t>
            </a:r>
          </a:p>
        </p:txBody>
      </p:sp>
      <p:sp>
        <p:nvSpPr>
          <p:cNvPr id="6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64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644" name="Title Text"/>
          <p:cNvSpPr txBox="1">
            <a:spLocks noGrp="1"/>
          </p:cNvSpPr>
          <p:nvPr>
            <p:ph type="title"/>
          </p:nvPr>
        </p:nvSpPr>
        <p:spPr>
          <a:prstGeom prst="rect">
            <a:avLst/>
          </a:prstGeom>
        </p:spPr>
        <p:txBody>
          <a:bodyPr/>
          <a:lstStyle/>
          <a:p>
            <a:r>
              <a:t>Title Text</a:t>
            </a:r>
          </a:p>
        </p:txBody>
      </p:sp>
      <p:sp>
        <p:nvSpPr>
          <p:cNvPr id="64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65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654" name="Title Text"/>
          <p:cNvSpPr txBox="1">
            <a:spLocks noGrp="1"/>
          </p:cNvSpPr>
          <p:nvPr>
            <p:ph type="title"/>
          </p:nvPr>
        </p:nvSpPr>
        <p:spPr>
          <a:xfrm>
            <a:off x="27483596" y="1363132"/>
            <a:ext cx="8281036" cy="21697530"/>
          </a:xfrm>
          <a:prstGeom prst="rect">
            <a:avLst/>
          </a:prstGeom>
        </p:spPr>
        <p:txBody>
          <a:bodyPr/>
          <a:lstStyle/>
          <a:p>
            <a:r>
              <a:t>Title Text</a:t>
            </a:r>
          </a:p>
        </p:txBody>
      </p:sp>
      <p:sp>
        <p:nvSpPr>
          <p:cNvPr id="655" name="Body Level One…"/>
          <p:cNvSpPr txBox="1">
            <a:spLocks noGrp="1"/>
          </p:cNvSpPr>
          <p:nvPr>
            <p:ph type="body" idx="1"/>
          </p:nvPr>
        </p:nvSpPr>
        <p:spPr>
          <a:xfrm>
            <a:off x="2640491" y="1363132"/>
            <a:ext cx="24363046" cy="2169753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66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664" name="Title Text"/>
          <p:cNvSpPr txBox="1">
            <a:spLocks noGrp="1"/>
          </p:cNvSpPr>
          <p:nvPr>
            <p:ph type="title"/>
          </p:nvPr>
        </p:nvSpPr>
        <p:spPr>
          <a:xfrm>
            <a:off x="2880360" y="4190155"/>
            <a:ext cx="32644079" cy="8913708"/>
          </a:xfrm>
          <a:prstGeom prst="rect">
            <a:avLst/>
          </a:prstGeom>
        </p:spPr>
        <p:txBody>
          <a:bodyPr anchor="b"/>
          <a:lstStyle>
            <a:lvl1pPr algn="ctr">
              <a:defRPr sz="22400"/>
            </a:lvl1pPr>
          </a:lstStyle>
          <a:p>
            <a:r>
              <a:t>Title Text</a:t>
            </a:r>
          </a:p>
        </p:txBody>
      </p:sp>
      <p:sp>
        <p:nvSpPr>
          <p:cNvPr id="665" name="Body Level One…"/>
          <p:cNvSpPr txBox="1">
            <a:spLocks noGrp="1"/>
          </p:cNvSpPr>
          <p:nvPr>
            <p:ph type="body" sz="quarter" idx="1"/>
          </p:nvPr>
        </p:nvSpPr>
        <p:spPr>
          <a:xfrm>
            <a:off x="4800600" y="13447608"/>
            <a:ext cx="28803600" cy="6181512"/>
          </a:xfrm>
          <a:prstGeom prst="rect">
            <a:avLst/>
          </a:prstGeom>
        </p:spPr>
        <p:txBody>
          <a:bodyPr/>
          <a:lstStyle>
            <a:lvl1pPr marL="0" indent="0" algn="ctr">
              <a:buSzTx/>
              <a:buFontTx/>
              <a:buNone/>
              <a:defRPr sz="8800"/>
            </a:lvl1pPr>
            <a:lvl2pPr marL="0" indent="1706864" algn="ctr">
              <a:buSzTx/>
              <a:buFontTx/>
              <a:buNone/>
              <a:defRPr sz="8800"/>
            </a:lvl2pPr>
            <a:lvl3pPr marL="0" indent="3413731" algn="ctr">
              <a:buSzTx/>
              <a:buFontTx/>
              <a:buNone/>
              <a:defRPr sz="8800"/>
            </a:lvl3pPr>
            <a:lvl4pPr marL="0" indent="5120595" algn="ctr">
              <a:buSzTx/>
              <a:buFontTx/>
              <a:buNone/>
              <a:defRPr sz="8800"/>
            </a:lvl4pPr>
            <a:lvl5pPr marL="0" indent="6827460" algn="ctr">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6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67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674" name="Title Text"/>
          <p:cNvSpPr txBox="1">
            <a:spLocks noGrp="1"/>
          </p:cNvSpPr>
          <p:nvPr>
            <p:ph type="title"/>
          </p:nvPr>
        </p:nvSpPr>
        <p:spPr>
          <a:prstGeom prst="rect">
            <a:avLst/>
          </a:prstGeom>
        </p:spPr>
        <p:txBody>
          <a:bodyPr/>
          <a:lstStyle/>
          <a:p>
            <a:r>
              <a:t>Title Text</a:t>
            </a:r>
          </a:p>
        </p:txBody>
      </p:sp>
      <p:sp>
        <p:nvSpPr>
          <p:cNvPr id="67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68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684" name="Title Text"/>
          <p:cNvSpPr txBox="1">
            <a:spLocks noGrp="1"/>
          </p:cNvSpPr>
          <p:nvPr>
            <p:ph type="title"/>
          </p:nvPr>
        </p:nvSpPr>
        <p:spPr>
          <a:xfrm>
            <a:off x="2620329" y="6383030"/>
            <a:ext cx="33124141" cy="10650220"/>
          </a:xfrm>
          <a:prstGeom prst="rect">
            <a:avLst/>
          </a:prstGeom>
        </p:spPr>
        <p:txBody>
          <a:bodyPr anchor="b"/>
          <a:lstStyle>
            <a:lvl1pPr>
              <a:defRPr sz="22400"/>
            </a:lvl1pPr>
          </a:lstStyle>
          <a:p>
            <a:r>
              <a:t>Title Text</a:t>
            </a:r>
          </a:p>
        </p:txBody>
      </p:sp>
      <p:sp>
        <p:nvSpPr>
          <p:cNvPr id="685" name="Body Level One…"/>
          <p:cNvSpPr txBox="1">
            <a:spLocks noGrp="1"/>
          </p:cNvSpPr>
          <p:nvPr>
            <p:ph type="body" sz="quarter" idx="1"/>
          </p:nvPr>
        </p:nvSpPr>
        <p:spPr>
          <a:xfrm>
            <a:off x="2620329" y="17134008"/>
            <a:ext cx="33124141" cy="5600699"/>
          </a:xfrm>
          <a:prstGeom prst="rect">
            <a:avLst/>
          </a:prstGeom>
        </p:spPr>
        <p:txBody>
          <a:bodyPr/>
          <a:lstStyle>
            <a:lvl1pPr marL="0" indent="0">
              <a:buSzTx/>
              <a:buFontTx/>
              <a:buNone/>
              <a:defRPr sz="8800"/>
            </a:lvl1pPr>
            <a:lvl2pPr marL="0" indent="1706864">
              <a:buSzTx/>
              <a:buFontTx/>
              <a:buNone/>
              <a:defRPr sz="8800"/>
            </a:lvl2pPr>
            <a:lvl3pPr marL="0" indent="3413731">
              <a:buSzTx/>
              <a:buFontTx/>
              <a:buNone/>
              <a:defRPr sz="8800"/>
            </a:lvl3pPr>
            <a:lvl4pPr marL="0" indent="5120595">
              <a:buSzTx/>
              <a:buFontTx/>
              <a:buNone/>
              <a:defRPr sz="8800"/>
            </a:lvl4pPr>
            <a:lvl5pPr marL="0" indent="6827460">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6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69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694" name="Title Text"/>
          <p:cNvSpPr txBox="1">
            <a:spLocks noGrp="1"/>
          </p:cNvSpPr>
          <p:nvPr>
            <p:ph type="title"/>
          </p:nvPr>
        </p:nvSpPr>
        <p:spPr>
          <a:prstGeom prst="rect">
            <a:avLst/>
          </a:prstGeom>
        </p:spPr>
        <p:txBody>
          <a:bodyPr/>
          <a:lstStyle/>
          <a:p>
            <a:r>
              <a:t>Title Text</a:t>
            </a:r>
          </a:p>
        </p:txBody>
      </p:sp>
      <p:sp>
        <p:nvSpPr>
          <p:cNvPr id="695" name="Body Level One…"/>
          <p:cNvSpPr txBox="1">
            <a:spLocks noGrp="1"/>
          </p:cNvSpPr>
          <p:nvPr>
            <p:ph type="body" sz="half" idx="1"/>
          </p:nvPr>
        </p:nvSpPr>
        <p:spPr>
          <a:xfrm>
            <a:off x="2640329" y="6815666"/>
            <a:ext cx="16322041" cy="162449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7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70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704" name="Title Text"/>
          <p:cNvSpPr txBox="1">
            <a:spLocks noGrp="1"/>
          </p:cNvSpPr>
          <p:nvPr>
            <p:ph type="title"/>
          </p:nvPr>
        </p:nvSpPr>
        <p:spPr>
          <a:xfrm>
            <a:off x="2645331" y="1363281"/>
            <a:ext cx="33124141" cy="4948769"/>
          </a:xfrm>
          <a:prstGeom prst="rect">
            <a:avLst/>
          </a:prstGeom>
        </p:spPr>
        <p:txBody>
          <a:bodyPr/>
          <a:lstStyle/>
          <a:p>
            <a:r>
              <a:t>Title Text</a:t>
            </a:r>
          </a:p>
        </p:txBody>
      </p:sp>
      <p:sp>
        <p:nvSpPr>
          <p:cNvPr id="705" name="Body Level One…"/>
          <p:cNvSpPr txBox="1">
            <a:spLocks noGrp="1"/>
          </p:cNvSpPr>
          <p:nvPr>
            <p:ph type="body" sz="quarter" idx="1"/>
          </p:nvPr>
        </p:nvSpPr>
        <p:spPr>
          <a:xfrm>
            <a:off x="2645336" y="6276342"/>
            <a:ext cx="16247029" cy="3075939"/>
          </a:xfrm>
          <a:prstGeom prst="rect">
            <a:avLst/>
          </a:prstGeom>
        </p:spPr>
        <p:txBody>
          <a:bodyPr anchor="b"/>
          <a:lstStyle>
            <a:lvl1pPr marL="0" indent="0">
              <a:buSzTx/>
              <a:buFontTx/>
              <a:buNone/>
              <a:defRPr sz="8800" b="1"/>
            </a:lvl1pPr>
            <a:lvl2pPr marL="0" indent="1706864">
              <a:buSzTx/>
              <a:buFontTx/>
              <a:buNone/>
              <a:defRPr sz="8800" b="1"/>
            </a:lvl2pPr>
            <a:lvl3pPr marL="0" indent="3413731">
              <a:buSzTx/>
              <a:buFontTx/>
              <a:buNone/>
              <a:defRPr sz="8800" b="1"/>
            </a:lvl3pPr>
            <a:lvl4pPr marL="0" indent="5120595">
              <a:buSzTx/>
              <a:buFontTx/>
              <a:buNone/>
              <a:defRPr sz="8800" b="1"/>
            </a:lvl4pPr>
            <a:lvl5pPr marL="0" indent="6827460">
              <a:buSzTx/>
              <a:buFontTx/>
              <a:buNone/>
              <a:defRPr sz="8800" b="1"/>
            </a:lvl5pPr>
          </a:lstStyle>
          <a:p>
            <a:r>
              <a:t>Body Level One</a:t>
            </a:r>
          </a:p>
          <a:p>
            <a:pPr lvl="1"/>
            <a:r>
              <a:t>Body Level Two</a:t>
            </a:r>
          </a:p>
          <a:p>
            <a:pPr lvl="2"/>
            <a:r>
              <a:t>Body Level Three</a:t>
            </a:r>
          </a:p>
          <a:p>
            <a:pPr lvl="3"/>
            <a:r>
              <a:t>Body Level Four</a:t>
            </a:r>
          </a:p>
          <a:p>
            <a:pPr lvl="4"/>
            <a:r>
              <a:t>Body Level Five</a:t>
            </a:r>
          </a:p>
        </p:txBody>
      </p:sp>
      <p:sp>
        <p:nvSpPr>
          <p:cNvPr id="706" name="Text Placeholder 4"/>
          <p:cNvSpPr>
            <a:spLocks noGrp="1"/>
          </p:cNvSpPr>
          <p:nvPr>
            <p:ph type="body" sz="quarter" idx="13"/>
          </p:nvPr>
        </p:nvSpPr>
        <p:spPr>
          <a:xfrm>
            <a:off x="19442431" y="6276342"/>
            <a:ext cx="16327043" cy="3075939"/>
          </a:xfrm>
          <a:prstGeom prst="rect">
            <a:avLst/>
          </a:prstGeom>
        </p:spPr>
        <p:txBody>
          <a:bodyPr anchor="b"/>
          <a:lstStyle/>
          <a:p>
            <a:pPr marL="0" indent="0">
              <a:buSzTx/>
              <a:buFontTx/>
              <a:buNone/>
              <a:defRPr sz="8800" b="1"/>
            </a:pPr>
            <a:endParaRPr/>
          </a:p>
        </p:txBody>
      </p:sp>
      <p:sp>
        <p:nvSpPr>
          <p:cNvPr id="7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71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715" name="Title Text"/>
          <p:cNvSpPr txBox="1">
            <a:spLocks noGrp="1"/>
          </p:cNvSpPr>
          <p:nvPr>
            <p:ph type="title"/>
          </p:nvPr>
        </p:nvSpPr>
        <p:spPr>
          <a:prstGeom prst="rect">
            <a:avLst/>
          </a:prstGeom>
        </p:spPr>
        <p:txBody>
          <a:bodyPr/>
          <a:lstStyle/>
          <a:p>
            <a:r>
              <a:t>Title Text</a:t>
            </a:r>
          </a:p>
        </p:txBody>
      </p:sp>
      <p:sp>
        <p:nvSpPr>
          <p:cNvPr id="7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72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7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73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732"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733" name="Body Level One…"/>
          <p:cNvSpPr txBox="1">
            <a:spLocks noGrp="1"/>
          </p:cNvSpPr>
          <p:nvPr>
            <p:ph type="body" sz="half" idx="1"/>
          </p:nvPr>
        </p:nvSpPr>
        <p:spPr>
          <a:xfrm>
            <a:off x="16327042" y="3686533"/>
            <a:ext cx="19442431" cy="18194869"/>
          </a:xfrm>
          <a:prstGeom prst="rect">
            <a:avLst/>
          </a:prstGeom>
        </p:spPr>
        <p:txBody>
          <a:bodyPr/>
          <a:lstStyle>
            <a:lvl1pPr>
              <a:defRPr sz="12000"/>
            </a:lvl1pPr>
            <a:lvl2pPr marL="2691593" indent="-984729">
              <a:defRPr sz="12000"/>
            </a:lvl2pPr>
            <a:lvl3pPr marL="4577502" indent="-1163770">
              <a:defRPr sz="12000"/>
            </a:lvl3pPr>
            <a:lvl4pPr marL="6468120" indent="-1347524">
              <a:defRPr sz="12000"/>
            </a:lvl4pPr>
            <a:lvl5pPr marL="8174983" indent="-1347524">
              <a:defRPr sz="12000"/>
            </a:lvl5pPr>
          </a:lstStyle>
          <a:p>
            <a:r>
              <a:t>Body Level One</a:t>
            </a:r>
          </a:p>
          <a:p>
            <a:pPr lvl="1"/>
            <a:r>
              <a:t>Body Level Two</a:t>
            </a:r>
          </a:p>
          <a:p>
            <a:pPr lvl="2"/>
            <a:r>
              <a:t>Body Level Three</a:t>
            </a:r>
          </a:p>
          <a:p>
            <a:pPr lvl="3"/>
            <a:r>
              <a:t>Body Level Four</a:t>
            </a:r>
          </a:p>
          <a:p>
            <a:pPr lvl="4"/>
            <a:r>
              <a:t>Body Level Five</a:t>
            </a:r>
          </a:p>
        </p:txBody>
      </p:sp>
      <p:sp>
        <p:nvSpPr>
          <p:cNvPr id="734" name="Text Placeholder 3"/>
          <p:cNvSpPr>
            <a:spLocks noGrp="1"/>
          </p:cNvSpPr>
          <p:nvPr>
            <p:ph type="body" sz="quarter" idx="13"/>
          </p:nvPr>
        </p:nvSpPr>
        <p:spPr>
          <a:xfrm>
            <a:off x="2645332" y="7680959"/>
            <a:ext cx="12386548" cy="14229930"/>
          </a:xfrm>
          <a:prstGeom prst="rect">
            <a:avLst/>
          </a:prstGeom>
        </p:spPr>
        <p:txBody>
          <a:bodyPr/>
          <a:lstStyle/>
          <a:p>
            <a:pPr marL="0" indent="0">
              <a:buSzTx/>
              <a:buFontTx/>
              <a:buNone/>
              <a:defRPr sz="6000"/>
            </a:pPr>
            <a:endParaRPr/>
          </a:p>
        </p:txBody>
      </p:sp>
      <p:sp>
        <p:nvSpPr>
          <p:cNvPr id="7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742"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743"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744" name="Picture Placeholder 2"/>
          <p:cNvSpPr>
            <a:spLocks noGrp="1"/>
          </p:cNvSpPr>
          <p:nvPr>
            <p:ph type="pic" sz="half" idx="13"/>
          </p:nvPr>
        </p:nvSpPr>
        <p:spPr>
          <a:xfrm>
            <a:off x="16327042" y="3686533"/>
            <a:ext cx="19442431" cy="18194869"/>
          </a:xfrm>
          <a:prstGeom prst="rect">
            <a:avLst/>
          </a:prstGeom>
        </p:spPr>
        <p:txBody>
          <a:bodyPr lIns="91439" rIns="91439">
            <a:noAutofit/>
          </a:bodyPr>
          <a:lstStyle/>
          <a:p>
            <a:endParaRPr/>
          </a:p>
        </p:txBody>
      </p:sp>
      <p:sp>
        <p:nvSpPr>
          <p:cNvPr id="745" name="Body Level One…"/>
          <p:cNvSpPr txBox="1">
            <a:spLocks noGrp="1"/>
          </p:cNvSpPr>
          <p:nvPr>
            <p:ph type="body" sz="quarter" idx="1"/>
          </p:nvPr>
        </p:nvSpPr>
        <p:spPr>
          <a:xfrm>
            <a:off x="2645331" y="7680959"/>
            <a:ext cx="12386549" cy="14229930"/>
          </a:xfrm>
          <a:prstGeom prst="rect">
            <a:avLst/>
          </a:prstGeom>
        </p:spPr>
        <p:txBody>
          <a:bodyPr/>
          <a:lstStyle>
            <a:lvl1pPr marL="0" indent="0">
              <a:buSzTx/>
              <a:buFontTx/>
              <a:buNone/>
              <a:defRPr sz="6000"/>
            </a:lvl1pPr>
            <a:lvl2pPr marL="0" indent="1706864">
              <a:buSzTx/>
              <a:buFontTx/>
              <a:buNone/>
              <a:defRPr sz="6000"/>
            </a:lvl2pPr>
            <a:lvl3pPr marL="0" indent="3413731">
              <a:buSzTx/>
              <a:buFontTx/>
              <a:buNone/>
              <a:defRPr sz="6000"/>
            </a:lvl3pPr>
            <a:lvl4pPr marL="0" indent="5120595">
              <a:buSzTx/>
              <a:buFontTx/>
              <a:buNone/>
              <a:defRPr sz="6000"/>
            </a:lvl4pPr>
            <a:lvl5pPr marL="0" indent="6827460">
              <a:buSzTx/>
              <a:buFontTx/>
              <a:buNone/>
              <a:defRPr sz="6000"/>
            </a:lvl5pPr>
          </a:lstStyle>
          <a:p>
            <a:r>
              <a:t>Body Level One</a:t>
            </a:r>
          </a:p>
          <a:p>
            <a:pPr lvl="1"/>
            <a:r>
              <a:t>Body Level Two</a:t>
            </a:r>
          </a:p>
          <a:p>
            <a:pPr lvl="2"/>
            <a:r>
              <a:t>Body Level Three</a:t>
            </a:r>
          </a:p>
          <a:p>
            <a:pPr lvl="3"/>
            <a:r>
              <a:t>Body Level Four</a:t>
            </a:r>
          </a:p>
          <a:p>
            <a:pPr lvl="4"/>
            <a:r>
              <a:t>Body Level Five</a:t>
            </a:r>
          </a:p>
        </p:txBody>
      </p:sp>
      <p:sp>
        <p:nvSpPr>
          <p:cNvPr id="7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75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754" name="Title Text"/>
          <p:cNvSpPr txBox="1">
            <a:spLocks noGrp="1"/>
          </p:cNvSpPr>
          <p:nvPr>
            <p:ph type="title"/>
          </p:nvPr>
        </p:nvSpPr>
        <p:spPr>
          <a:prstGeom prst="rect">
            <a:avLst/>
          </a:prstGeom>
        </p:spPr>
        <p:txBody>
          <a:bodyPr/>
          <a:lstStyle/>
          <a:p>
            <a:r>
              <a:t>Title Text</a:t>
            </a:r>
          </a:p>
        </p:txBody>
      </p:sp>
      <p:sp>
        <p:nvSpPr>
          <p:cNvPr id="75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76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764" name="Title Text"/>
          <p:cNvSpPr txBox="1">
            <a:spLocks noGrp="1"/>
          </p:cNvSpPr>
          <p:nvPr>
            <p:ph type="title"/>
          </p:nvPr>
        </p:nvSpPr>
        <p:spPr>
          <a:xfrm>
            <a:off x="27483596" y="1363132"/>
            <a:ext cx="8281036" cy="21697530"/>
          </a:xfrm>
          <a:prstGeom prst="rect">
            <a:avLst/>
          </a:prstGeom>
        </p:spPr>
        <p:txBody>
          <a:bodyPr/>
          <a:lstStyle/>
          <a:p>
            <a:r>
              <a:t>Title Text</a:t>
            </a:r>
          </a:p>
        </p:txBody>
      </p:sp>
      <p:sp>
        <p:nvSpPr>
          <p:cNvPr id="765" name="Body Level One…"/>
          <p:cNvSpPr txBox="1">
            <a:spLocks noGrp="1"/>
          </p:cNvSpPr>
          <p:nvPr>
            <p:ph type="body" idx="1"/>
          </p:nvPr>
        </p:nvSpPr>
        <p:spPr>
          <a:xfrm>
            <a:off x="2640491" y="1363132"/>
            <a:ext cx="24363046" cy="2169753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77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774" name="Title Text"/>
          <p:cNvSpPr txBox="1">
            <a:spLocks noGrp="1"/>
          </p:cNvSpPr>
          <p:nvPr>
            <p:ph type="title"/>
          </p:nvPr>
        </p:nvSpPr>
        <p:spPr>
          <a:xfrm>
            <a:off x="2880360" y="4190155"/>
            <a:ext cx="32644079" cy="8913708"/>
          </a:xfrm>
          <a:prstGeom prst="rect">
            <a:avLst/>
          </a:prstGeom>
        </p:spPr>
        <p:txBody>
          <a:bodyPr anchor="b"/>
          <a:lstStyle>
            <a:lvl1pPr algn="ctr">
              <a:defRPr sz="22400"/>
            </a:lvl1pPr>
          </a:lstStyle>
          <a:p>
            <a:r>
              <a:t>Title Text</a:t>
            </a:r>
          </a:p>
        </p:txBody>
      </p:sp>
      <p:sp>
        <p:nvSpPr>
          <p:cNvPr id="775" name="Body Level One…"/>
          <p:cNvSpPr txBox="1">
            <a:spLocks noGrp="1"/>
          </p:cNvSpPr>
          <p:nvPr>
            <p:ph type="body" sz="quarter" idx="1"/>
          </p:nvPr>
        </p:nvSpPr>
        <p:spPr>
          <a:xfrm>
            <a:off x="4800600" y="13447608"/>
            <a:ext cx="28803600" cy="6181512"/>
          </a:xfrm>
          <a:prstGeom prst="rect">
            <a:avLst/>
          </a:prstGeom>
        </p:spPr>
        <p:txBody>
          <a:bodyPr/>
          <a:lstStyle>
            <a:lvl1pPr marL="0" indent="0" algn="ctr">
              <a:buSzTx/>
              <a:buFontTx/>
              <a:buNone/>
              <a:defRPr sz="8800"/>
            </a:lvl1pPr>
            <a:lvl2pPr marL="0" indent="1706864" algn="ctr">
              <a:buSzTx/>
              <a:buFontTx/>
              <a:buNone/>
              <a:defRPr sz="8800"/>
            </a:lvl2pPr>
            <a:lvl3pPr marL="0" indent="3413731" algn="ctr">
              <a:buSzTx/>
              <a:buFontTx/>
              <a:buNone/>
              <a:defRPr sz="8800"/>
            </a:lvl3pPr>
            <a:lvl4pPr marL="0" indent="5120595" algn="ctr">
              <a:buSzTx/>
              <a:buFontTx/>
              <a:buNone/>
              <a:defRPr sz="8800"/>
            </a:lvl4pPr>
            <a:lvl5pPr marL="0" indent="6827460" algn="ctr">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7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78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784" name="Title Text"/>
          <p:cNvSpPr txBox="1">
            <a:spLocks noGrp="1"/>
          </p:cNvSpPr>
          <p:nvPr>
            <p:ph type="title"/>
          </p:nvPr>
        </p:nvSpPr>
        <p:spPr>
          <a:prstGeom prst="rect">
            <a:avLst/>
          </a:prstGeom>
        </p:spPr>
        <p:txBody>
          <a:bodyPr/>
          <a:lstStyle/>
          <a:p>
            <a:r>
              <a:t>Title Text</a:t>
            </a:r>
          </a:p>
        </p:txBody>
      </p:sp>
      <p:sp>
        <p:nvSpPr>
          <p:cNvPr id="78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79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794" name="Title Text"/>
          <p:cNvSpPr txBox="1">
            <a:spLocks noGrp="1"/>
          </p:cNvSpPr>
          <p:nvPr>
            <p:ph type="title"/>
          </p:nvPr>
        </p:nvSpPr>
        <p:spPr>
          <a:xfrm>
            <a:off x="2620329" y="6383030"/>
            <a:ext cx="33124141" cy="10650220"/>
          </a:xfrm>
          <a:prstGeom prst="rect">
            <a:avLst/>
          </a:prstGeom>
        </p:spPr>
        <p:txBody>
          <a:bodyPr anchor="b"/>
          <a:lstStyle>
            <a:lvl1pPr>
              <a:defRPr sz="22400"/>
            </a:lvl1pPr>
          </a:lstStyle>
          <a:p>
            <a:r>
              <a:t>Title Text</a:t>
            </a:r>
          </a:p>
        </p:txBody>
      </p:sp>
      <p:sp>
        <p:nvSpPr>
          <p:cNvPr id="795" name="Body Level One…"/>
          <p:cNvSpPr txBox="1">
            <a:spLocks noGrp="1"/>
          </p:cNvSpPr>
          <p:nvPr>
            <p:ph type="body" sz="quarter" idx="1"/>
          </p:nvPr>
        </p:nvSpPr>
        <p:spPr>
          <a:xfrm>
            <a:off x="2620329" y="17134008"/>
            <a:ext cx="33124141" cy="5600699"/>
          </a:xfrm>
          <a:prstGeom prst="rect">
            <a:avLst/>
          </a:prstGeom>
        </p:spPr>
        <p:txBody>
          <a:bodyPr/>
          <a:lstStyle>
            <a:lvl1pPr marL="0" indent="0">
              <a:buSzTx/>
              <a:buFontTx/>
              <a:buNone/>
              <a:defRPr sz="8800"/>
            </a:lvl1pPr>
            <a:lvl2pPr marL="0" indent="1706864">
              <a:buSzTx/>
              <a:buFontTx/>
              <a:buNone/>
              <a:defRPr sz="8800"/>
            </a:lvl2pPr>
            <a:lvl3pPr marL="0" indent="3413731">
              <a:buSzTx/>
              <a:buFontTx/>
              <a:buNone/>
              <a:defRPr sz="8800"/>
            </a:lvl3pPr>
            <a:lvl4pPr marL="0" indent="5120595">
              <a:buSzTx/>
              <a:buFontTx/>
              <a:buNone/>
              <a:defRPr sz="8800"/>
            </a:lvl4pPr>
            <a:lvl5pPr marL="0" indent="6827460">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7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79"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80"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81" name="Body Level One…"/>
          <p:cNvSpPr txBox="1">
            <a:spLocks noGrp="1"/>
          </p:cNvSpPr>
          <p:nvPr>
            <p:ph type="body" sz="half" idx="1"/>
          </p:nvPr>
        </p:nvSpPr>
        <p:spPr>
          <a:xfrm>
            <a:off x="16327042" y="3686533"/>
            <a:ext cx="19442431" cy="18194869"/>
          </a:xfrm>
          <a:prstGeom prst="rect">
            <a:avLst/>
          </a:prstGeom>
        </p:spPr>
        <p:txBody>
          <a:bodyPr/>
          <a:lstStyle>
            <a:lvl1pPr>
              <a:defRPr sz="12000"/>
            </a:lvl1pPr>
            <a:lvl2pPr marL="2691593" indent="-984729">
              <a:defRPr sz="12000"/>
            </a:lvl2pPr>
            <a:lvl3pPr marL="4577502" indent="-1163770">
              <a:defRPr sz="12000"/>
            </a:lvl3pPr>
            <a:lvl4pPr marL="6468120" indent="-1347524">
              <a:defRPr sz="12000"/>
            </a:lvl4pPr>
            <a:lvl5pPr marL="8174983" indent="-1347524">
              <a:defRPr sz="12000"/>
            </a:lvl5pPr>
          </a:lstStyle>
          <a:p>
            <a:r>
              <a:t>Body Level One</a:t>
            </a:r>
          </a:p>
          <a:p>
            <a:pPr lvl="1"/>
            <a:r>
              <a:t>Body Level Two</a:t>
            </a:r>
          </a:p>
          <a:p>
            <a:pPr lvl="2"/>
            <a:r>
              <a:t>Body Level Three</a:t>
            </a:r>
          </a:p>
          <a:p>
            <a:pPr lvl="3"/>
            <a:r>
              <a:t>Body Level Four</a:t>
            </a:r>
          </a:p>
          <a:p>
            <a:pPr lvl="4"/>
            <a:r>
              <a:t>Body Level Five</a:t>
            </a:r>
          </a:p>
        </p:txBody>
      </p:sp>
      <p:sp>
        <p:nvSpPr>
          <p:cNvPr id="82" name="Text Placeholder 3"/>
          <p:cNvSpPr>
            <a:spLocks noGrp="1"/>
          </p:cNvSpPr>
          <p:nvPr>
            <p:ph type="body" sz="quarter" idx="13"/>
          </p:nvPr>
        </p:nvSpPr>
        <p:spPr>
          <a:xfrm>
            <a:off x="2645332" y="7680959"/>
            <a:ext cx="12386548" cy="14229930"/>
          </a:xfrm>
          <a:prstGeom prst="rect">
            <a:avLst/>
          </a:prstGeom>
        </p:spPr>
        <p:txBody>
          <a:bodyPr/>
          <a:lstStyle/>
          <a:p>
            <a:pPr marL="0" indent="0">
              <a:buSzTx/>
              <a:buFontTx/>
              <a:buNone/>
              <a:defRPr sz="6000"/>
            </a:pPr>
            <a:endParaRP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80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804" name="Title Text"/>
          <p:cNvSpPr txBox="1">
            <a:spLocks noGrp="1"/>
          </p:cNvSpPr>
          <p:nvPr>
            <p:ph type="title"/>
          </p:nvPr>
        </p:nvSpPr>
        <p:spPr>
          <a:prstGeom prst="rect">
            <a:avLst/>
          </a:prstGeom>
        </p:spPr>
        <p:txBody>
          <a:bodyPr/>
          <a:lstStyle/>
          <a:p>
            <a:r>
              <a:t>Title Text</a:t>
            </a:r>
          </a:p>
        </p:txBody>
      </p:sp>
      <p:sp>
        <p:nvSpPr>
          <p:cNvPr id="805" name="Body Level One…"/>
          <p:cNvSpPr txBox="1">
            <a:spLocks noGrp="1"/>
          </p:cNvSpPr>
          <p:nvPr>
            <p:ph type="body" sz="half" idx="1"/>
          </p:nvPr>
        </p:nvSpPr>
        <p:spPr>
          <a:xfrm>
            <a:off x="2640329" y="6815666"/>
            <a:ext cx="16322041" cy="162449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81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814" name="Title Text"/>
          <p:cNvSpPr txBox="1">
            <a:spLocks noGrp="1"/>
          </p:cNvSpPr>
          <p:nvPr>
            <p:ph type="title"/>
          </p:nvPr>
        </p:nvSpPr>
        <p:spPr>
          <a:xfrm>
            <a:off x="2645331" y="1363281"/>
            <a:ext cx="33124141" cy="4948769"/>
          </a:xfrm>
          <a:prstGeom prst="rect">
            <a:avLst/>
          </a:prstGeom>
        </p:spPr>
        <p:txBody>
          <a:bodyPr/>
          <a:lstStyle/>
          <a:p>
            <a:r>
              <a:t>Title Text</a:t>
            </a:r>
          </a:p>
        </p:txBody>
      </p:sp>
      <p:sp>
        <p:nvSpPr>
          <p:cNvPr id="815" name="Body Level One…"/>
          <p:cNvSpPr txBox="1">
            <a:spLocks noGrp="1"/>
          </p:cNvSpPr>
          <p:nvPr>
            <p:ph type="body" sz="quarter" idx="1"/>
          </p:nvPr>
        </p:nvSpPr>
        <p:spPr>
          <a:xfrm>
            <a:off x="2645336" y="6276342"/>
            <a:ext cx="16247029" cy="3075939"/>
          </a:xfrm>
          <a:prstGeom prst="rect">
            <a:avLst/>
          </a:prstGeom>
        </p:spPr>
        <p:txBody>
          <a:bodyPr anchor="b"/>
          <a:lstStyle>
            <a:lvl1pPr marL="0" indent="0">
              <a:buSzTx/>
              <a:buFontTx/>
              <a:buNone/>
              <a:defRPr sz="8800" b="1"/>
            </a:lvl1pPr>
            <a:lvl2pPr marL="0" indent="1706864">
              <a:buSzTx/>
              <a:buFontTx/>
              <a:buNone/>
              <a:defRPr sz="8800" b="1"/>
            </a:lvl2pPr>
            <a:lvl3pPr marL="0" indent="3413731">
              <a:buSzTx/>
              <a:buFontTx/>
              <a:buNone/>
              <a:defRPr sz="8800" b="1"/>
            </a:lvl3pPr>
            <a:lvl4pPr marL="0" indent="5120595">
              <a:buSzTx/>
              <a:buFontTx/>
              <a:buNone/>
              <a:defRPr sz="8800" b="1"/>
            </a:lvl4pPr>
            <a:lvl5pPr marL="0" indent="6827460">
              <a:buSzTx/>
              <a:buFontTx/>
              <a:buNone/>
              <a:defRPr sz="8800" b="1"/>
            </a:lvl5pPr>
          </a:lstStyle>
          <a:p>
            <a:r>
              <a:t>Body Level One</a:t>
            </a:r>
          </a:p>
          <a:p>
            <a:pPr lvl="1"/>
            <a:r>
              <a:t>Body Level Two</a:t>
            </a:r>
          </a:p>
          <a:p>
            <a:pPr lvl="2"/>
            <a:r>
              <a:t>Body Level Three</a:t>
            </a:r>
          </a:p>
          <a:p>
            <a:pPr lvl="3"/>
            <a:r>
              <a:t>Body Level Four</a:t>
            </a:r>
          </a:p>
          <a:p>
            <a:pPr lvl="4"/>
            <a:r>
              <a:t>Body Level Five</a:t>
            </a:r>
          </a:p>
        </p:txBody>
      </p:sp>
      <p:sp>
        <p:nvSpPr>
          <p:cNvPr id="816" name="Text Placeholder 4"/>
          <p:cNvSpPr>
            <a:spLocks noGrp="1"/>
          </p:cNvSpPr>
          <p:nvPr>
            <p:ph type="body" sz="quarter" idx="13"/>
          </p:nvPr>
        </p:nvSpPr>
        <p:spPr>
          <a:xfrm>
            <a:off x="19442431" y="6276342"/>
            <a:ext cx="16327043" cy="3075939"/>
          </a:xfrm>
          <a:prstGeom prst="rect">
            <a:avLst/>
          </a:prstGeom>
        </p:spPr>
        <p:txBody>
          <a:bodyPr anchor="b"/>
          <a:lstStyle/>
          <a:p>
            <a:pPr marL="0" indent="0">
              <a:buSzTx/>
              <a:buFontTx/>
              <a:buNone/>
              <a:defRPr sz="8800" b="1"/>
            </a:pPr>
            <a:endParaRPr/>
          </a:p>
        </p:txBody>
      </p:sp>
      <p:sp>
        <p:nvSpPr>
          <p:cNvPr id="8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82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825" name="Title Text"/>
          <p:cNvSpPr txBox="1">
            <a:spLocks noGrp="1"/>
          </p:cNvSpPr>
          <p:nvPr>
            <p:ph type="title"/>
          </p:nvPr>
        </p:nvSpPr>
        <p:spPr>
          <a:prstGeom prst="rect">
            <a:avLst/>
          </a:prstGeom>
        </p:spPr>
        <p:txBody>
          <a:bodyPr/>
          <a:lstStyle/>
          <a:p>
            <a:r>
              <a:t>Title Text</a:t>
            </a:r>
          </a:p>
        </p:txBody>
      </p:sp>
      <p:sp>
        <p:nvSpPr>
          <p:cNvPr id="8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83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8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84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842"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843" name="Body Level One…"/>
          <p:cNvSpPr txBox="1">
            <a:spLocks noGrp="1"/>
          </p:cNvSpPr>
          <p:nvPr>
            <p:ph type="body" sz="half" idx="1"/>
          </p:nvPr>
        </p:nvSpPr>
        <p:spPr>
          <a:xfrm>
            <a:off x="16327042" y="3686533"/>
            <a:ext cx="19442431" cy="18194869"/>
          </a:xfrm>
          <a:prstGeom prst="rect">
            <a:avLst/>
          </a:prstGeom>
        </p:spPr>
        <p:txBody>
          <a:bodyPr/>
          <a:lstStyle>
            <a:lvl1pPr>
              <a:defRPr sz="12000"/>
            </a:lvl1pPr>
            <a:lvl2pPr marL="2691593" indent="-984729">
              <a:defRPr sz="12000"/>
            </a:lvl2pPr>
            <a:lvl3pPr marL="4577502" indent="-1163770">
              <a:defRPr sz="12000"/>
            </a:lvl3pPr>
            <a:lvl4pPr marL="6468120" indent="-1347524">
              <a:defRPr sz="12000"/>
            </a:lvl4pPr>
            <a:lvl5pPr marL="8174983" indent="-1347524">
              <a:defRPr sz="12000"/>
            </a:lvl5pPr>
          </a:lstStyle>
          <a:p>
            <a:r>
              <a:t>Body Level One</a:t>
            </a:r>
          </a:p>
          <a:p>
            <a:pPr lvl="1"/>
            <a:r>
              <a:t>Body Level Two</a:t>
            </a:r>
          </a:p>
          <a:p>
            <a:pPr lvl="2"/>
            <a:r>
              <a:t>Body Level Three</a:t>
            </a:r>
          </a:p>
          <a:p>
            <a:pPr lvl="3"/>
            <a:r>
              <a:t>Body Level Four</a:t>
            </a:r>
          </a:p>
          <a:p>
            <a:pPr lvl="4"/>
            <a:r>
              <a:t>Body Level Five</a:t>
            </a:r>
          </a:p>
        </p:txBody>
      </p:sp>
      <p:sp>
        <p:nvSpPr>
          <p:cNvPr id="844" name="Text Placeholder 3"/>
          <p:cNvSpPr>
            <a:spLocks noGrp="1"/>
          </p:cNvSpPr>
          <p:nvPr>
            <p:ph type="body" sz="quarter" idx="13"/>
          </p:nvPr>
        </p:nvSpPr>
        <p:spPr>
          <a:xfrm>
            <a:off x="2645332" y="7680959"/>
            <a:ext cx="12386548" cy="14229930"/>
          </a:xfrm>
          <a:prstGeom prst="rect">
            <a:avLst/>
          </a:prstGeom>
        </p:spPr>
        <p:txBody>
          <a:bodyPr/>
          <a:lstStyle/>
          <a:p>
            <a:pPr marL="0" indent="0">
              <a:buSzTx/>
              <a:buFontTx/>
              <a:buNone/>
              <a:defRPr sz="6000"/>
            </a:pPr>
            <a:endParaRPr/>
          </a:p>
        </p:txBody>
      </p:sp>
      <p:sp>
        <p:nvSpPr>
          <p:cNvPr id="8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852"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853"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854" name="Picture Placeholder 2"/>
          <p:cNvSpPr>
            <a:spLocks noGrp="1"/>
          </p:cNvSpPr>
          <p:nvPr>
            <p:ph type="pic" sz="half" idx="13"/>
          </p:nvPr>
        </p:nvSpPr>
        <p:spPr>
          <a:xfrm>
            <a:off x="16327042" y="3686533"/>
            <a:ext cx="19442431" cy="18194869"/>
          </a:xfrm>
          <a:prstGeom prst="rect">
            <a:avLst/>
          </a:prstGeom>
        </p:spPr>
        <p:txBody>
          <a:bodyPr lIns="91439" rIns="91439">
            <a:noAutofit/>
          </a:bodyPr>
          <a:lstStyle/>
          <a:p>
            <a:endParaRPr/>
          </a:p>
        </p:txBody>
      </p:sp>
      <p:sp>
        <p:nvSpPr>
          <p:cNvPr id="855" name="Body Level One…"/>
          <p:cNvSpPr txBox="1">
            <a:spLocks noGrp="1"/>
          </p:cNvSpPr>
          <p:nvPr>
            <p:ph type="body" sz="quarter" idx="1"/>
          </p:nvPr>
        </p:nvSpPr>
        <p:spPr>
          <a:xfrm>
            <a:off x="2645331" y="7680959"/>
            <a:ext cx="12386549" cy="14229930"/>
          </a:xfrm>
          <a:prstGeom prst="rect">
            <a:avLst/>
          </a:prstGeom>
        </p:spPr>
        <p:txBody>
          <a:bodyPr/>
          <a:lstStyle>
            <a:lvl1pPr marL="0" indent="0">
              <a:buSzTx/>
              <a:buFontTx/>
              <a:buNone/>
              <a:defRPr sz="6000"/>
            </a:lvl1pPr>
            <a:lvl2pPr marL="0" indent="1706864">
              <a:buSzTx/>
              <a:buFontTx/>
              <a:buNone/>
              <a:defRPr sz="6000"/>
            </a:lvl2pPr>
            <a:lvl3pPr marL="0" indent="3413731">
              <a:buSzTx/>
              <a:buFontTx/>
              <a:buNone/>
              <a:defRPr sz="6000"/>
            </a:lvl3pPr>
            <a:lvl4pPr marL="0" indent="5120595">
              <a:buSzTx/>
              <a:buFontTx/>
              <a:buNone/>
              <a:defRPr sz="6000"/>
            </a:lvl4pPr>
            <a:lvl5pPr marL="0" indent="6827460">
              <a:buSzTx/>
              <a:buFontTx/>
              <a:buNone/>
              <a:defRPr sz="6000"/>
            </a:lvl5pPr>
          </a:lstStyle>
          <a:p>
            <a:r>
              <a:t>Body Level One</a:t>
            </a:r>
          </a:p>
          <a:p>
            <a:pPr lvl="1"/>
            <a:r>
              <a:t>Body Level Two</a:t>
            </a:r>
          </a:p>
          <a:p>
            <a:pPr lvl="2"/>
            <a:r>
              <a:t>Body Level Three</a:t>
            </a:r>
          </a:p>
          <a:p>
            <a:pPr lvl="3"/>
            <a:r>
              <a:t>Body Level Four</a:t>
            </a:r>
          </a:p>
          <a:p>
            <a:pPr lvl="4"/>
            <a:r>
              <a:t>Body Level Five</a:t>
            </a:r>
          </a:p>
        </p:txBody>
      </p:sp>
      <p:sp>
        <p:nvSpPr>
          <p:cNvPr id="8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86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864" name="Title Text"/>
          <p:cNvSpPr txBox="1">
            <a:spLocks noGrp="1"/>
          </p:cNvSpPr>
          <p:nvPr>
            <p:ph type="title"/>
          </p:nvPr>
        </p:nvSpPr>
        <p:spPr>
          <a:prstGeom prst="rect">
            <a:avLst/>
          </a:prstGeom>
        </p:spPr>
        <p:txBody>
          <a:bodyPr/>
          <a:lstStyle/>
          <a:p>
            <a:r>
              <a:t>Title Text</a:t>
            </a:r>
          </a:p>
        </p:txBody>
      </p:sp>
      <p:sp>
        <p:nvSpPr>
          <p:cNvPr id="86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87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874" name="Title Text"/>
          <p:cNvSpPr txBox="1">
            <a:spLocks noGrp="1"/>
          </p:cNvSpPr>
          <p:nvPr>
            <p:ph type="title"/>
          </p:nvPr>
        </p:nvSpPr>
        <p:spPr>
          <a:xfrm>
            <a:off x="27483596" y="1363132"/>
            <a:ext cx="8281036" cy="21697530"/>
          </a:xfrm>
          <a:prstGeom prst="rect">
            <a:avLst/>
          </a:prstGeom>
        </p:spPr>
        <p:txBody>
          <a:bodyPr/>
          <a:lstStyle/>
          <a:p>
            <a:r>
              <a:t>Title Text</a:t>
            </a:r>
          </a:p>
        </p:txBody>
      </p:sp>
      <p:sp>
        <p:nvSpPr>
          <p:cNvPr id="875" name="Body Level One…"/>
          <p:cNvSpPr txBox="1">
            <a:spLocks noGrp="1"/>
          </p:cNvSpPr>
          <p:nvPr>
            <p:ph type="body" idx="1"/>
          </p:nvPr>
        </p:nvSpPr>
        <p:spPr>
          <a:xfrm>
            <a:off x="2640491" y="1363132"/>
            <a:ext cx="24363046" cy="2169753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88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884" name="Title Text"/>
          <p:cNvSpPr txBox="1">
            <a:spLocks noGrp="1"/>
          </p:cNvSpPr>
          <p:nvPr>
            <p:ph type="title"/>
          </p:nvPr>
        </p:nvSpPr>
        <p:spPr>
          <a:xfrm>
            <a:off x="2880360" y="4190155"/>
            <a:ext cx="32644079" cy="8913708"/>
          </a:xfrm>
          <a:prstGeom prst="rect">
            <a:avLst/>
          </a:prstGeom>
        </p:spPr>
        <p:txBody>
          <a:bodyPr anchor="b"/>
          <a:lstStyle>
            <a:lvl1pPr algn="ctr">
              <a:defRPr sz="22400"/>
            </a:lvl1pPr>
          </a:lstStyle>
          <a:p>
            <a:r>
              <a:t>Title Text</a:t>
            </a:r>
          </a:p>
        </p:txBody>
      </p:sp>
      <p:sp>
        <p:nvSpPr>
          <p:cNvPr id="885" name="Body Level One…"/>
          <p:cNvSpPr txBox="1">
            <a:spLocks noGrp="1"/>
          </p:cNvSpPr>
          <p:nvPr>
            <p:ph type="body" sz="quarter" idx="1"/>
          </p:nvPr>
        </p:nvSpPr>
        <p:spPr>
          <a:xfrm>
            <a:off x="4800600" y="13447608"/>
            <a:ext cx="28803600" cy="6181512"/>
          </a:xfrm>
          <a:prstGeom prst="rect">
            <a:avLst/>
          </a:prstGeom>
        </p:spPr>
        <p:txBody>
          <a:bodyPr/>
          <a:lstStyle>
            <a:lvl1pPr marL="0" indent="0" algn="ctr">
              <a:buSzTx/>
              <a:buFontTx/>
              <a:buNone/>
              <a:defRPr sz="8800"/>
            </a:lvl1pPr>
            <a:lvl2pPr marL="0" indent="1706864" algn="ctr">
              <a:buSzTx/>
              <a:buFontTx/>
              <a:buNone/>
              <a:defRPr sz="8800"/>
            </a:lvl2pPr>
            <a:lvl3pPr marL="0" indent="3413731" algn="ctr">
              <a:buSzTx/>
              <a:buFontTx/>
              <a:buNone/>
              <a:defRPr sz="8800"/>
            </a:lvl3pPr>
            <a:lvl4pPr marL="0" indent="5120595" algn="ctr">
              <a:buSzTx/>
              <a:buFontTx/>
              <a:buNone/>
              <a:defRPr sz="8800"/>
            </a:lvl4pPr>
            <a:lvl5pPr marL="0" indent="6827460" algn="ctr">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8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89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894" name="Title Text"/>
          <p:cNvSpPr txBox="1">
            <a:spLocks noGrp="1"/>
          </p:cNvSpPr>
          <p:nvPr>
            <p:ph type="title"/>
          </p:nvPr>
        </p:nvSpPr>
        <p:spPr>
          <a:prstGeom prst="rect">
            <a:avLst/>
          </a:prstGeom>
        </p:spPr>
        <p:txBody>
          <a:bodyPr/>
          <a:lstStyle/>
          <a:p>
            <a:r>
              <a:t>Title Text</a:t>
            </a:r>
          </a:p>
        </p:txBody>
      </p:sp>
      <p:sp>
        <p:nvSpPr>
          <p:cNvPr id="89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90"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91"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92" name="Picture Placeholder 2"/>
          <p:cNvSpPr>
            <a:spLocks noGrp="1"/>
          </p:cNvSpPr>
          <p:nvPr>
            <p:ph type="pic" sz="half" idx="13"/>
          </p:nvPr>
        </p:nvSpPr>
        <p:spPr>
          <a:xfrm>
            <a:off x="16327042" y="3686533"/>
            <a:ext cx="19442431" cy="18194869"/>
          </a:xfrm>
          <a:prstGeom prst="rect">
            <a:avLst/>
          </a:prstGeom>
        </p:spPr>
        <p:txBody>
          <a:bodyPr lIns="91439" rIns="91439">
            <a:noAutofit/>
          </a:bodyPr>
          <a:lstStyle/>
          <a:p>
            <a:endParaRPr/>
          </a:p>
        </p:txBody>
      </p:sp>
      <p:sp>
        <p:nvSpPr>
          <p:cNvPr id="93" name="Body Level One…"/>
          <p:cNvSpPr txBox="1">
            <a:spLocks noGrp="1"/>
          </p:cNvSpPr>
          <p:nvPr>
            <p:ph type="body" sz="quarter" idx="1"/>
          </p:nvPr>
        </p:nvSpPr>
        <p:spPr>
          <a:xfrm>
            <a:off x="2645331" y="7680959"/>
            <a:ext cx="12386549" cy="14229930"/>
          </a:xfrm>
          <a:prstGeom prst="rect">
            <a:avLst/>
          </a:prstGeom>
        </p:spPr>
        <p:txBody>
          <a:bodyPr/>
          <a:lstStyle>
            <a:lvl1pPr marL="0" indent="0">
              <a:buSzTx/>
              <a:buFontTx/>
              <a:buNone/>
              <a:defRPr sz="6000"/>
            </a:lvl1pPr>
            <a:lvl2pPr marL="0" indent="1706864">
              <a:buSzTx/>
              <a:buFontTx/>
              <a:buNone/>
              <a:defRPr sz="6000"/>
            </a:lvl2pPr>
            <a:lvl3pPr marL="0" indent="3413731">
              <a:buSzTx/>
              <a:buFontTx/>
              <a:buNone/>
              <a:defRPr sz="6000"/>
            </a:lvl3pPr>
            <a:lvl4pPr marL="0" indent="5120595">
              <a:buSzTx/>
              <a:buFontTx/>
              <a:buNone/>
              <a:defRPr sz="6000"/>
            </a:lvl4pPr>
            <a:lvl5pPr marL="0" indent="6827460">
              <a:buSzTx/>
              <a:buFontTx/>
              <a:buNone/>
              <a:defRPr sz="6000"/>
            </a:lvl5pPr>
          </a:lstStyle>
          <a:p>
            <a:r>
              <a:t>Body Level One</a:t>
            </a:r>
          </a:p>
          <a:p>
            <a:pPr lvl="1"/>
            <a:r>
              <a:t>Body Level Two</a:t>
            </a:r>
          </a:p>
          <a:p>
            <a:pPr lvl="2"/>
            <a:r>
              <a:t>Body Level Three</a:t>
            </a:r>
          </a:p>
          <a:p>
            <a:pPr lvl="3"/>
            <a:r>
              <a:t>Body Level Four</a:t>
            </a:r>
          </a:p>
          <a:p>
            <a:pPr lvl="4"/>
            <a:r>
              <a:t>Body Level Five</a:t>
            </a:r>
          </a:p>
        </p:txBody>
      </p:sp>
      <p:sp>
        <p:nvSpPr>
          <p:cNvPr id="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90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904" name="Title Text"/>
          <p:cNvSpPr txBox="1">
            <a:spLocks noGrp="1"/>
          </p:cNvSpPr>
          <p:nvPr>
            <p:ph type="title"/>
          </p:nvPr>
        </p:nvSpPr>
        <p:spPr>
          <a:xfrm>
            <a:off x="2620329" y="6383030"/>
            <a:ext cx="33124141" cy="10650220"/>
          </a:xfrm>
          <a:prstGeom prst="rect">
            <a:avLst/>
          </a:prstGeom>
        </p:spPr>
        <p:txBody>
          <a:bodyPr anchor="b"/>
          <a:lstStyle>
            <a:lvl1pPr>
              <a:defRPr sz="22400"/>
            </a:lvl1pPr>
          </a:lstStyle>
          <a:p>
            <a:r>
              <a:t>Title Text</a:t>
            </a:r>
          </a:p>
        </p:txBody>
      </p:sp>
      <p:sp>
        <p:nvSpPr>
          <p:cNvPr id="905" name="Body Level One…"/>
          <p:cNvSpPr txBox="1">
            <a:spLocks noGrp="1"/>
          </p:cNvSpPr>
          <p:nvPr>
            <p:ph type="body" sz="quarter" idx="1"/>
          </p:nvPr>
        </p:nvSpPr>
        <p:spPr>
          <a:xfrm>
            <a:off x="2620329" y="17134008"/>
            <a:ext cx="33124141" cy="5600699"/>
          </a:xfrm>
          <a:prstGeom prst="rect">
            <a:avLst/>
          </a:prstGeom>
        </p:spPr>
        <p:txBody>
          <a:bodyPr/>
          <a:lstStyle>
            <a:lvl1pPr marL="0" indent="0">
              <a:buSzTx/>
              <a:buFontTx/>
              <a:buNone/>
              <a:defRPr sz="8800"/>
            </a:lvl1pPr>
            <a:lvl2pPr marL="0" indent="1706864">
              <a:buSzTx/>
              <a:buFontTx/>
              <a:buNone/>
              <a:defRPr sz="8800"/>
            </a:lvl2pPr>
            <a:lvl3pPr marL="0" indent="3413731">
              <a:buSzTx/>
              <a:buFontTx/>
              <a:buNone/>
              <a:defRPr sz="8800"/>
            </a:lvl3pPr>
            <a:lvl4pPr marL="0" indent="5120595">
              <a:buSzTx/>
              <a:buFontTx/>
              <a:buNone/>
              <a:defRPr sz="8800"/>
            </a:lvl4pPr>
            <a:lvl5pPr marL="0" indent="6827460">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9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91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914" name="Title Text"/>
          <p:cNvSpPr txBox="1">
            <a:spLocks noGrp="1"/>
          </p:cNvSpPr>
          <p:nvPr>
            <p:ph type="title"/>
          </p:nvPr>
        </p:nvSpPr>
        <p:spPr>
          <a:prstGeom prst="rect">
            <a:avLst/>
          </a:prstGeom>
        </p:spPr>
        <p:txBody>
          <a:bodyPr/>
          <a:lstStyle/>
          <a:p>
            <a:r>
              <a:t>Title Text</a:t>
            </a:r>
          </a:p>
        </p:txBody>
      </p:sp>
      <p:sp>
        <p:nvSpPr>
          <p:cNvPr id="915" name="Body Level One…"/>
          <p:cNvSpPr txBox="1">
            <a:spLocks noGrp="1"/>
          </p:cNvSpPr>
          <p:nvPr>
            <p:ph type="body" sz="half" idx="1"/>
          </p:nvPr>
        </p:nvSpPr>
        <p:spPr>
          <a:xfrm>
            <a:off x="2640329" y="6815666"/>
            <a:ext cx="16322041" cy="1624499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pic>
        <p:nvPicPr>
          <p:cNvPr id="92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924" name="Title Text"/>
          <p:cNvSpPr txBox="1">
            <a:spLocks noGrp="1"/>
          </p:cNvSpPr>
          <p:nvPr>
            <p:ph type="title"/>
          </p:nvPr>
        </p:nvSpPr>
        <p:spPr>
          <a:xfrm>
            <a:off x="2645331" y="1363281"/>
            <a:ext cx="33124141" cy="4948769"/>
          </a:xfrm>
          <a:prstGeom prst="rect">
            <a:avLst/>
          </a:prstGeom>
        </p:spPr>
        <p:txBody>
          <a:bodyPr/>
          <a:lstStyle/>
          <a:p>
            <a:r>
              <a:t>Title Text</a:t>
            </a:r>
          </a:p>
        </p:txBody>
      </p:sp>
      <p:sp>
        <p:nvSpPr>
          <p:cNvPr id="925" name="Body Level One…"/>
          <p:cNvSpPr txBox="1">
            <a:spLocks noGrp="1"/>
          </p:cNvSpPr>
          <p:nvPr>
            <p:ph type="body" sz="quarter" idx="1"/>
          </p:nvPr>
        </p:nvSpPr>
        <p:spPr>
          <a:xfrm>
            <a:off x="2645336" y="6276342"/>
            <a:ext cx="16247029" cy="3075939"/>
          </a:xfrm>
          <a:prstGeom prst="rect">
            <a:avLst/>
          </a:prstGeom>
        </p:spPr>
        <p:txBody>
          <a:bodyPr anchor="b"/>
          <a:lstStyle>
            <a:lvl1pPr marL="0" indent="0">
              <a:buSzTx/>
              <a:buFontTx/>
              <a:buNone/>
              <a:defRPr sz="8800" b="1"/>
            </a:lvl1pPr>
            <a:lvl2pPr marL="0" indent="1706864">
              <a:buSzTx/>
              <a:buFontTx/>
              <a:buNone/>
              <a:defRPr sz="8800" b="1"/>
            </a:lvl2pPr>
            <a:lvl3pPr marL="0" indent="3413731">
              <a:buSzTx/>
              <a:buFontTx/>
              <a:buNone/>
              <a:defRPr sz="8800" b="1"/>
            </a:lvl3pPr>
            <a:lvl4pPr marL="0" indent="5120595">
              <a:buSzTx/>
              <a:buFontTx/>
              <a:buNone/>
              <a:defRPr sz="8800" b="1"/>
            </a:lvl4pPr>
            <a:lvl5pPr marL="0" indent="6827460">
              <a:buSzTx/>
              <a:buFontTx/>
              <a:buNone/>
              <a:defRPr sz="8800" b="1"/>
            </a:lvl5pPr>
          </a:lstStyle>
          <a:p>
            <a:r>
              <a:t>Body Level One</a:t>
            </a:r>
          </a:p>
          <a:p>
            <a:pPr lvl="1"/>
            <a:r>
              <a:t>Body Level Two</a:t>
            </a:r>
          </a:p>
          <a:p>
            <a:pPr lvl="2"/>
            <a:r>
              <a:t>Body Level Three</a:t>
            </a:r>
          </a:p>
          <a:p>
            <a:pPr lvl="3"/>
            <a:r>
              <a:t>Body Level Four</a:t>
            </a:r>
          </a:p>
          <a:p>
            <a:pPr lvl="4"/>
            <a:r>
              <a:t>Body Level Five</a:t>
            </a:r>
          </a:p>
        </p:txBody>
      </p:sp>
      <p:sp>
        <p:nvSpPr>
          <p:cNvPr id="926" name="Text Placeholder 4"/>
          <p:cNvSpPr>
            <a:spLocks noGrp="1"/>
          </p:cNvSpPr>
          <p:nvPr>
            <p:ph type="body" sz="quarter" idx="13"/>
          </p:nvPr>
        </p:nvSpPr>
        <p:spPr>
          <a:xfrm>
            <a:off x="19442431" y="6276342"/>
            <a:ext cx="16327043" cy="3075939"/>
          </a:xfrm>
          <a:prstGeom prst="rect">
            <a:avLst/>
          </a:prstGeom>
        </p:spPr>
        <p:txBody>
          <a:bodyPr anchor="b"/>
          <a:lstStyle/>
          <a:p>
            <a:pPr marL="0" indent="0">
              <a:buSzTx/>
              <a:buFontTx/>
              <a:buNone/>
              <a:defRPr sz="8800" b="1"/>
            </a:pPr>
            <a:endParaRPr/>
          </a:p>
        </p:txBody>
      </p:sp>
      <p:sp>
        <p:nvSpPr>
          <p:cNvPr id="9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pic>
        <p:nvPicPr>
          <p:cNvPr id="934"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935" name="Title Text"/>
          <p:cNvSpPr txBox="1">
            <a:spLocks noGrp="1"/>
          </p:cNvSpPr>
          <p:nvPr>
            <p:ph type="title"/>
          </p:nvPr>
        </p:nvSpPr>
        <p:spPr>
          <a:prstGeom prst="rect">
            <a:avLst/>
          </a:prstGeom>
        </p:spPr>
        <p:txBody>
          <a:bodyPr/>
          <a:lstStyle/>
          <a:p>
            <a:r>
              <a:t>Title Text</a:t>
            </a:r>
          </a:p>
        </p:txBody>
      </p:sp>
      <p:sp>
        <p:nvSpPr>
          <p:cNvPr id="9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94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9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pic>
        <p:nvPicPr>
          <p:cNvPr id="951"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952"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953" name="Body Level One…"/>
          <p:cNvSpPr txBox="1">
            <a:spLocks noGrp="1"/>
          </p:cNvSpPr>
          <p:nvPr>
            <p:ph type="body" sz="half" idx="1"/>
          </p:nvPr>
        </p:nvSpPr>
        <p:spPr>
          <a:xfrm>
            <a:off x="16327042" y="3686533"/>
            <a:ext cx="19442431" cy="18194869"/>
          </a:xfrm>
          <a:prstGeom prst="rect">
            <a:avLst/>
          </a:prstGeom>
        </p:spPr>
        <p:txBody>
          <a:bodyPr/>
          <a:lstStyle>
            <a:lvl1pPr>
              <a:defRPr sz="12000"/>
            </a:lvl1pPr>
            <a:lvl2pPr marL="2691593" indent="-984729">
              <a:defRPr sz="12000"/>
            </a:lvl2pPr>
            <a:lvl3pPr marL="4577502" indent="-1163770">
              <a:defRPr sz="12000"/>
            </a:lvl3pPr>
            <a:lvl4pPr marL="6468120" indent="-1347524">
              <a:defRPr sz="12000"/>
            </a:lvl4pPr>
            <a:lvl5pPr marL="8174983" indent="-1347524">
              <a:defRPr sz="12000"/>
            </a:lvl5pPr>
          </a:lstStyle>
          <a:p>
            <a:r>
              <a:t>Body Level One</a:t>
            </a:r>
          </a:p>
          <a:p>
            <a:pPr lvl="1"/>
            <a:r>
              <a:t>Body Level Two</a:t>
            </a:r>
          </a:p>
          <a:p>
            <a:pPr lvl="2"/>
            <a:r>
              <a:t>Body Level Three</a:t>
            </a:r>
          </a:p>
          <a:p>
            <a:pPr lvl="3"/>
            <a:r>
              <a:t>Body Level Four</a:t>
            </a:r>
          </a:p>
          <a:p>
            <a:pPr lvl="4"/>
            <a:r>
              <a:t>Body Level Five</a:t>
            </a:r>
          </a:p>
        </p:txBody>
      </p:sp>
      <p:sp>
        <p:nvSpPr>
          <p:cNvPr id="954" name="Text Placeholder 3"/>
          <p:cNvSpPr>
            <a:spLocks noGrp="1"/>
          </p:cNvSpPr>
          <p:nvPr>
            <p:ph type="body" sz="quarter" idx="13"/>
          </p:nvPr>
        </p:nvSpPr>
        <p:spPr>
          <a:xfrm>
            <a:off x="2645332" y="7680959"/>
            <a:ext cx="12386548" cy="14229930"/>
          </a:xfrm>
          <a:prstGeom prst="rect">
            <a:avLst/>
          </a:prstGeom>
        </p:spPr>
        <p:txBody>
          <a:bodyPr/>
          <a:lstStyle/>
          <a:p>
            <a:pPr marL="0" indent="0">
              <a:buSzTx/>
              <a:buFontTx/>
              <a:buNone/>
              <a:defRPr sz="6000"/>
            </a:pPr>
            <a:endParaRPr/>
          </a:p>
        </p:txBody>
      </p:sp>
      <p:sp>
        <p:nvSpPr>
          <p:cNvPr id="9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pic>
        <p:nvPicPr>
          <p:cNvPr id="962"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963" name="Title Text"/>
          <p:cNvSpPr txBox="1">
            <a:spLocks noGrp="1"/>
          </p:cNvSpPr>
          <p:nvPr>
            <p:ph type="title"/>
          </p:nvPr>
        </p:nvSpPr>
        <p:spPr>
          <a:xfrm>
            <a:off x="2645331" y="1706879"/>
            <a:ext cx="12386549" cy="5974081"/>
          </a:xfrm>
          <a:prstGeom prst="rect">
            <a:avLst/>
          </a:prstGeom>
        </p:spPr>
        <p:txBody>
          <a:bodyPr anchor="b"/>
          <a:lstStyle>
            <a:lvl1pPr>
              <a:defRPr sz="12000"/>
            </a:lvl1pPr>
          </a:lstStyle>
          <a:p>
            <a:r>
              <a:t>Title Text</a:t>
            </a:r>
          </a:p>
        </p:txBody>
      </p:sp>
      <p:sp>
        <p:nvSpPr>
          <p:cNvPr id="964" name="Picture Placeholder 2"/>
          <p:cNvSpPr>
            <a:spLocks noGrp="1"/>
          </p:cNvSpPr>
          <p:nvPr>
            <p:ph type="pic" sz="half" idx="13"/>
          </p:nvPr>
        </p:nvSpPr>
        <p:spPr>
          <a:xfrm>
            <a:off x="16327042" y="3686533"/>
            <a:ext cx="19442431" cy="18194869"/>
          </a:xfrm>
          <a:prstGeom prst="rect">
            <a:avLst/>
          </a:prstGeom>
        </p:spPr>
        <p:txBody>
          <a:bodyPr lIns="91439" rIns="91439">
            <a:noAutofit/>
          </a:bodyPr>
          <a:lstStyle/>
          <a:p>
            <a:endParaRPr/>
          </a:p>
        </p:txBody>
      </p:sp>
      <p:sp>
        <p:nvSpPr>
          <p:cNvPr id="965" name="Body Level One…"/>
          <p:cNvSpPr txBox="1">
            <a:spLocks noGrp="1"/>
          </p:cNvSpPr>
          <p:nvPr>
            <p:ph type="body" sz="quarter" idx="1"/>
          </p:nvPr>
        </p:nvSpPr>
        <p:spPr>
          <a:xfrm>
            <a:off x="2645331" y="7680959"/>
            <a:ext cx="12386549" cy="14229930"/>
          </a:xfrm>
          <a:prstGeom prst="rect">
            <a:avLst/>
          </a:prstGeom>
        </p:spPr>
        <p:txBody>
          <a:bodyPr/>
          <a:lstStyle>
            <a:lvl1pPr marL="0" indent="0">
              <a:buSzTx/>
              <a:buFontTx/>
              <a:buNone/>
              <a:defRPr sz="6000"/>
            </a:lvl1pPr>
            <a:lvl2pPr marL="0" indent="1706864">
              <a:buSzTx/>
              <a:buFontTx/>
              <a:buNone/>
              <a:defRPr sz="6000"/>
            </a:lvl2pPr>
            <a:lvl3pPr marL="0" indent="3413731">
              <a:buSzTx/>
              <a:buFontTx/>
              <a:buNone/>
              <a:defRPr sz="6000"/>
            </a:lvl3pPr>
            <a:lvl4pPr marL="0" indent="5120595">
              <a:buSzTx/>
              <a:buFontTx/>
              <a:buNone/>
              <a:defRPr sz="6000"/>
            </a:lvl4pPr>
            <a:lvl5pPr marL="0" indent="6827460">
              <a:buSzTx/>
              <a:buFontTx/>
              <a:buNone/>
              <a:defRPr sz="6000"/>
            </a:lvl5pPr>
          </a:lstStyle>
          <a:p>
            <a:r>
              <a:t>Body Level One</a:t>
            </a:r>
          </a:p>
          <a:p>
            <a:pPr lvl="1"/>
            <a:r>
              <a:t>Body Level Two</a:t>
            </a:r>
          </a:p>
          <a:p>
            <a:pPr lvl="2"/>
            <a:r>
              <a:t>Body Level Three</a:t>
            </a:r>
          </a:p>
          <a:p>
            <a:pPr lvl="3"/>
            <a:r>
              <a:t>Body Level Four</a:t>
            </a:r>
          </a:p>
          <a:p>
            <a:pPr lvl="4"/>
            <a:r>
              <a:t>Body Level Five</a:t>
            </a:r>
          </a:p>
        </p:txBody>
      </p:sp>
      <p:sp>
        <p:nvSpPr>
          <p:cNvPr id="9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pic>
        <p:nvPicPr>
          <p:cNvPr id="97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974" name="Title Text"/>
          <p:cNvSpPr txBox="1">
            <a:spLocks noGrp="1"/>
          </p:cNvSpPr>
          <p:nvPr>
            <p:ph type="title"/>
          </p:nvPr>
        </p:nvSpPr>
        <p:spPr>
          <a:prstGeom prst="rect">
            <a:avLst/>
          </a:prstGeom>
        </p:spPr>
        <p:txBody>
          <a:bodyPr/>
          <a:lstStyle/>
          <a:p>
            <a:r>
              <a:t>Title Text</a:t>
            </a:r>
          </a:p>
        </p:txBody>
      </p:sp>
      <p:sp>
        <p:nvSpPr>
          <p:cNvPr id="97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pic>
        <p:nvPicPr>
          <p:cNvPr id="98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984" name="Title Text"/>
          <p:cNvSpPr txBox="1">
            <a:spLocks noGrp="1"/>
          </p:cNvSpPr>
          <p:nvPr>
            <p:ph type="title"/>
          </p:nvPr>
        </p:nvSpPr>
        <p:spPr>
          <a:xfrm>
            <a:off x="27483596" y="1363132"/>
            <a:ext cx="8281036" cy="21697530"/>
          </a:xfrm>
          <a:prstGeom prst="rect">
            <a:avLst/>
          </a:prstGeom>
        </p:spPr>
        <p:txBody>
          <a:bodyPr/>
          <a:lstStyle/>
          <a:p>
            <a:r>
              <a:t>Title Text</a:t>
            </a:r>
          </a:p>
        </p:txBody>
      </p:sp>
      <p:sp>
        <p:nvSpPr>
          <p:cNvPr id="985" name="Body Level One…"/>
          <p:cNvSpPr txBox="1">
            <a:spLocks noGrp="1"/>
          </p:cNvSpPr>
          <p:nvPr>
            <p:ph type="body" idx="1"/>
          </p:nvPr>
        </p:nvSpPr>
        <p:spPr>
          <a:xfrm>
            <a:off x="2640491" y="1363132"/>
            <a:ext cx="24363046" cy="2169753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pic>
        <p:nvPicPr>
          <p:cNvPr id="993" name="Picture 6" descr="Picture 6"/>
          <p:cNvPicPr>
            <a:picLocks noChangeAspect="1"/>
          </p:cNvPicPr>
          <p:nvPr/>
        </p:nvPicPr>
        <p:blipFill>
          <a:blip r:embed="rId2"/>
          <a:srcRect t="12689" r="1867" b="9862"/>
          <a:stretch>
            <a:fillRect/>
          </a:stretch>
        </p:blipFill>
        <p:spPr>
          <a:xfrm>
            <a:off x="-1" y="0"/>
            <a:ext cx="38404802" cy="3713682"/>
          </a:xfrm>
          <a:prstGeom prst="rect">
            <a:avLst/>
          </a:prstGeom>
          <a:ln w="12700">
            <a:miter lim="400000"/>
          </a:ln>
        </p:spPr>
      </p:pic>
      <p:sp>
        <p:nvSpPr>
          <p:cNvPr id="994" name="Title Text"/>
          <p:cNvSpPr txBox="1">
            <a:spLocks noGrp="1"/>
          </p:cNvSpPr>
          <p:nvPr>
            <p:ph type="title"/>
          </p:nvPr>
        </p:nvSpPr>
        <p:spPr>
          <a:xfrm>
            <a:off x="2880360" y="4190155"/>
            <a:ext cx="32644079" cy="8913708"/>
          </a:xfrm>
          <a:prstGeom prst="rect">
            <a:avLst/>
          </a:prstGeom>
        </p:spPr>
        <p:txBody>
          <a:bodyPr anchor="b"/>
          <a:lstStyle>
            <a:lvl1pPr algn="ctr">
              <a:defRPr sz="22400"/>
            </a:lvl1pPr>
          </a:lstStyle>
          <a:p>
            <a:r>
              <a:t>Title Text</a:t>
            </a:r>
          </a:p>
        </p:txBody>
      </p:sp>
      <p:sp>
        <p:nvSpPr>
          <p:cNvPr id="995" name="Body Level One…"/>
          <p:cNvSpPr txBox="1">
            <a:spLocks noGrp="1"/>
          </p:cNvSpPr>
          <p:nvPr>
            <p:ph type="body" sz="quarter" idx="1"/>
          </p:nvPr>
        </p:nvSpPr>
        <p:spPr>
          <a:xfrm>
            <a:off x="4800600" y="13447608"/>
            <a:ext cx="28803600" cy="6181512"/>
          </a:xfrm>
          <a:prstGeom prst="rect">
            <a:avLst/>
          </a:prstGeom>
        </p:spPr>
        <p:txBody>
          <a:bodyPr/>
          <a:lstStyle>
            <a:lvl1pPr marL="0" indent="0" algn="ctr">
              <a:buSzTx/>
              <a:buFontTx/>
              <a:buNone/>
              <a:defRPr sz="8800"/>
            </a:lvl1pPr>
            <a:lvl2pPr marL="0" indent="1706864" algn="ctr">
              <a:buSzTx/>
              <a:buFontTx/>
              <a:buNone/>
              <a:defRPr sz="8800"/>
            </a:lvl2pPr>
            <a:lvl3pPr marL="0" indent="3413731" algn="ctr">
              <a:buSzTx/>
              <a:buFontTx/>
              <a:buNone/>
              <a:defRPr sz="8800"/>
            </a:lvl3pPr>
            <a:lvl4pPr marL="0" indent="5120595" algn="ctr">
              <a:buSzTx/>
              <a:buFontTx/>
              <a:buNone/>
              <a:defRPr sz="8800"/>
            </a:lvl4pPr>
            <a:lvl5pPr marL="0" indent="6827460" algn="ctr">
              <a:buSzTx/>
              <a:buFontTx/>
              <a:buNone/>
              <a:defRPr sz="8800"/>
            </a:lvl5pPr>
          </a:lstStyle>
          <a:p>
            <a:r>
              <a:t>Body Level One</a:t>
            </a:r>
          </a:p>
          <a:p>
            <a:pPr lvl="1"/>
            <a:r>
              <a:t>Body Level Two</a:t>
            </a:r>
          </a:p>
          <a:p>
            <a:pPr lvl="2"/>
            <a:r>
              <a:t>Body Level Three</a:t>
            </a:r>
          </a:p>
          <a:p>
            <a:pPr lvl="3"/>
            <a:r>
              <a:t>Body Level Four</a:t>
            </a:r>
          </a:p>
          <a:p>
            <a:pPr lvl="4"/>
            <a:r>
              <a:t>Body Level Five</a:t>
            </a:r>
          </a:p>
        </p:txBody>
      </p:sp>
      <p:sp>
        <p:nvSpPr>
          <p:cNvPr id="9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134" Type="http://schemas.openxmlformats.org/officeDocument/2006/relationships/slideLayout" Target="../slideLayouts/slideLayout134.xml"/><Relationship Id="rId139" Type="http://schemas.openxmlformats.org/officeDocument/2006/relationships/slideLayout" Target="../slideLayouts/slideLayout13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55" Type="http://schemas.openxmlformats.org/officeDocument/2006/relationships/image" Target="../media/image1.png"/><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45" Type="http://schemas.openxmlformats.org/officeDocument/2006/relationships/slideLayout" Target="../slideLayouts/slideLayout145.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35" Type="http://schemas.openxmlformats.org/officeDocument/2006/relationships/slideLayout" Target="../slideLayouts/slideLayout135.xml"/><Relationship Id="rId151" Type="http://schemas.openxmlformats.org/officeDocument/2006/relationships/slideLayout" Target="../slideLayouts/slideLayout151.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141" Type="http://schemas.openxmlformats.org/officeDocument/2006/relationships/slideLayout" Target="../slideLayouts/slideLayout141.xml"/><Relationship Id="rId146" Type="http://schemas.openxmlformats.org/officeDocument/2006/relationships/slideLayout" Target="../slideLayouts/slideLayout14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theme" Target="../theme/theme1.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155"/>
          <a:srcRect t="12689" r="1867" b="9862"/>
          <a:stretch>
            <a:fillRect/>
          </a:stretch>
        </p:blipFill>
        <p:spPr>
          <a:xfrm>
            <a:off x="-1" y="0"/>
            <a:ext cx="38404802" cy="3713682"/>
          </a:xfrm>
          <a:prstGeom prst="rect">
            <a:avLst/>
          </a:prstGeom>
          <a:ln w="12700">
            <a:miter lim="400000"/>
          </a:ln>
        </p:spPr>
      </p:pic>
      <p:sp>
        <p:nvSpPr>
          <p:cNvPr id="3" name="Title Text"/>
          <p:cNvSpPr txBox="1">
            <a:spLocks noGrp="1"/>
          </p:cNvSpPr>
          <p:nvPr>
            <p:ph type="title"/>
          </p:nvPr>
        </p:nvSpPr>
        <p:spPr>
          <a:xfrm>
            <a:off x="2640329" y="1363281"/>
            <a:ext cx="33124141" cy="49487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2640329" y="6815666"/>
            <a:ext cx="33124141" cy="16244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35074244" y="24042516"/>
            <a:ext cx="690226" cy="739141"/>
          </a:xfrm>
          <a:prstGeom prst="rect">
            <a:avLst/>
          </a:prstGeom>
          <a:ln w="12700">
            <a:miter lim="400000"/>
          </a:ln>
        </p:spPr>
        <p:txBody>
          <a:bodyPr wrap="none" lIns="45719" rIns="45719" anchor="ctr">
            <a:spAutoFit/>
          </a:bodyPr>
          <a:lstStyle>
            <a:lvl1pPr algn="r">
              <a:defRPr sz="44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 id="2147483717" r:id="rId69"/>
    <p:sldLayoutId id="2147483718" r:id="rId70"/>
    <p:sldLayoutId id="2147483719" r:id="rId71"/>
    <p:sldLayoutId id="2147483720" r:id="rId72"/>
    <p:sldLayoutId id="2147483721" r:id="rId73"/>
    <p:sldLayoutId id="2147483722" r:id="rId74"/>
    <p:sldLayoutId id="2147483723" r:id="rId75"/>
    <p:sldLayoutId id="2147483724" r:id="rId76"/>
    <p:sldLayoutId id="2147483725" r:id="rId77"/>
    <p:sldLayoutId id="2147483726" r:id="rId78"/>
    <p:sldLayoutId id="2147483727" r:id="rId79"/>
    <p:sldLayoutId id="2147483728" r:id="rId80"/>
    <p:sldLayoutId id="2147483729" r:id="rId81"/>
    <p:sldLayoutId id="2147483730" r:id="rId82"/>
    <p:sldLayoutId id="2147483731" r:id="rId83"/>
    <p:sldLayoutId id="2147483732" r:id="rId84"/>
    <p:sldLayoutId id="2147483733" r:id="rId85"/>
    <p:sldLayoutId id="2147483734" r:id="rId86"/>
    <p:sldLayoutId id="2147483735" r:id="rId87"/>
    <p:sldLayoutId id="2147483736" r:id="rId88"/>
    <p:sldLayoutId id="2147483737" r:id="rId89"/>
    <p:sldLayoutId id="2147483738" r:id="rId90"/>
    <p:sldLayoutId id="2147483739" r:id="rId91"/>
    <p:sldLayoutId id="2147483740" r:id="rId92"/>
    <p:sldLayoutId id="2147483741" r:id="rId93"/>
    <p:sldLayoutId id="2147483742" r:id="rId94"/>
    <p:sldLayoutId id="2147483743" r:id="rId95"/>
    <p:sldLayoutId id="2147483744" r:id="rId96"/>
    <p:sldLayoutId id="2147483745" r:id="rId97"/>
    <p:sldLayoutId id="2147483746" r:id="rId98"/>
    <p:sldLayoutId id="2147483747" r:id="rId99"/>
    <p:sldLayoutId id="2147483748" r:id="rId100"/>
    <p:sldLayoutId id="2147483749" r:id="rId101"/>
    <p:sldLayoutId id="2147483750" r:id="rId102"/>
    <p:sldLayoutId id="2147483751" r:id="rId103"/>
    <p:sldLayoutId id="2147483752" r:id="rId104"/>
    <p:sldLayoutId id="2147483753" r:id="rId105"/>
    <p:sldLayoutId id="2147483754" r:id="rId106"/>
    <p:sldLayoutId id="2147483755" r:id="rId107"/>
    <p:sldLayoutId id="2147483756" r:id="rId108"/>
    <p:sldLayoutId id="2147483757" r:id="rId109"/>
    <p:sldLayoutId id="2147483758" r:id="rId110"/>
    <p:sldLayoutId id="2147483759" r:id="rId111"/>
    <p:sldLayoutId id="2147483760" r:id="rId112"/>
    <p:sldLayoutId id="2147483761" r:id="rId113"/>
    <p:sldLayoutId id="2147483762" r:id="rId114"/>
    <p:sldLayoutId id="2147483763" r:id="rId115"/>
    <p:sldLayoutId id="2147483764" r:id="rId116"/>
    <p:sldLayoutId id="2147483765" r:id="rId117"/>
    <p:sldLayoutId id="2147483766" r:id="rId118"/>
    <p:sldLayoutId id="2147483767" r:id="rId119"/>
    <p:sldLayoutId id="2147483768" r:id="rId120"/>
    <p:sldLayoutId id="2147483769" r:id="rId121"/>
    <p:sldLayoutId id="2147483770" r:id="rId122"/>
    <p:sldLayoutId id="2147483771" r:id="rId123"/>
    <p:sldLayoutId id="2147483772" r:id="rId124"/>
    <p:sldLayoutId id="2147483773" r:id="rId125"/>
    <p:sldLayoutId id="2147483774" r:id="rId126"/>
    <p:sldLayoutId id="2147483775" r:id="rId127"/>
    <p:sldLayoutId id="2147483776" r:id="rId128"/>
    <p:sldLayoutId id="2147483777" r:id="rId129"/>
    <p:sldLayoutId id="2147483778" r:id="rId130"/>
    <p:sldLayoutId id="2147483779" r:id="rId131"/>
    <p:sldLayoutId id="2147483780" r:id="rId132"/>
    <p:sldLayoutId id="2147483781" r:id="rId133"/>
    <p:sldLayoutId id="2147483782" r:id="rId134"/>
    <p:sldLayoutId id="2147483783" r:id="rId135"/>
    <p:sldLayoutId id="2147483784" r:id="rId136"/>
    <p:sldLayoutId id="2147483785" r:id="rId137"/>
    <p:sldLayoutId id="2147483786" r:id="rId138"/>
    <p:sldLayoutId id="2147483787" r:id="rId139"/>
    <p:sldLayoutId id="2147483788" r:id="rId140"/>
    <p:sldLayoutId id="2147483789" r:id="rId141"/>
    <p:sldLayoutId id="2147483790" r:id="rId142"/>
    <p:sldLayoutId id="2147483791" r:id="rId143"/>
    <p:sldLayoutId id="2147483792" r:id="rId144"/>
    <p:sldLayoutId id="2147483793" r:id="rId145"/>
    <p:sldLayoutId id="2147483794" r:id="rId146"/>
    <p:sldLayoutId id="2147483795" r:id="rId147"/>
    <p:sldLayoutId id="2147483796" r:id="rId148"/>
    <p:sldLayoutId id="2147483797" r:id="rId149"/>
    <p:sldLayoutId id="2147483798" r:id="rId150"/>
    <p:sldLayoutId id="2147483799" r:id="rId151"/>
    <p:sldLayoutId id="2147483800" r:id="rId152"/>
    <p:sldLayoutId id="2147483801" r:id="rId153"/>
  </p:sldLayoutIdLst>
  <p:transition spd="med"/>
  <p:txStyles>
    <p:titleStyle>
      <a:lvl1pPr marL="0" marR="0" indent="0" algn="l" defTabSz="3413731" rtl="0" latinLnBrk="0">
        <a:lnSpc>
          <a:spcPct val="90000"/>
        </a:lnSpc>
        <a:spcBef>
          <a:spcPts val="0"/>
        </a:spcBef>
        <a:spcAft>
          <a:spcPts val="0"/>
        </a:spcAft>
        <a:buClrTx/>
        <a:buSzTx/>
        <a:buFontTx/>
        <a:buNone/>
        <a:tabLst/>
        <a:defRPr sz="16400" b="0" i="0" u="none" strike="noStrike" cap="none" spc="0" baseline="0">
          <a:ln>
            <a:noFill/>
          </a:ln>
          <a:solidFill>
            <a:srgbClr val="000000"/>
          </a:solidFill>
          <a:uFillTx/>
          <a:latin typeface="Calibri Light"/>
          <a:ea typeface="Calibri Light"/>
          <a:cs typeface="Calibri Light"/>
          <a:sym typeface="Calibri Light"/>
        </a:defRPr>
      </a:lvl1pPr>
      <a:lvl2pPr marL="0" marR="0" indent="0" algn="l" defTabSz="3413731" rtl="0" latinLnBrk="0">
        <a:lnSpc>
          <a:spcPct val="90000"/>
        </a:lnSpc>
        <a:spcBef>
          <a:spcPts val="0"/>
        </a:spcBef>
        <a:spcAft>
          <a:spcPts val="0"/>
        </a:spcAft>
        <a:buClrTx/>
        <a:buSzTx/>
        <a:buFontTx/>
        <a:buNone/>
        <a:tabLst/>
        <a:defRPr sz="16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3413731" rtl="0" latinLnBrk="0">
        <a:lnSpc>
          <a:spcPct val="90000"/>
        </a:lnSpc>
        <a:spcBef>
          <a:spcPts val="0"/>
        </a:spcBef>
        <a:spcAft>
          <a:spcPts val="0"/>
        </a:spcAft>
        <a:buClrTx/>
        <a:buSzTx/>
        <a:buFontTx/>
        <a:buNone/>
        <a:tabLst/>
        <a:defRPr sz="16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3413731" rtl="0" latinLnBrk="0">
        <a:lnSpc>
          <a:spcPct val="90000"/>
        </a:lnSpc>
        <a:spcBef>
          <a:spcPts val="0"/>
        </a:spcBef>
        <a:spcAft>
          <a:spcPts val="0"/>
        </a:spcAft>
        <a:buClrTx/>
        <a:buSzTx/>
        <a:buFontTx/>
        <a:buNone/>
        <a:tabLst/>
        <a:defRPr sz="16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3413731" rtl="0" latinLnBrk="0">
        <a:lnSpc>
          <a:spcPct val="90000"/>
        </a:lnSpc>
        <a:spcBef>
          <a:spcPts val="0"/>
        </a:spcBef>
        <a:spcAft>
          <a:spcPts val="0"/>
        </a:spcAft>
        <a:buClrTx/>
        <a:buSzTx/>
        <a:buFontTx/>
        <a:buNone/>
        <a:tabLst/>
        <a:defRPr sz="16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3413731" rtl="0" latinLnBrk="0">
        <a:lnSpc>
          <a:spcPct val="90000"/>
        </a:lnSpc>
        <a:spcBef>
          <a:spcPts val="0"/>
        </a:spcBef>
        <a:spcAft>
          <a:spcPts val="0"/>
        </a:spcAft>
        <a:buClrTx/>
        <a:buSzTx/>
        <a:buFontTx/>
        <a:buNone/>
        <a:tabLst/>
        <a:defRPr sz="16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3413731" rtl="0" latinLnBrk="0">
        <a:lnSpc>
          <a:spcPct val="90000"/>
        </a:lnSpc>
        <a:spcBef>
          <a:spcPts val="0"/>
        </a:spcBef>
        <a:spcAft>
          <a:spcPts val="0"/>
        </a:spcAft>
        <a:buClrTx/>
        <a:buSzTx/>
        <a:buFontTx/>
        <a:buNone/>
        <a:tabLst/>
        <a:defRPr sz="16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3413731" rtl="0" latinLnBrk="0">
        <a:lnSpc>
          <a:spcPct val="90000"/>
        </a:lnSpc>
        <a:spcBef>
          <a:spcPts val="0"/>
        </a:spcBef>
        <a:spcAft>
          <a:spcPts val="0"/>
        </a:spcAft>
        <a:buClrTx/>
        <a:buSzTx/>
        <a:buFontTx/>
        <a:buNone/>
        <a:tabLst/>
        <a:defRPr sz="16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3413731" rtl="0" latinLnBrk="0">
        <a:lnSpc>
          <a:spcPct val="90000"/>
        </a:lnSpc>
        <a:spcBef>
          <a:spcPts val="0"/>
        </a:spcBef>
        <a:spcAft>
          <a:spcPts val="0"/>
        </a:spcAft>
        <a:buClrTx/>
        <a:buSzTx/>
        <a:buFontTx/>
        <a:buNone/>
        <a:tabLst/>
        <a:defRPr sz="16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853432" marR="0" indent="-853432" algn="l" defTabSz="3413731" rtl="0" latinLnBrk="0">
        <a:lnSpc>
          <a:spcPct val="90000"/>
        </a:lnSpc>
        <a:spcBef>
          <a:spcPts val="3700"/>
        </a:spcBef>
        <a:spcAft>
          <a:spcPts val="0"/>
        </a:spcAft>
        <a:buClrTx/>
        <a:buSzPct val="100000"/>
        <a:buFont typeface="Arial"/>
        <a:buChar char="•"/>
        <a:tabLst/>
        <a:defRPr sz="10400" b="0" i="0" u="none" strike="noStrike" cap="none" spc="0" baseline="0">
          <a:ln>
            <a:noFill/>
          </a:ln>
          <a:solidFill>
            <a:srgbClr val="000000"/>
          </a:solidFill>
          <a:uFillTx/>
          <a:latin typeface="+mn-lt"/>
          <a:ea typeface="+mn-ea"/>
          <a:cs typeface="+mn-cs"/>
          <a:sym typeface="Calibri"/>
        </a:defRPr>
      </a:lvl1pPr>
      <a:lvl2pPr marL="2715465" marR="0" indent="-1008601" algn="l" defTabSz="3413731" rtl="0" latinLnBrk="0">
        <a:lnSpc>
          <a:spcPct val="90000"/>
        </a:lnSpc>
        <a:spcBef>
          <a:spcPts val="3700"/>
        </a:spcBef>
        <a:spcAft>
          <a:spcPts val="0"/>
        </a:spcAft>
        <a:buClrTx/>
        <a:buSzPct val="100000"/>
        <a:buFont typeface="Arial"/>
        <a:buChar char="•"/>
        <a:tabLst/>
        <a:defRPr sz="10400" b="0" i="0" u="none" strike="noStrike" cap="none" spc="0" baseline="0">
          <a:ln>
            <a:noFill/>
          </a:ln>
          <a:solidFill>
            <a:srgbClr val="000000"/>
          </a:solidFill>
          <a:uFillTx/>
          <a:latin typeface="+mn-lt"/>
          <a:ea typeface="+mn-ea"/>
          <a:cs typeface="+mn-cs"/>
          <a:sym typeface="Calibri"/>
        </a:defRPr>
      </a:lvl2pPr>
      <a:lvl3pPr marL="4581586" marR="0" indent="-1167854" algn="l" defTabSz="3413731" rtl="0" latinLnBrk="0">
        <a:lnSpc>
          <a:spcPct val="90000"/>
        </a:lnSpc>
        <a:spcBef>
          <a:spcPts val="3700"/>
        </a:spcBef>
        <a:spcAft>
          <a:spcPts val="0"/>
        </a:spcAft>
        <a:buClrTx/>
        <a:buSzPct val="100000"/>
        <a:buFont typeface="Arial"/>
        <a:buChar char="•"/>
        <a:tabLst/>
        <a:defRPr sz="10400" b="0" i="0" u="none" strike="noStrike" cap="none" spc="0" baseline="0">
          <a:ln>
            <a:noFill/>
          </a:ln>
          <a:solidFill>
            <a:srgbClr val="000000"/>
          </a:solidFill>
          <a:uFillTx/>
          <a:latin typeface="+mn-lt"/>
          <a:ea typeface="+mn-ea"/>
          <a:cs typeface="+mn-cs"/>
          <a:sym typeface="Calibri"/>
        </a:defRPr>
      </a:lvl3pPr>
      <a:lvl4pPr marL="6425844" marR="0" indent="-1305249" algn="l" defTabSz="3413731" rtl="0" latinLnBrk="0">
        <a:lnSpc>
          <a:spcPct val="90000"/>
        </a:lnSpc>
        <a:spcBef>
          <a:spcPts val="3700"/>
        </a:spcBef>
        <a:spcAft>
          <a:spcPts val="0"/>
        </a:spcAft>
        <a:buClrTx/>
        <a:buSzPct val="100000"/>
        <a:buFont typeface="Arial"/>
        <a:buChar char="•"/>
        <a:tabLst/>
        <a:defRPr sz="10400" b="0" i="0" u="none" strike="noStrike" cap="none" spc="0" baseline="0">
          <a:ln>
            <a:noFill/>
          </a:ln>
          <a:solidFill>
            <a:srgbClr val="000000"/>
          </a:solidFill>
          <a:uFillTx/>
          <a:latin typeface="+mn-lt"/>
          <a:ea typeface="+mn-ea"/>
          <a:cs typeface="+mn-cs"/>
          <a:sym typeface="Calibri"/>
        </a:defRPr>
      </a:lvl4pPr>
      <a:lvl5pPr marL="8132709" marR="0" indent="-1305249" algn="l" defTabSz="3413731" rtl="0" latinLnBrk="0">
        <a:lnSpc>
          <a:spcPct val="90000"/>
        </a:lnSpc>
        <a:spcBef>
          <a:spcPts val="3700"/>
        </a:spcBef>
        <a:spcAft>
          <a:spcPts val="0"/>
        </a:spcAft>
        <a:buClrTx/>
        <a:buSzPct val="100000"/>
        <a:buFont typeface="Arial"/>
        <a:buChar char="•"/>
        <a:tabLst/>
        <a:defRPr sz="10400" b="0" i="0" u="none" strike="noStrike" cap="none" spc="0" baseline="0">
          <a:ln>
            <a:noFill/>
          </a:ln>
          <a:solidFill>
            <a:srgbClr val="000000"/>
          </a:solidFill>
          <a:uFillTx/>
          <a:latin typeface="+mn-lt"/>
          <a:ea typeface="+mn-ea"/>
          <a:cs typeface="+mn-cs"/>
          <a:sym typeface="Calibri"/>
        </a:defRPr>
      </a:lvl5pPr>
      <a:lvl6pPr marL="9839572" marR="0" indent="-1305248" algn="l" defTabSz="3413731" rtl="0" latinLnBrk="0">
        <a:lnSpc>
          <a:spcPct val="90000"/>
        </a:lnSpc>
        <a:spcBef>
          <a:spcPts val="3700"/>
        </a:spcBef>
        <a:spcAft>
          <a:spcPts val="0"/>
        </a:spcAft>
        <a:buClrTx/>
        <a:buSzPct val="100000"/>
        <a:buFont typeface="Arial"/>
        <a:buChar char="•"/>
        <a:tabLst/>
        <a:defRPr sz="10400" b="0" i="0" u="none" strike="noStrike" cap="none" spc="0" baseline="0">
          <a:ln>
            <a:noFill/>
          </a:ln>
          <a:solidFill>
            <a:srgbClr val="000000"/>
          </a:solidFill>
          <a:uFillTx/>
          <a:latin typeface="+mn-lt"/>
          <a:ea typeface="+mn-ea"/>
          <a:cs typeface="+mn-cs"/>
          <a:sym typeface="Calibri"/>
        </a:defRPr>
      </a:lvl6pPr>
      <a:lvl7pPr marL="11546437" marR="0" indent="-1305249" algn="l" defTabSz="3413731" rtl="0" latinLnBrk="0">
        <a:lnSpc>
          <a:spcPct val="90000"/>
        </a:lnSpc>
        <a:spcBef>
          <a:spcPts val="3700"/>
        </a:spcBef>
        <a:spcAft>
          <a:spcPts val="0"/>
        </a:spcAft>
        <a:buClrTx/>
        <a:buSzPct val="100000"/>
        <a:buFont typeface="Arial"/>
        <a:buChar char="•"/>
        <a:tabLst/>
        <a:defRPr sz="10400" b="0" i="0" u="none" strike="noStrike" cap="none" spc="0" baseline="0">
          <a:ln>
            <a:noFill/>
          </a:ln>
          <a:solidFill>
            <a:srgbClr val="000000"/>
          </a:solidFill>
          <a:uFillTx/>
          <a:latin typeface="+mn-lt"/>
          <a:ea typeface="+mn-ea"/>
          <a:cs typeface="+mn-cs"/>
          <a:sym typeface="Calibri"/>
        </a:defRPr>
      </a:lvl7pPr>
      <a:lvl8pPr marL="13253305" marR="0" indent="-1305249" algn="l" defTabSz="3413731" rtl="0" latinLnBrk="0">
        <a:lnSpc>
          <a:spcPct val="90000"/>
        </a:lnSpc>
        <a:spcBef>
          <a:spcPts val="3700"/>
        </a:spcBef>
        <a:spcAft>
          <a:spcPts val="0"/>
        </a:spcAft>
        <a:buClrTx/>
        <a:buSzPct val="100000"/>
        <a:buFont typeface="Arial"/>
        <a:buChar char="•"/>
        <a:tabLst/>
        <a:defRPr sz="10400" b="0" i="0" u="none" strike="noStrike" cap="none" spc="0" baseline="0">
          <a:ln>
            <a:noFill/>
          </a:ln>
          <a:solidFill>
            <a:srgbClr val="000000"/>
          </a:solidFill>
          <a:uFillTx/>
          <a:latin typeface="+mn-lt"/>
          <a:ea typeface="+mn-ea"/>
          <a:cs typeface="+mn-cs"/>
          <a:sym typeface="Calibri"/>
        </a:defRPr>
      </a:lvl8pPr>
      <a:lvl9pPr marL="14960169" marR="0" indent="-1305249" algn="l" defTabSz="3413731" rtl="0" latinLnBrk="0">
        <a:lnSpc>
          <a:spcPct val="90000"/>
        </a:lnSpc>
        <a:spcBef>
          <a:spcPts val="3700"/>
        </a:spcBef>
        <a:spcAft>
          <a:spcPts val="0"/>
        </a:spcAft>
        <a:buClrTx/>
        <a:buSzPct val="100000"/>
        <a:buFont typeface="Arial"/>
        <a:buChar char="•"/>
        <a:tabLst/>
        <a:defRPr sz="104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44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44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44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44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44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44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44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44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44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99.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jpg"/><Relationship Id="rId4" Type="http://schemas.openxmlformats.org/officeDocument/2006/relationships/image" Target="../media/image7.jpe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5" name="Picture 6" descr="Picture 6"/>
          <p:cNvPicPr>
            <a:picLocks noChangeAspect="1"/>
          </p:cNvPicPr>
          <p:nvPr/>
        </p:nvPicPr>
        <p:blipFill>
          <a:blip r:embed="rId3"/>
          <a:srcRect l="160" t="398" r="474" b="527"/>
          <a:stretch>
            <a:fillRect/>
          </a:stretch>
        </p:blipFill>
        <p:spPr>
          <a:xfrm>
            <a:off x="877658" y="342504"/>
            <a:ext cx="3024586" cy="3024586"/>
          </a:xfrm>
          <a:custGeom>
            <a:avLst/>
            <a:gdLst/>
            <a:ahLst/>
            <a:cxnLst>
              <a:cxn ang="0">
                <a:pos x="wd2" y="hd2"/>
              </a:cxn>
              <a:cxn ang="5400000">
                <a:pos x="wd2" y="hd2"/>
              </a:cxn>
              <a:cxn ang="10800000">
                <a:pos x="wd2" y="hd2"/>
              </a:cxn>
              <a:cxn ang="16200000">
                <a:pos x="wd2" y="hd2"/>
              </a:cxn>
            </a:cxnLst>
            <a:rect l="0" t="0" r="r" b="b"/>
            <a:pathLst>
              <a:path w="21600" h="21600" extrusionOk="0">
                <a:moveTo>
                  <a:pt x="10799" y="0"/>
                </a:moveTo>
                <a:cubicBezTo>
                  <a:pt x="4834" y="0"/>
                  <a:pt x="0" y="4834"/>
                  <a:pt x="0" y="10799"/>
                </a:cubicBezTo>
                <a:cubicBezTo>
                  <a:pt x="0" y="16763"/>
                  <a:pt x="4834" y="21600"/>
                  <a:pt x="10799" y="21600"/>
                </a:cubicBezTo>
                <a:cubicBezTo>
                  <a:pt x="16763" y="21600"/>
                  <a:pt x="21600" y="16763"/>
                  <a:pt x="21600" y="10799"/>
                </a:cubicBezTo>
                <a:cubicBezTo>
                  <a:pt x="21600" y="4834"/>
                  <a:pt x="16763" y="0"/>
                  <a:pt x="10799" y="0"/>
                </a:cubicBezTo>
                <a:close/>
              </a:path>
            </a:pathLst>
          </a:custGeom>
          <a:ln w="12700">
            <a:miter lim="400000"/>
          </a:ln>
        </p:spPr>
      </p:pic>
      <p:cxnSp>
        <p:nvCxnSpPr>
          <p:cNvPr id="3" name="Straight Connector 2">
            <a:extLst>
              <a:ext uri="{FF2B5EF4-FFF2-40B4-BE49-F238E27FC236}">
                <a16:creationId xmlns:a16="http://schemas.microsoft.com/office/drawing/2014/main" id="{3EBE038C-C97B-584C-9DD5-0D14A1FDC758}"/>
              </a:ext>
            </a:extLst>
          </p:cNvPr>
          <p:cNvCxnSpPr/>
          <p:nvPr/>
        </p:nvCxnSpPr>
        <p:spPr>
          <a:xfrm>
            <a:off x="11772900" y="5314950"/>
            <a:ext cx="0" cy="18288000"/>
          </a:xfrm>
          <a:prstGeom prst="line">
            <a:avLst/>
          </a:prstGeom>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DAE75990-65D1-2741-949A-4DD0F2AB5E51}"/>
              </a:ext>
            </a:extLst>
          </p:cNvPr>
          <p:cNvCxnSpPr/>
          <p:nvPr/>
        </p:nvCxnSpPr>
        <p:spPr>
          <a:xfrm>
            <a:off x="24917400" y="5314950"/>
            <a:ext cx="0" cy="18288000"/>
          </a:xfrm>
          <a:prstGeom prst="line">
            <a:avLst/>
          </a:prstGeom>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2B6061A1-603E-DF46-9986-98FB4788BA9C}"/>
              </a:ext>
            </a:extLst>
          </p:cNvPr>
          <p:cNvSpPr txBox="1"/>
          <p:nvPr/>
        </p:nvSpPr>
        <p:spPr>
          <a:xfrm>
            <a:off x="877657" y="4743450"/>
            <a:ext cx="10604262" cy="149271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a:ln>
                  <a:noFill/>
                </a:ln>
                <a:solidFill>
                  <a:srgbClr val="2FA0DB"/>
                </a:solidFill>
                <a:effectLst/>
                <a:uFillTx/>
                <a:latin typeface="Nunito" panose="02000503000000000000" pitchFamily="2" charset="0"/>
                <a:sym typeface="Calibri"/>
              </a:rPr>
              <a:t>Cradle Cincinnati</a:t>
            </a:r>
            <a:endParaRPr lang="en-US" sz="4800" dirty="0">
              <a:solidFill>
                <a:srgbClr val="2FA0DB"/>
              </a:solidFill>
              <a:latin typeface="Nunito" panose="02000503000000000000" pitchFamily="2" charset="0"/>
            </a:endParaRPr>
          </a:p>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Nunito" panose="02000503000000000000" pitchFamily="2" charset="0"/>
                <a:sym typeface="Calibri"/>
              </a:rPr>
              <a:t>Cradle Cincinnati is a team of several different organizations, healthcare providers, and community workers all working toward the single goal of decreasing the infant mortality rate in Hamilton County. The subcommittees I worked with in particular include:</a:t>
            </a:r>
          </a:p>
          <a:p>
            <a:pPr marL="0" marR="0" indent="0" algn="l" defTabSz="457200" rtl="0" fontAlgn="auto" latinLnBrk="0" hangingPunct="0">
              <a:lnSpc>
                <a:spcPct val="100000"/>
              </a:lnSpc>
              <a:spcBef>
                <a:spcPts val="0"/>
              </a:spcBef>
              <a:spcAft>
                <a:spcPts val="0"/>
              </a:spcAft>
              <a:buClrTx/>
              <a:buSzTx/>
              <a:buFontTx/>
              <a:buNone/>
              <a:tabLst/>
            </a:pPr>
            <a:endParaRPr lang="en-US" sz="2400" dirty="0">
              <a:latin typeface="Nunito" panose="02000503000000000000" pitchFamily="2" charset="0"/>
            </a:endParaRPr>
          </a:p>
          <a:p>
            <a:r>
              <a:rPr lang="en-US" sz="3200" dirty="0">
                <a:solidFill>
                  <a:srgbClr val="2FA0DB"/>
                </a:solidFill>
                <a:latin typeface="Nunito" panose="02000503000000000000" pitchFamily="2" charset="0"/>
              </a:rPr>
              <a:t>Queens Village</a:t>
            </a:r>
          </a:p>
          <a:p>
            <a:r>
              <a:rPr lang="en-US" sz="2400" dirty="0">
                <a:latin typeface="Nunito" panose="02000503000000000000" pitchFamily="2" charset="0"/>
              </a:rPr>
              <a:t>A supportive community gathering of powerful black women who come together to relax, re-power and take care of themselves and each other.</a:t>
            </a:r>
            <a:endParaRPr lang="en-US" sz="4400" dirty="0">
              <a:latin typeface="Nunito" panose="02000503000000000000" pitchFamily="2" charset="0"/>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Nunito" panose="02000503000000000000" pitchFamily="2" charset="0"/>
              <a:sym typeface="Calibri"/>
            </a:endParaRPr>
          </a:p>
          <a:p>
            <a:r>
              <a:rPr lang="en-US" sz="3200" dirty="0">
                <a:solidFill>
                  <a:srgbClr val="2FA0DB"/>
                </a:solidFill>
                <a:latin typeface="Nunito" panose="02000503000000000000" pitchFamily="2" charset="0"/>
              </a:rPr>
              <a:t>Communications Team</a:t>
            </a:r>
          </a:p>
          <a:p>
            <a:r>
              <a:rPr lang="en-US" sz="2400" dirty="0">
                <a:latin typeface="Nunito" panose="02000503000000000000" pitchFamily="2" charset="0"/>
              </a:rPr>
              <a:t>Communications experts that work hand-in-hand with community members to create culturally competent messaging that resonates with families.</a:t>
            </a:r>
          </a:p>
          <a:p>
            <a:endParaRPr lang="en-US" sz="2400" dirty="0">
              <a:latin typeface="Nunito" panose="02000503000000000000" pitchFamily="2" charset="0"/>
            </a:endParaRPr>
          </a:p>
          <a:p>
            <a:r>
              <a:rPr lang="en-US" sz="3200" dirty="0">
                <a:solidFill>
                  <a:srgbClr val="2FA0DB"/>
                </a:solidFill>
                <a:latin typeface="Nunito" panose="02000503000000000000" pitchFamily="2" charset="0"/>
              </a:rPr>
              <a:t>Learning Collaborative</a:t>
            </a:r>
          </a:p>
          <a:p>
            <a:r>
              <a:rPr lang="en-US" sz="2400" dirty="0">
                <a:latin typeface="Nunito" panose="02000503000000000000" pitchFamily="2" charset="0"/>
              </a:rPr>
              <a:t>A network of prenatal care centers with goals of transforming the way prenatal care is provided in Hamilton County through quality improvement science.</a:t>
            </a:r>
            <a:endParaRPr lang="en-US" sz="4400" dirty="0">
              <a:latin typeface="Nunito" panose="02000503000000000000" pitchFamily="2" charset="0"/>
            </a:endParaRPr>
          </a:p>
          <a:p>
            <a:endParaRPr lang="en-US" sz="2400" dirty="0">
              <a:latin typeface="Nunito" panose="02000503000000000000" pitchFamily="2" charset="0"/>
            </a:endParaRPr>
          </a:p>
          <a:p>
            <a:r>
              <a:rPr lang="en-US" sz="3200" dirty="0">
                <a:solidFill>
                  <a:srgbClr val="2FA0DB"/>
                </a:solidFill>
                <a:latin typeface="Nunito" panose="02000503000000000000" pitchFamily="2" charset="0"/>
              </a:rPr>
              <a:t>Connections Team</a:t>
            </a:r>
          </a:p>
          <a:p>
            <a:r>
              <a:rPr lang="en-US" sz="2400" dirty="0">
                <a:solidFill>
                  <a:schemeClr val="tx1"/>
                </a:solidFill>
                <a:latin typeface="Nunito" panose="02000503000000000000" pitchFamily="2" charset="0"/>
              </a:rPr>
              <a:t>Neighborhood-based teams of community health workers, social workers and other specialists are connecting families to the services and resources they need.</a:t>
            </a:r>
          </a:p>
          <a:p>
            <a:endParaRPr lang="en-US" sz="3200" dirty="0">
              <a:solidFill>
                <a:srgbClr val="2FA0DB"/>
              </a:solidFill>
              <a:latin typeface="Nunito" panose="02000503000000000000" pitchFamily="2" charset="0"/>
            </a:endParaRPr>
          </a:p>
          <a:p>
            <a:r>
              <a:rPr lang="en-US" sz="3200" dirty="0">
                <a:solidFill>
                  <a:schemeClr val="tx1"/>
                </a:solidFill>
                <a:latin typeface="Nunito" panose="02000503000000000000" pitchFamily="2" charset="0"/>
              </a:rPr>
              <a:t>Additional Subcommittees:</a:t>
            </a:r>
          </a:p>
          <a:p>
            <a:r>
              <a:rPr lang="en-US" sz="3200" dirty="0">
                <a:solidFill>
                  <a:srgbClr val="2FA0DB"/>
                </a:solidFill>
                <a:latin typeface="Nunito" panose="02000503000000000000" pitchFamily="2" charset="0"/>
              </a:rPr>
              <a:t>Policy Committee</a:t>
            </a:r>
          </a:p>
          <a:p>
            <a:r>
              <a:rPr lang="en-US" sz="3200" dirty="0">
                <a:solidFill>
                  <a:srgbClr val="2FA0DB"/>
                </a:solidFill>
                <a:latin typeface="Nunito" panose="02000503000000000000" pitchFamily="2" charset="0"/>
              </a:rPr>
              <a:t>Equity Committee </a:t>
            </a:r>
          </a:p>
          <a:p>
            <a:r>
              <a:rPr lang="en-US" sz="3200" dirty="0">
                <a:solidFill>
                  <a:srgbClr val="2FA0DB"/>
                </a:solidFill>
                <a:latin typeface="Nunito" panose="02000503000000000000" pitchFamily="2" charset="0"/>
              </a:rPr>
              <a:t>Data Analyst</a:t>
            </a:r>
            <a:endParaRPr lang="en-US" sz="4400" dirty="0">
              <a:solidFill>
                <a:schemeClr val="tx1"/>
              </a:solidFill>
              <a:latin typeface="Nunito" panose="02000503000000000000" pitchFamily="2" charset="0"/>
            </a:endParaRPr>
          </a:p>
          <a:p>
            <a:endParaRPr lang="en-US" sz="4400" dirty="0">
              <a:solidFill>
                <a:schemeClr val="tx1"/>
              </a:solidFill>
              <a:latin typeface="Nunito" panose="02000503000000000000" pitchFamily="2" charset="0"/>
            </a:endParaRPr>
          </a:p>
          <a:p>
            <a:r>
              <a:rPr lang="en-US" sz="4400" dirty="0">
                <a:solidFill>
                  <a:schemeClr val="tx1"/>
                </a:solidFill>
                <a:latin typeface="Nunito" panose="02000503000000000000" pitchFamily="2" charset="0"/>
              </a:rPr>
              <a:t>Our Population</a:t>
            </a:r>
          </a:p>
          <a:p>
            <a:r>
              <a:rPr lang="en-US" sz="2400" dirty="0">
                <a:latin typeface="Nunito" panose="02000503000000000000" pitchFamily="2" charset="0"/>
              </a:rPr>
              <a:t>Cradle Cincinnati focuses mostly on the physical and mental health of Black moms and their babies; a population which has been historically failed by the healthcare system. In Hamilton County that failure is even more prominent.</a:t>
            </a:r>
          </a:p>
          <a:p>
            <a:endParaRPr lang="en-US" dirty="0">
              <a:latin typeface="Nunito" panose="02000503000000000000" pitchFamily="2" charset="0"/>
            </a:endParaRPr>
          </a:p>
          <a:p>
            <a:endParaRPr lang="en-US" sz="4400" dirty="0"/>
          </a:p>
          <a:p>
            <a:pPr marL="0" marR="0" indent="0" algn="l" defTabSz="4572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
        <p:nvSpPr>
          <p:cNvPr id="10" name="TextBox 9">
            <a:extLst>
              <a:ext uri="{FF2B5EF4-FFF2-40B4-BE49-F238E27FC236}">
                <a16:creationId xmlns:a16="http://schemas.microsoft.com/office/drawing/2014/main" id="{867ADA41-7D66-0442-A5E6-CDE7DF678833}"/>
              </a:ext>
            </a:extLst>
          </p:cNvPr>
          <p:cNvSpPr txBox="1"/>
          <p:nvPr/>
        </p:nvSpPr>
        <p:spPr>
          <a:xfrm>
            <a:off x="12170305" y="9837095"/>
            <a:ext cx="12295295" cy="1431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a:ln>
                  <a:noFill/>
                </a:ln>
                <a:solidFill>
                  <a:srgbClr val="7372B5"/>
                </a:solidFill>
                <a:effectLst/>
                <a:uFillTx/>
                <a:latin typeface="Nunito" panose="02000503000000000000" pitchFamily="2" charset="0"/>
                <a:sym typeface="Calibri"/>
              </a:rPr>
              <a:t>My Intern Role</a:t>
            </a:r>
            <a:endParaRPr lang="en-US" sz="3600" dirty="0">
              <a:solidFill>
                <a:srgbClr val="7372B5"/>
              </a:solidFill>
              <a:latin typeface="Nunito" panose="02000503000000000000" pitchFamily="2" charset="0"/>
            </a:endParaRPr>
          </a:p>
          <a:p>
            <a:pPr marL="0" marR="0" indent="0" algn="l" defTabSz="457200" rtl="0" fontAlgn="auto" latinLnBrk="0" hangingPunct="0">
              <a:lnSpc>
                <a:spcPct val="100000"/>
              </a:lnSpc>
              <a:spcBef>
                <a:spcPts val="0"/>
              </a:spcBef>
              <a:spcAft>
                <a:spcPts val="0"/>
              </a:spcAft>
              <a:buClrTx/>
              <a:buSzTx/>
              <a:buFontTx/>
              <a:buNone/>
              <a:tabLst/>
            </a:pPr>
            <a:r>
              <a:rPr lang="en-US" sz="2800" dirty="0">
                <a:latin typeface="Nunito" panose="02000503000000000000" pitchFamily="2" charset="0"/>
              </a:rPr>
              <a:t>As a Cradle Cincinnati intern, I have found my niche in supplementing the projects of our many subcommittees.</a:t>
            </a:r>
          </a:p>
          <a:p>
            <a:pPr marL="0" marR="0" indent="0" algn="l" defTabSz="457200" rtl="0" fontAlgn="auto" latinLnBrk="0" hangingPunct="0">
              <a:lnSpc>
                <a:spcPct val="100000"/>
              </a:lnSpc>
              <a:spcBef>
                <a:spcPts val="0"/>
              </a:spcBef>
              <a:spcAft>
                <a:spcPts val="0"/>
              </a:spcAft>
              <a:buClrTx/>
              <a:buSzTx/>
              <a:buFontTx/>
              <a:buNone/>
              <a:tabLst/>
            </a:pPr>
            <a:endParaRPr lang="en-US" sz="2800" dirty="0">
              <a:latin typeface="Nunito" panose="02000503000000000000" pitchFamily="2" charset="0"/>
            </a:endParaRPr>
          </a:p>
          <a:p>
            <a:r>
              <a:rPr lang="en-US" sz="3200" dirty="0">
                <a:solidFill>
                  <a:srgbClr val="7372B5"/>
                </a:solidFill>
                <a:latin typeface="Nunito" panose="02000503000000000000" pitchFamily="2" charset="0"/>
              </a:rPr>
              <a:t>Tobacco Treatment Specialists Integration</a:t>
            </a:r>
          </a:p>
          <a:p>
            <a:r>
              <a:rPr lang="en-US" sz="2800" dirty="0">
                <a:latin typeface="Nunito" panose="02000503000000000000" pitchFamily="2" charset="0"/>
              </a:rPr>
              <a:t>With UC Health undergoing major changes in community based teams, I was tasked with troubleshooting and forming an efficient method of integrating Tobacco Treatment Specialists into the daily workflow of the prenatal care center. </a:t>
            </a:r>
          </a:p>
          <a:p>
            <a:pPr marL="0" marR="0" indent="0" algn="l" defTabSz="457200" rtl="0" fontAlgn="auto" latinLnBrk="0" hangingPunct="0">
              <a:lnSpc>
                <a:spcPct val="100000"/>
              </a:lnSpc>
              <a:spcBef>
                <a:spcPts val="0"/>
              </a:spcBef>
              <a:spcAft>
                <a:spcPts val="0"/>
              </a:spcAft>
              <a:buClrTx/>
              <a:buSzTx/>
              <a:buFontTx/>
              <a:buNone/>
              <a:tabLst/>
            </a:pPr>
            <a:endParaRPr lang="en-US" sz="2800" dirty="0">
              <a:latin typeface="Nunito" panose="02000503000000000000" pitchFamily="2" charset="0"/>
            </a:endParaRPr>
          </a:p>
          <a:p>
            <a:pPr marL="0" marR="0" indent="0" algn="l" defTabSz="457200" rtl="0" fontAlgn="auto" latinLnBrk="0" hangingPunct="0">
              <a:lnSpc>
                <a:spcPct val="100000"/>
              </a:lnSpc>
              <a:spcBef>
                <a:spcPts val="0"/>
              </a:spcBef>
              <a:spcAft>
                <a:spcPts val="0"/>
              </a:spcAft>
              <a:buClrTx/>
              <a:buSzTx/>
              <a:buFontTx/>
              <a:buNone/>
              <a:tabLst/>
            </a:pPr>
            <a:r>
              <a:rPr lang="en-US" sz="3200" dirty="0">
                <a:solidFill>
                  <a:srgbClr val="7372B5"/>
                </a:solidFill>
                <a:latin typeface="Nunito" panose="02000503000000000000" pitchFamily="2" charset="0"/>
              </a:rPr>
              <a:t>Prenatal Care Survey</a:t>
            </a:r>
          </a:p>
          <a:p>
            <a:r>
              <a:rPr lang="en-US" sz="2800" dirty="0">
                <a:latin typeface="Nunito" panose="02000503000000000000" pitchFamily="2" charset="0"/>
              </a:rPr>
              <a:t>I am assisting the learning collaborative by collecting qualitative data from women seen by the Connections team. I created a short survey with questions regarding aspects of prenatal care that can be asked in a interview style. We hope to gain better insight on women’s prenatal experience including the process of obtaining care, the relationship they had with their providers and access to resources and information crucial to a healthy pregnancy.</a:t>
            </a:r>
          </a:p>
          <a:p>
            <a:pPr marL="0" marR="0" indent="0" algn="l" defTabSz="457200" rtl="0" fontAlgn="auto" latinLnBrk="0" hangingPunct="0">
              <a:lnSpc>
                <a:spcPct val="100000"/>
              </a:lnSpc>
              <a:spcBef>
                <a:spcPts val="0"/>
              </a:spcBef>
              <a:spcAft>
                <a:spcPts val="0"/>
              </a:spcAft>
              <a:buClrTx/>
              <a:buSzTx/>
              <a:buFontTx/>
              <a:buNone/>
              <a:tabLst/>
            </a:pPr>
            <a:endParaRPr kumimoji="0" lang="en-US" sz="2800" b="0" i="0" u="none" strike="noStrike" cap="none" spc="0" normalizeH="0" baseline="0" dirty="0">
              <a:ln>
                <a:noFill/>
              </a:ln>
              <a:solidFill>
                <a:srgbClr val="000000"/>
              </a:solidFill>
              <a:effectLst/>
              <a:uFillTx/>
              <a:latin typeface="Nunito" panose="02000503000000000000" pitchFamily="2" charset="0"/>
              <a:sym typeface="Calibri"/>
            </a:endParaRPr>
          </a:p>
          <a:p>
            <a:r>
              <a:rPr lang="en-US" sz="3200" dirty="0">
                <a:solidFill>
                  <a:srgbClr val="7372B5"/>
                </a:solidFill>
                <a:latin typeface="Nunito" panose="02000503000000000000" pitchFamily="2" charset="0"/>
              </a:rPr>
              <a:t>Social Media Outreach</a:t>
            </a:r>
          </a:p>
          <a:p>
            <a:r>
              <a:rPr lang="en-US" sz="2800" dirty="0">
                <a:latin typeface="Nunito" panose="02000503000000000000" pitchFamily="2" charset="0"/>
              </a:rPr>
              <a:t>With the communications team I have been working on several social media projects to bring awareness and spread information to Cradle Cincinnati’s following regarding healthy pregnancy practices. I have been gathering FAQ’s about breastfeeding and working with the team to create an inclusive blog post and video on the subject of breastfeeding and its health benefits. I’ve also began teaching a safe sleep class and working to promote the benefits of safe sleep through the Cincinnati Health Department.</a:t>
            </a:r>
          </a:p>
          <a:p>
            <a:endParaRPr lang="en-US" sz="2800" dirty="0">
              <a:latin typeface="Nunito" panose="02000503000000000000" pitchFamily="2" charset="0"/>
            </a:endParaRPr>
          </a:p>
          <a:p>
            <a:r>
              <a:rPr lang="en-US" sz="3200" dirty="0">
                <a:solidFill>
                  <a:srgbClr val="7372B5"/>
                </a:solidFill>
                <a:latin typeface="Nunito" panose="02000503000000000000" pitchFamily="2" charset="0"/>
              </a:rPr>
              <a:t>Data Analysis</a:t>
            </a:r>
          </a:p>
          <a:p>
            <a:r>
              <a:rPr lang="en-US" sz="2800" dirty="0">
                <a:latin typeface="Nunito" panose="02000503000000000000" pitchFamily="2" charset="0"/>
              </a:rPr>
              <a:t>I am assisting with pooling the data we have available on infant deaths from years 2012-2019 into a chart containing only sleep related deaths for each year. The data I put together is being used to present trends and current numbers to our Communications team, who then use this information to determine where Cradle has made an impact, and what still needs to be done.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3" name="TextBox 12">
            <a:extLst>
              <a:ext uri="{FF2B5EF4-FFF2-40B4-BE49-F238E27FC236}">
                <a16:creationId xmlns:a16="http://schemas.microsoft.com/office/drawing/2014/main" id="{C9DDF7E7-C644-844A-8E43-F5E27D828ABE}"/>
              </a:ext>
            </a:extLst>
          </p:cNvPr>
          <p:cNvSpPr txBox="1"/>
          <p:nvPr/>
        </p:nvSpPr>
        <p:spPr>
          <a:xfrm>
            <a:off x="8686800" y="67432"/>
            <a:ext cx="18402300" cy="35702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457200" rtl="0" fontAlgn="auto" latinLnBrk="0" hangingPunct="0">
              <a:lnSpc>
                <a:spcPct val="100000"/>
              </a:lnSpc>
              <a:spcBef>
                <a:spcPts val="0"/>
              </a:spcBef>
              <a:spcAft>
                <a:spcPts val="0"/>
              </a:spcAft>
              <a:buClrTx/>
              <a:buSzTx/>
              <a:buFontTx/>
              <a:buNone/>
              <a:tabLst/>
            </a:pPr>
            <a:r>
              <a:rPr lang="en-US" sz="8000" dirty="0">
                <a:latin typeface="Metropolis Semi Bold" panose="00000700000000000000" pitchFamily="50" charset="0"/>
              </a:rPr>
              <a:t>Cradle Cincinnati: Improving infant mortality in Hamilton County</a:t>
            </a:r>
          </a:p>
          <a:p>
            <a:pPr marL="0" marR="0" indent="0" algn="ctr" defTabSz="457200" rtl="0" fontAlgn="auto" latinLnBrk="0" hangingPunct="0">
              <a:lnSpc>
                <a:spcPct val="100000"/>
              </a:lnSpc>
              <a:spcBef>
                <a:spcPts val="0"/>
              </a:spcBef>
              <a:spcAft>
                <a:spcPts val="0"/>
              </a:spcAft>
              <a:buClrTx/>
              <a:buSzTx/>
              <a:buFontTx/>
              <a:buNone/>
              <a:tabLst/>
            </a:pPr>
            <a:r>
              <a:rPr lang="en-US" sz="4000" dirty="0">
                <a:latin typeface="Metropolis Extra Light" panose="00000500000000000000" pitchFamily="50" charset="0"/>
              </a:rPr>
              <a:t>Callyn E. Samuel, University of Cincinnati College of Medicine</a:t>
            </a:r>
            <a:r>
              <a:rPr lang="en-US" sz="6000" dirty="0">
                <a:latin typeface="Metropolis Extra Light" panose="00000500000000000000" pitchFamily="50" charset="0"/>
              </a:rPr>
              <a:t>  </a:t>
            </a:r>
            <a:endParaRPr kumimoji="0" lang="en-US" sz="6000" b="0" i="0" u="none" strike="noStrike" cap="none" spc="0" normalizeH="0" baseline="0" dirty="0">
              <a:ln>
                <a:noFill/>
              </a:ln>
              <a:solidFill>
                <a:srgbClr val="000000"/>
              </a:solidFill>
              <a:effectLst/>
              <a:uFillTx/>
              <a:latin typeface="Metropolis Extra Light" panose="00000500000000000000" pitchFamily="50" charset="0"/>
              <a:sym typeface="Calibri"/>
            </a:endParaRPr>
          </a:p>
        </p:txBody>
      </p:sp>
      <p:sp>
        <p:nvSpPr>
          <p:cNvPr id="26" name="TextBox 25">
            <a:extLst>
              <a:ext uri="{FF2B5EF4-FFF2-40B4-BE49-F238E27FC236}">
                <a16:creationId xmlns:a16="http://schemas.microsoft.com/office/drawing/2014/main" id="{DE8E455B-9D47-124F-A7EF-2AEE378D004A}"/>
              </a:ext>
            </a:extLst>
          </p:cNvPr>
          <p:cNvSpPr txBox="1"/>
          <p:nvPr/>
        </p:nvSpPr>
        <p:spPr>
          <a:xfrm>
            <a:off x="25660349" y="4743450"/>
            <a:ext cx="12035913" cy="143731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4800" b="0" i="0" u="none" strike="noStrike" cap="none" spc="0" normalizeH="0" baseline="0" dirty="0">
                <a:ln>
                  <a:noFill/>
                </a:ln>
                <a:solidFill>
                  <a:srgbClr val="F4B332"/>
                </a:solidFill>
                <a:effectLst/>
                <a:uFillTx/>
                <a:latin typeface="Nunito" panose="02000503000000000000" pitchFamily="2" charset="0"/>
                <a:sym typeface="Calibri"/>
              </a:rPr>
              <a:t>What Is </a:t>
            </a:r>
            <a:r>
              <a:rPr lang="en-US" sz="4800" dirty="0">
                <a:solidFill>
                  <a:srgbClr val="F4B332"/>
                </a:solidFill>
                <a:latin typeface="Nunito" panose="02000503000000000000" pitchFamily="2" charset="0"/>
              </a:rPr>
              <a:t>N</a:t>
            </a:r>
            <a:r>
              <a:rPr kumimoji="0" lang="en-US" sz="4800" b="0" i="0" u="none" strike="noStrike" cap="none" spc="0" normalizeH="0" baseline="0" dirty="0">
                <a:ln>
                  <a:noFill/>
                </a:ln>
                <a:solidFill>
                  <a:srgbClr val="F4B332"/>
                </a:solidFill>
                <a:effectLst/>
                <a:uFillTx/>
                <a:latin typeface="Nunito" panose="02000503000000000000" pitchFamily="2" charset="0"/>
                <a:sym typeface="Calibri"/>
              </a:rPr>
              <a:t>ext </a:t>
            </a:r>
            <a:r>
              <a:rPr lang="en-US" sz="4800" dirty="0">
                <a:solidFill>
                  <a:srgbClr val="F4B332"/>
                </a:solidFill>
                <a:latin typeface="Nunito" panose="02000503000000000000" pitchFamily="2" charset="0"/>
              </a:rPr>
              <a:t>F</a:t>
            </a:r>
            <a:r>
              <a:rPr kumimoji="0" lang="en-US" sz="4800" b="0" i="0" u="none" strike="noStrike" cap="none" spc="0" normalizeH="0" baseline="0" dirty="0">
                <a:ln>
                  <a:noFill/>
                </a:ln>
                <a:solidFill>
                  <a:srgbClr val="F4B332"/>
                </a:solidFill>
                <a:effectLst/>
                <a:uFillTx/>
                <a:latin typeface="Nunito" panose="02000503000000000000" pitchFamily="2" charset="0"/>
                <a:sym typeface="Calibri"/>
              </a:rPr>
              <a:t>or </a:t>
            </a:r>
            <a:r>
              <a:rPr lang="en-US" sz="4800" dirty="0">
                <a:solidFill>
                  <a:srgbClr val="F4B332"/>
                </a:solidFill>
                <a:latin typeface="Nunito" panose="02000503000000000000" pitchFamily="2" charset="0"/>
              </a:rPr>
              <a:t>M</a:t>
            </a:r>
            <a:r>
              <a:rPr kumimoji="0" lang="en-US" sz="4800" b="0" i="0" u="none" strike="noStrike" cap="none" spc="0" normalizeH="0" baseline="0" dirty="0">
                <a:ln>
                  <a:noFill/>
                </a:ln>
                <a:solidFill>
                  <a:srgbClr val="F4B332"/>
                </a:solidFill>
                <a:effectLst/>
                <a:uFillTx/>
                <a:latin typeface="Nunito" panose="02000503000000000000" pitchFamily="2" charset="0"/>
                <a:sym typeface="Calibri"/>
              </a:rPr>
              <a:t>e</a:t>
            </a:r>
          </a:p>
          <a:p>
            <a:pPr marL="0" marR="0" indent="0" algn="l" defTabSz="457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Nunito" panose="02000503000000000000" pitchFamily="2" charset="0"/>
                <a:sym typeface="Calibri"/>
              </a:rPr>
              <a:t>Going forward, I will be continuing my process of interviewing women with the </a:t>
            </a:r>
            <a:r>
              <a:rPr lang="en-US" sz="2800" dirty="0">
                <a:latin typeface="Nunito" panose="02000503000000000000" pitchFamily="2" charset="0"/>
              </a:rPr>
              <a:t>goal of putting </a:t>
            </a:r>
            <a:r>
              <a:rPr kumimoji="0" lang="en-US" sz="2800" b="0" i="0" u="none" strike="noStrike" cap="none" spc="0" normalizeH="0" baseline="0" dirty="0">
                <a:ln>
                  <a:noFill/>
                </a:ln>
                <a:solidFill>
                  <a:srgbClr val="000000"/>
                </a:solidFill>
                <a:effectLst/>
                <a:uFillTx/>
                <a:latin typeface="Nunito" panose="02000503000000000000" pitchFamily="2" charset="0"/>
                <a:sym typeface="Calibri"/>
              </a:rPr>
              <a:t>together a comprehensive compilation of common experiences, both good and bad, to share with the Learning Collaborative in order to move forward with make the proper changes where possible. I will also be conducting research concerning racial inequity with the disparities in pre term birth rates and other poor birth outcomes. </a:t>
            </a:r>
          </a:p>
          <a:p>
            <a:pPr marL="0" marR="0" indent="0" algn="l" defTabSz="457200" rtl="0" fontAlgn="auto" latinLnBrk="0" hangingPunct="0">
              <a:lnSpc>
                <a:spcPct val="100000"/>
              </a:lnSpc>
              <a:spcBef>
                <a:spcPts val="0"/>
              </a:spcBef>
              <a:spcAft>
                <a:spcPts val="0"/>
              </a:spcAft>
              <a:buClrTx/>
              <a:buSzTx/>
              <a:buFontTx/>
              <a:buNone/>
              <a:tabLst/>
            </a:pPr>
            <a:endParaRPr lang="en-US" sz="2800" dirty="0">
              <a:latin typeface="Nunito" panose="02000503000000000000" pitchFamily="2" charset="0"/>
            </a:endParaRPr>
          </a:p>
          <a:p>
            <a:pPr marL="0" marR="0" indent="0" algn="l" defTabSz="457200" rtl="0" fontAlgn="auto" latinLnBrk="0" hangingPunct="0">
              <a:lnSpc>
                <a:spcPct val="100000"/>
              </a:lnSpc>
              <a:spcBef>
                <a:spcPts val="0"/>
              </a:spcBef>
              <a:spcAft>
                <a:spcPts val="0"/>
              </a:spcAft>
              <a:buClrTx/>
              <a:buSzTx/>
              <a:buFontTx/>
              <a:buNone/>
              <a:tabLst/>
            </a:pPr>
            <a:r>
              <a:rPr kumimoji="0" lang="en-US" sz="2800" b="0" i="0" u="none" strike="noStrike" cap="none" spc="0" normalizeH="0" baseline="0" dirty="0">
                <a:ln>
                  <a:noFill/>
                </a:ln>
                <a:solidFill>
                  <a:srgbClr val="000000"/>
                </a:solidFill>
                <a:effectLst/>
                <a:uFillTx/>
                <a:latin typeface="Nunito" panose="02000503000000000000" pitchFamily="2" charset="0"/>
                <a:sym typeface="Calibri"/>
              </a:rPr>
              <a:t>I hope to keep</a:t>
            </a:r>
            <a:r>
              <a:rPr kumimoji="0" lang="en-US" sz="2800" b="0" i="0" u="none" strike="noStrike" cap="none" spc="0" normalizeH="0" dirty="0">
                <a:ln>
                  <a:noFill/>
                </a:ln>
                <a:solidFill>
                  <a:srgbClr val="000000"/>
                </a:solidFill>
                <a:effectLst/>
                <a:uFillTx/>
                <a:latin typeface="Nunito" panose="02000503000000000000" pitchFamily="2" charset="0"/>
                <a:sym typeface="Calibri"/>
              </a:rPr>
              <a:t> in contact with Cradle Cincinnati throughout my time at UC and continue to  provide a helping hand as well as staying up to date on all our current reports.</a:t>
            </a:r>
          </a:p>
          <a:p>
            <a:pPr marL="0" marR="0" indent="0" algn="l" defTabSz="457200" rtl="0" fontAlgn="auto" latinLnBrk="0" hangingPunct="0">
              <a:lnSpc>
                <a:spcPct val="100000"/>
              </a:lnSpc>
              <a:spcBef>
                <a:spcPts val="0"/>
              </a:spcBef>
              <a:spcAft>
                <a:spcPts val="0"/>
              </a:spcAft>
              <a:buClrTx/>
              <a:buSzTx/>
              <a:buFontTx/>
              <a:buNone/>
              <a:tabLst/>
            </a:pPr>
            <a:endParaRPr lang="en-US" sz="2800" baseline="0" dirty="0">
              <a:latin typeface="Nunito" panose="02000503000000000000" pitchFamily="2" charset="0"/>
            </a:endParaRPr>
          </a:p>
          <a:p>
            <a:r>
              <a:rPr lang="en-US" sz="4800" dirty="0">
                <a:solidFill>
                  <a:srgbClr val="F4B332"/>
                </a:solidFill>
                <a:latin typeface="Nunito" panose="02000503000000000000" pitchFamily="2" charset="0"/>
              </a:rPr>
              <a:t>What More Can Be Done</a:t>
            </a:r>
          </a:p>
          <a:p>
            <a:r>
              <a:rPr lang="en-US" sz="2800" dirty="0">
                <a:latin typeface="Nunito" panose="02000503000000000000" pitchFamily="2" charset="0"/>
              </a:rPr>
              <a:t>As far as Cradle Cincinnati has come in the past few years, there is still a huge gap to bridge in terms of our infant mortality rate and equity between races. As they continue to reach out to women in the community, further developments could include: standardizing client intake forms between all Connections teams, developing a system that increases the follow up rate, and enhancing the education each woman receives at prenatal care visits.</a:t>
            </a:r>
          </a:p>
          <a:p>
            <a:endParaRPr lang="en-US" sz="2800" dirty="0">
              <a:latin typeface="Nunito" panose="02000503000000000000" pitchFamily="2" charset="0"/>
            </a:endParaRPr>
          </a:p>
          <a:p>
            <a:r>
              <a:rPr lang="en-US" sz="4800" dirty="0">
                <a:solidFill>
                  <a:srgbClr val="F4B332"/>
                </a:solidFill>
                <a:latin typeface="Nunito" panose="02000503000000000000" pitchFamily="2" charset="0"/>
              </a:rPr>
              <a:t>Special Thanks</a:t>
            </a:r>
          </a:p>
          <a:p>
            <a:r>
              <a:rPr lang="en-US" sz="2800" dirty="0">
                <a:latin typeface="Nunito" panose="02000503000000000000" pitchFamily="2" charset="0"/>
              </a:rPr>
              <a:t>I’d like to thank all of the staff at Cradle Cincinnati for such a warm welcome to the team and for providing me with an encouraging environment to learn and grow as a student. I give a special thanks to Jessica </a:t>
            </a:r>
            <a:r>
              <a:rPr lang="en-US" sz="2800" dirty="0" err="1">
                <a:latin typeface="Nunito" panose="02000503000000000000" pitchFamily="2" charset="0"/>
              </a:rPr>
              <a:t>Seeberger</a:t>
            </a:r>
            <a:r>
              <a:rPr lang="en-US" sz="2800" dirty="0">
                <a:latin typeface="Nunito" panose="02000503000000000000" pitchFamily="2" charset="0"/>
              </a:rPr>
              <a:t> for providing me with guidance and support through all of my endeavors. </a:t>
            </a:r>
          </a:p>
          <a:p>
            <a:endParaRPr lang="en-US" sz="2800" dirty="0">
              <a:latin typeface="Nunito" panose="02000503000000000000" pitchFamily="2" charset="0"/>
            </a:endParaRPr>
          </a:p>
          <a:p>
            <a:r>
              <a:rPr lang="en-US" sz="2800" dirty="0">
                <a:latin typeface="Nunito" panose="02000503000000000000" pitchFamily="2" charset="0"/>
              </a:rPr>
              <a:t>I would especially like to thank </a:t>
            </a:r>
            <a:r>
              <a:rPr lang="en-US" sz="2800" dirty="0" err="1">
                <a:latin typeface="Nunito" panose="02000503000000000000" pitchFamily="2" charset="0"/>
              </a:rPr>
              <a:t>Namratha</a:t>
            </a:r>
            <a:r>
              <a:rPr lang="en-US" sz="2800" dirty="0">
                <a:latin typeface="Nunito" panose="02000503000000000000" pitchFamily="2" charset="0"/>
              </a:rPr>
              <a:t> </a:t>
            </a:r>
            <a:r>
              <a:rPr lang="en-US" sz="2800" dirty="0" err="1">
                <a:latin typeface="Nunito" panose="02000503000000000000" pitchFamily="2" charset="0"/>
              </a:rPr>
              <a:t>Kolur</a:t>
            </a:r>
            <a:r>
              <a:rPr lang="en-US" sz="2800" dirty="0">
                <a:latin typeface="Nunito" panose="02000503000000000000" pitchFamily="2" charset="0"/>
              </a:rPr>
              <a:t> and Isaiah Noel, our UHP Co-Directors for all the work they’ve done and support they’ve offered throughout this program.</a:t>
            </a:r>
          </a:p>
          <a:p>
            <a:endParaRPr lang="en-US" sz="2800" dirty="0">
              <a:latin typeface="Nunito" panose="02000503000000000000" pitchFamily="2" charset="0"/>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2800" b="0" i="0" u="none" strike="noStrike" cap="none" spc="0" normalizeH="0" baseline="0" dirty="0">
              <a:ln>
                <a:noFill/>
              </a:ln>
              <a:solidFill>
                <a:srgbClr val="000000"/>
              </a:solidFill>
              <a:effectLst/>
              <a:uFillTx/>
              <a:latin typeface="Nunito" panose="02000503000000000000" pitchFamily="2" charset="0"/>
              <a:sym typeface="Calibri"/>
            </a:endParaRPr>
          </a:p>
        </p:txBody>
      </p:sp>
      <p:pic>
        <p:nvPicPr>
          <p:cNvPr id="6" name="Picture 5" descr="A group of people standing in front of a crowd posing for the camera&#10;&#10;Description automatically generated">
            <a:extLst>
              <a:ext uri="{FF2B5EF4-FFF2-40B4-BE49-F238E27FC236}">
                <a16:creationId xmlns:a16="http://schemas.microsoft.com/office/drawing/2014/main" id="{31A0589D-AAE3-3641-903D-00AF176448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74651" y="17953922"/>
            <a:ext cx="8077006" cy="4537005"/>
          </a:xfrm>
          <a:prstGeom prst="rect">
            <a:avLst/>
          </a:prstGeom>
        </p:spPr>
      </p:pic>
      <p:pic>
        <p:nvPicPr>
          <p:cNvPr id="14" name="Graphic 13">
            <a:extLst>
              <a:ext uri="{FF2B5EF4-FFF2-40B4-BE49-F238E27FC236}">
                <a16:creationId xmlns:a16="http://schemas.microsoft.com/office/drawing/2014/main" id="{F343E8D2-98CE-5341-A681-474394196F3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144719" y="22672785"/>
            <a:ext cx="7347087" cy="2487147"/>
          </a:xfrm>
          <a:prstGeom prst="rect">
            <a:avLst/>
          </a:prstGeom>
        </p:spPr>
      </p:pic>
      <p:pic>
        <p:nvPicPr>
          <p:cNvPr id="19" name="Picture 18" descr="A screenshot of a cell phone&#10;&#10;Description automatically generated">
            <a:extLst>
              <a:ext uri="{FF2B5EF4-FFF2-40B4-BE49-F238E27FC236}">
                <a16:creationId xmlns:a16="http://schemas.microsoft.com/office/drawing/2014/main" id="{1B1FEC9A-63C4-DB44-83C4-83334711B9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1813" y="19116613"/>
            <a:ext cx="6186636" cy="5229288"/>
          </a:xfrm>
          <a:prstGeom prst="rect">
            <a:avLst/>
          </a:prstGeom>
        </p:spPr>
      </p:pic>
      <p:pic>
        <p:nvPicPr>
          <p:cNvPr id="24" name="Picture 23" descr="A close up of a sign&#10;&#10;Description automatically generated">
            <a:extLst>
              <a:ext uri="{FF2B5EF4-FFF2-40B4-BE49-F238E27FC236}">
                <a16:creationId xmlns:a16="http://schemas.microsoft.com/office/drawing/2014/main" id="{DC54C488-2F61-164D-ABFA-689528AC1A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0421" y="18560327"/>
            <a:ext cx="6186636" cy="3183056"/>
          </a:xfrm>
          <a:prstGeom prst="rect">
            <a:avLst/>
          </a:prstGeom>
        </p:spPr>
      </p:pic>
      <p:pic>
        <p:nvPicPr>
          <p:cNvPr id="21" name="Picture 20" descr="A close up of a logo&#10;&#10;Description automatically generated">
            <a:extLst>
              <a:ext uri="{FF2B5EF4-FFF2-40B4-BE49-F238E27FC236}">
                <a16:creationId xmlns:a16="http://schemas.microsoft.com/office/drawing/2014/main" id="{F0DE2D4C-3B44-EE46-859B-48D44AA3469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224701" y="5314950"/>
            <a:ext cx="9897281" cy="4187023"/>
          </a:xfrm>
          <a:prstGeom prst="rect">
            <a:avLst/>
          </a:prstGeom>
        </p:spPr>
      </p:pic>
      <p:pic>
        <p:nvPicPr>
          <p:cNvPr id="30" name="Picture 29" descr="A person wearing a hat&#10;&#10;Description automatically generated">
            <a:extLst>
              <a:ext uri="{FF2B5EF4-FFF2-40B4-BE49-F238E27FC236}">
                <a16:creationId xmlns:a16="http://schemas.microsoft.com/office/drawing/2014/main" id="{F5990A16-FE8F-B44B-B26E-E461A094CA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66852" y="13710184"/>
            <a:ext cx="5403273" cy="3048000"/>
          </a:xfrm>
          <a:prstGeom prst="rect">
            <a:avLst/>
          </a:prstGeom>
        </p:spPr>
      </p:pic>
      <p:pic>
        <p:nvPicPr>
          <p:cNvPr id="34" name="Picture 33" descr="A person smiling at the camera&#10;&#10;Description automatically generated">
            <a:extLst>
              <a:ext uri="{FF2B5EF4-FFF2-40B4-BE49-F238E27FC236}">
                <a16:creationId xmlns:a16="http://schemas.microsoft.com/office/drawing/2014/main" id="{CC1E7A03-757D-9D44-9A67-9294BFA0D81E}"/>
              </a:ext>
            </a:extLst>
          </p:cNvPr>
          <p:cNvPicPr>
            <a:picLocks noChangeAspect="1"/>
          </p:cNvPicPr>
          <p:nvPr/>
        </p:nvPicPr>
        <p:blipFill rotWithShape="1">
          <a:blip r:embed="rId11">
            <a:extLst>
              <a:ext uri="{28A0092B-C50C-407E-A947-70E740481C1C}">
                <a14:useLocalDpi xmlns:a14="http://schemas.microsoft.com/office/drawing/2010/main" val="0"/>
              </a:ext>
            </a:extLst>
          </a:blip>
          <a:srcRect r="23096"/>
          <a:stretch/>
        </p:blipFill>
        <p:spPr>
          <a:xfrm>
            <a:off x="20961923" y="7244850"/>
            <a:ext cx="3664488" cy="3042150"/>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2222</TotalTime>
  <Words>857</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Metropolis Extra Light</vt:lpstr>
      <vt:lpstr>Metropolis Semi Bold</vt:lpstr>
      <vt:lpstr>Nunito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Callyn</dc:creator>
  <cp:lastModifiedBy>Samuel, Callyn (samuelcn)</cp:lastModifiedBy>
  <cp:revision>37</cp:revision>
  <dcterms:modified xsi:type="dcterms:W3CDTF">2019-07-24T21:05:57Z</dcterms:modified>
</cp:coreProperties>
</file>