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trictFirstAndLastChars="0" saveSubsetFonts="1" autoCompressPictures="0">
  <p:sldMasterIdLst>
    <p:sldMasterId id="2147483660" r:id="rId13"/>
  </p:sldMasterIdLst>
  <p:notesMasterIdLst>
    <p:notesMasterId r:id="rId15"/>
  </p:notesMasterIdLst>
  <p:sldIdLst>
    <p:sldId id="256" r:id="rId17"/>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E00122"/>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View">
  <p:normalViewPr>
    <p:restoredLeft sz="15620"/>
    <p:restoredTop sz="94660"/>
  </p:normalViewPr>
  <p:slideViewPr>
    <p:cSldViewPr snapToGrid="0" snapToObjects="1">
      <p:cViewPr>
        <p:scale>
          <a:sx n="50" d="100"/>
          <a:sy n="50" d="100"/>
        </p:scale>
        <p:origin x="-2746" y="-2016"/>
      </p:cViewPr>
      <p:guideLst/>
    </p:cSldViewPr>
  </p:slideViewPr>
  <p:notesTextViewPr>
    <p:cViewPr>
      <p:scale>
        <a:sx n="1" d="1"/>
        <a:sy n="1" d="1"/>
      </p:scale>
      <p:origin x="0" y="0"/>
    </p:cViewPr>
  </p:notesTextViewPr>
  <p:gridSpacing cx="76200" cy="76200"/>
</p:viewPr>
</file>

<file path=ppt/_rels/presentation.xml.rels><?xml version="1.0" encoding="UTF-8"?>
<Relationships xmlns="http://schemas.openxmlformats.org/package/2006/relationships"><Relationship Id="rId1" Type="http://schemas.openxmlformats.org/officeDocument/2006/relationships/tableStyles" Target="tableStyles.xml"></Relationship><Relationship Id="rId13" Type="http://schemas.openxmlformats.org/officeDocument/2006/relationships/slideMaster" Target="slideMasters/slideMaster1.xml"></Relationship><Relationship Id="rId14" Type="http://schemas.openxmlformats.org/officeDocument/2006/relationships/theme" Target="theme/theme1.xml"></Relationship><Relationship Id="rId15" Type="http://schemas.openxmlformats.org/officeDocument/2006/relationships/notesMaster" Target="notesMasters/notesMaster1.xml"></Relationship><Relationship Id="rId17" Type="http://schemas.openxmlformats.org/officeDocument/2006/relationships/slide" Target="slides/slide1.xml"></Relationship><Relationship Id="rId19" Type="http://schemas.openxmlformats.org/officeDocument/2006/relationships/viewProps" Target="viewProps.xml"></Relationship><Relationship Id="rId20" Type="http://schemas.openxmlformats.org/officeDocument/2006/relationships/presProps" Target="presProps.xml"></Relationship></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7"/>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8787"/>
          </a:xfrm>
          <a:prstGeom prst="rect">
            <a:avLst/>
          </a:prstGeom>
          <a:noFill/>
          <a:ln>
            <a:noFill/>
          </a:ln>
        </p:spPr>
        <p:txBody>
          <a:bodyPr spcFirstLastPara="1" wrap="square" lIns="91425" tIns="91425" rIns="91425" bIns="91425" anchor="t" anchorCtr="0">
            <a:noAutofit/>
          </a:bodyPr>
          <a:lstStyle>
            <a:lvl1pPr marL="0" marR="0" lvl="0" indent="0" algn="r" rtl="0">
              <a:lnSpc>
                <a:spcPct val="100000"/>
              </a:lnSpc>
              <a:spcBef>
                <a:spcPts val="0"/>
              </a:spcBef>
              <a:spcAft>
                <a:spcPts val="0"/>
              </a:spcAft>
              <a:buSzPts val="1400"/>
              <a:buNone/>
              <a:defRPr sz="1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8787"/>
          </a:xfrm>
          <a:prstGeom prst="rect">
            <a:avLst/>
          </a:prstGeom>
          <a:noFill/>
          <a:ln>
            <a:noFill/>
          </a:ln>
        </p:spPr>
        <p:txBody>
          <a:bodyPr spcFirstLastPara="1" wrap="square" lIns="91425" tIns="91425" rIns="91425" bIns="91425" anchor="b" anchorCtr="0">
            <a:noAutofit/>
          </a:bodyPr>
          <a:lstStyle>
            <a:lvl1pPr marL="0" marR="0" lvl="0" indent="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notesMaster" Target="../notesMasters/notesMaster1.xml"></Relationship><Relationship Id="rId2" Type="http://schemas.openxmlformats.org/officeDocument/2006/relationships/slide" Target="../slides/slide1.xml"></Relationship></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4:notes"/>
          <p:cNvSpPr txBox="1">
            <a:spLocks noGrp="1"/>
          </p:cNvSpPr>
          <p:nvPr>
            <p:ph type="body" idx="1"/>
          </p:nvPr>
        </p:nvSpPr>
        <p:spPr>
          <a:xfrm>
            <a:off x="685800" y="4400550"/>
            <a:ext cx="5486400" cy="360045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p4: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
        <p:cNvGrpSpPr/>
        <p:nvPr/>
      </p:nvGrpSpPr>
      <p:grpSpPr>
        <a:xfrm>
          <a:off x="0" y="0"/>
          <a:ext cx="0" cy="0"/>
          <a:chOff x="0" y="0"/>
          <a:chExt cx="0" cy="0"/>
        </a:xfrm>
      </p:grpSpPr>
      <p:sp>
        <p:nvSpPr>
          <p:cNvPr id="17" name="Google Shape;17;p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8" name="Google Shape;18;p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3"/>
        <p:cNvGrpSpPr/>
        <p:nvPr/>
      </p:nvGrpSpPr>
      <p:grpSpPr>
        <a:xfrm>
          <a:off x="0" y="0"/>
          <a:ext cx="0" cy="0"/>
          <a:chOff x="0" y="0"/>
          <a:chExt cx="0" cy="0"/>
        </a:xfrm>
      </p:grpSpPr>
      <p:sp>
        <p:nvSpPr>
          <p:cNvPr id="74" name="Google Shape;74;p1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75" name="Google Shape;75;p11"/>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8" name="Google Shape;78;p1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9"/>
        <p:cNvGrpSpPr/>
        <p:nvPr/>
      </p:nvGrpSpPr>
      <p:grpSpPr>
        <a:xfrm>
          <a:off x="0" y="0"/>
          <a:ext cx="0" cy="0"/>
          <a:chOff x="0" y="0"/>
          <a:chExt cx="0" cy="0"/>
        </a:xfrm>
      </p:grpSpPr>
      <p:sp>
        <p:nvSpPr>
          <p:cNvPr id="80" name="Google Shape;80;p12"/>
          <p:cNvSpPr txBox="1">
            <a:spLocks noGrp="1"/>
          </p:cNvSpPr>
          <p:nvPr>
            <p:ph type="ctrTitle"/>
          </p:nvPr>
        </p:nvSpPr>
        <p:spPr>
          <a:xfrm>
            <a:off x="2470150" y="6816727"/>
            <a:ext cx="27978101" cy="470535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81" name="Google Shape;81;p12"/>
          <p:cNvSpPr txBox="1">
            <a:spLocks noGrp="1"/>
          </p:cNvSpPr>
          <p:nvPr>
            <p:ph type="subTitle" idx="1"/>
          </p:nvPr>
        </p:nvSpPr>
        <p:spPr>
          <a:xfrm>
            <a:off x="4937127" y="12436477"/>
            <a:ext cx="23044149" cy="5607050"/>
          </a:xfrm>
          <a:prstGeom prst="rect">
            <a:avLst/>
          </a:prstGeom>
          <a:noFill/>
          <a:ln>
            <a:noFill/>
          </a:ln>
        </p:spPr>
        <p:txBody>
          <a:bodyPr spcFirstLastPara="1" wrap="square" lIns="91425" tIns="91425" rIns="91425" bIns="91425" anchor="t" anchorCtr="0">
            <a:noAutofit/>
          </a:bodyPr>
          <a:lstStyle>
            <a:lvl1pPr marL="0" marR="0" lvl="0" indent="0" algn="ctr" rtl="0">
              <a:spcBef>
                <a:spcPts val="2200"/>
              </a:spcBef>
              <a:spcAft>
                <a:spcPts val="0"/>
              </a:spcAft>
              <a:buClr>
                <a:schemeClr val="dk1"/>
              </a:buClr>
              <a:buSzPts val="11000"/>
              <a:buFont typeface="Arial"/>
              <a:buNone/>
              <a:defRPr sz="11000" b="0" i="0" u="none" strike="noStrike" cap="none">
                <a:solidFill>
                  <a:schemeClr val="dk1"/>
                </a:solidFill>
                <a:latin typeface="Arial"/>
                <a:ea typeface="Arial"/>
                <a:cs typeface="Arial"/>
                <a:sym typeface="Arial"/>
              </a:defRPr>
            </a:lvl1pPr>
            <a:lvl2pPr marL="914400" marR="0" lvl="1" indent="0" algn="ctr" rtl="0">
              <a:spcBef>
                <a:spcPts val="1920"/>
              </a:spcBef>
              <a:spcAft>
                <a:spcPts val="0"/>
              </a:spcAft>
              <a:buClr>
                <a:schemeClr val="dk1"/>
              </a:buClr>
              <a:buSzPts val="9600"/>
              <a:buFont typeface="Arial"/>
              <a:buNone/>
              <a:defRPr sz="9600" b="0" i="0" u="none" strike="noStrike" cap="none">
                <a:solidFill>
                  <a:schemeClr val="dk1"/>
                </a:solidFill>
                <a:latin typeface="Arial"/>
                <a:ea typeface="Arial"/>
                <a:cs typeface="Arial"/>
                <a:sym typeface="Arial"/>
              </a:defRPr>
            </a:lvl2pPr>
            <a:lvl3pPr marL="1828800" marR="0" lvl="2" indent="0" algn="ctr" rtl="0">
              <a:spcBef>
                <a:spcPts val="1640"/>
              </a:spcBef>
              <a:spcAft>
                <a:spcPts val="0"/>
              </a:spcAft>
              <a:buClr>
                <a:schemeClr val="dk1"/>
              </a:buClr>
              <a:buSzPts val="8200"/>
              <a:buFont typeface="Arial"/>
              <a:buNone/>
              <a:defRPr sz="8200" b="0" i="0" u="none" strike="noStrike" cap="none">
                <a:solidFill>
                  <a:schemeClr val="dk1"/>
                </a:solidFill>
                <a:latin typeface="Arial"/>
                <a:ea typeface="Arial"/>
                <a:cs typeface="Arial"/>
                <a:sym typeface="Arial"/>
              </a:defRPr>
            </a:lvl3pPr>
            <a:lvl4pPr marL="2743200" marR="0" lvl="3"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4pPr>
            <a:lvl5pPr marL="3657600" marR="0" lvl="4"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5pPr>
            <a:lvl6pPr marL="4572000" marR="0" lvl="5"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6pPr>
            <a:lvl7pPr marL="5486400" marR="0" lvl="6"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7pPr>
            <a:lvl8pPr marL="6400800" marR="0" lvl="7"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8pPr>
            <a:lvl9pPr marL="7315200" marR="0" lvl="8" indent="0" algn="ctr" rtl="0">
              <a:spcBef>
                <a:spcPts val="1360"/>
              </a:spcBef>
              <a:spcAft>
                <a:spcPts val="0"/>
              </a:spcAft>
              <a:buClr>
                <a:schemeClr val="dk1"/>
              </a:buClr>
              <a:buSzPts val="6800"/>
              <a:buFont typeface="Arial"/>
              <a:buNone/>
              <a:defRPr sz="6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84" name="Google Shape;84;p12"/>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3"/>
          <p:cNvSpPr txBox="1">
            <a:spLocks noGrp="1"/>
          </p:cNvSpPr>
          <p:nvPr>
            <p:ph type="title"/>
          </p:nvPr>
        </p:nvSpPr>
        <p:spPr>
          <a:xfrm rot="5400000">
            <a:off x="18208626" y="6537327"/>
            <a:ext cx="18722973" cy="7407274"/>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2" name="Google Shape;22;p3"/>
          <p:cNvSpPr txBox="1">
            <a:spLocks noGrp="1"/>
          </p:cNvSpPr>
          <p:nvPr>
            <p:ph type="body" idx="1"/>
          </p:nvPr>
        </p:nvSpPr>
        <p:spPr>
          <a:xfrm rot="5400000">
            <a:off x="3241677" y="-717550"/>
            <a:ext cx="18722973" cy="21917027"/>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25" name="Google Shape;25;p3"/>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28" name="Google Shape;28;p4"/>
          <p:cNvSpPr txBox="1">
            <a:spLocks noGrp="1"/>
          </p:cNvSpPr>
          <p:nvPr>
            <p:ph type="body" idx="1"/>
          </p:nvPr>
        </p:nvSpPr>
        <p:spPr>
          <a:xfrm rot="5400000">
            <a:off x="9218613" y="-2452687"/>
            <a:ext cx="14481175" cy="29629100"/>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6451600" y="15360650"/>
            <a:ext cx="19751676" cy="1816100"/>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34" name="Google Shape;34;p5"/>
          <p:cNvSpPr>
            <a:spLocks noGrp="1"/>
          </p:cNvSpPr>
          <p:nvPr>
            <p:ph type="pic" idx="2"/>
          </p:nvPr>
        </p:nvSpPr>
        <p:spPr>
          <a:xfrm>
            <a:off x="6451600" y="1962151"/>
            <a:ext cx="19751676" cy="13166727"/>
          </a:xfrm>
          <a:prstGeom prst="rect">
            <a:avLst/>
          </a:prstGeom>
          <a:noFill/>
          <a:ln>
            <a:noFill/>
          </a:ln>
        </p:spPr>
        <p:txBody>
          <a:bodyPr spcFirstLastPara="1" wrap="square" lIns="91425" tIns="91425" rIns="91425" bIns="91425" anchor="t" anchorCtr="0">
            <a:noAutofit/>
          </a:bodyPr>
          <a:lstStyle>
            <a:lvl1pPr marL="0" marR="0" lvl="0" indent="0" algn="l" rtl="0">
              <a:spcBef>
                <a:spcPts val="1280"/>
              </a:spcBef>
              <a:spcAft>
                <a:spcPts val="0"/>
              </a:spcAft>
              <a:buClr>
                <a:schemeClr val="dk1"/>
              </a:buClr>
              <a:buSzPts val="1400"/>
              <a:buFont typeface="Arial"/>
              <a:buNone/>
              <a:defRPr sz="6400" b="0" i="0" u="none" strike="noStrike" cap="none">
                <a:solidFill>
                  <a:schemeClr val="dk1"/>
                </a:solidFill>
                <a:latin typeface="Arial"/>
                <a:ea typeface="Arial"/>
                <a:cs typeface="Arial"/>
                <a:sym typeface="Arial"/>
              </a:defRPr>
            </a:lvl1pPr>
            <a:lvl2pPr marL="914400" marR="0" lvl="1" indent="0" algn="l" rtl="0">
              <a:spcBef>
                <a:spcPts val="1120"/>
              </a:spcBef>
              <a:spcAft>
                <a:spcPts val="0"/>
              </a:spcAft>
              <a:buClr>
                <a:schemeClr val="dk1"/>
              </a:buClr>
              <a:buSzPts val="1400"/>
              <a:buFont typeface="Arial"/>
              <a:buNone/>
              <a:defRPr sz="5600" b="0" i="0" u="none" strike="noStrike" cap="none">
                <a:solidFill>
                  <a:schemeClr val="dk1"/>
                </a:solidFill>
                <a:latin typeface="Arial"/>
                <a:ea typeface="Arial"/>
                <a:cs typeface="Arial"/>
                <a:sym typeface="Arial"/>
              </a:defRPr>
            </a:lvl2pPr>
            <a:lvl3pPr marL="1828800" marR="0" lvl="2" indent="0" algn="l" rtl="0">
              <a:spcBef>
                <a:spcPts val="960"/>
              </a:spcBef>
              <a:spcAft>
                <a:spcPts val="0"/>
              </a:spcAft>
              <a:buClr>
                <a:schemeClr val="dk1"/>
              </a:buClr>
              <a:buSzPts val="1400"/>
              <a:buFont typeface="Arial"/>
              <a:buNone/>
              <a:defRPr sz="4800" b="0" i="0" u="none" strike="noStrike" cap="none">
                <a:solidFill>
                  <a:schemeClr val="dk1"/>
                </a:solidFill>
                <a:latin typeface="Arial"/>
                <a:ea typeface="Arial"/>
                <a:cs typeface="Arial"/>
                <a:sym typeface="Arial"/>
              </a:defRPr>
            </a:lvl3pPr>
            <a:lvl4pPr marL="2743200" marR="0" lvl="3"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4pPr>
            <a:lvl5pPr marL="3657600" marR="0" lvl="4"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5pPr>
            <a:lvl6pPr marL="4572000" marR="0" lvl="5"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6pPr>
            <a:lvl7pPr marL="5486400" marR="0" lvl="6"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7pPr>
            <a:lvl8pPr marL="6400800" marR="0" lvl="7"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8pPr>
            <a:lvl9pPr marL="7315200" marR="0" lvl="8" indent="0" algn="l" rtl="0">
              <a:spcBef>
                <a:spcPts val="800"/>
              </a:spcBef>
              <a:spcAft>
                <a:spcPts val="0"/>
              </a:spcAft>
              <a:buClr>
                <a:schemeClr val="dk1"/>
              </a:buClr>
              <a:buSzPts val="1400"/>
              <a:buFont typeface="Arial"/>
              <a:buNone/>
              <a:defRPr sz="40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body" idx="1"/>
          </p:nvPr>
        </p:nvSpPr>
        <p:spPr>
          <a:xfrm>
            <a:off x="6451600" y="17176752"/>
            <a:ext cx="19751676" cy="2574926"/>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7" name="Google Shape;37;p5"/>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38" name="Google Shape;38;p5"/>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6"/>
          <p:cNvSpPr txBox="1">
            <a:spLocks noGrp="1"/>
          </p:cNvSpPr>
          <p:nvPr>
            <p:ph type="title"/>
          </p:nvPr>
        </p:nvSpPr>
        <p:spPr>
          <a:xfrm>
            <a:off x="1644651" y="873126"/>
            <a:ext cx="10829926" cy="3717924"/>
          </a:xfrm>
          <a:prstGeom prst="rect">
            <a:avLst/>
          </a:prstGeom>
          <a:noFill/>
          <a:ln>
            <a:noFill/>
          </a:ln>
        </p:spPr>
        <p:txBody>
          <a:bodyPr spcFirstLastPara="1" wrap="square" lIns="91425" tIns="91425" rIns="91425" bIns="91425" anchor="b" anchorCtr="0">
            <a:noAutofit/>
          </a:bodyPr>
          <a:lstStyle>
            <a:lvl1pPr marL="0" marR="0" lvl="0" indent="0" algn="l" rtl="0">
              <a:spcBef>
                <a:spcPts val="0"/>
              </a:spcBef>
              <a:spcAft>
                <a:spcPts val="0"/>
              </a:spcAft>
              <a:buSzPts val="1400"/>
              <a:buNone/>
              <a:defRPr sz="4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1" name="Google Shape;41;p6"/>
          <p:cNvSpPr txBox="1">
            <a:spLocks noGrp="1"/>
          </p:cNvSpPr>
          <p:nvPr>
            <p:ph type="body" idx="1"/>
          </p:nvPr>
        </p:nvSpPr>
        <p:spPr>
          <a:xfrm>
            <a:off x="12871450" y="873126"/>
            <a:ext cx="18402300" cy="18729323"/>
          </a:xfrm>
          <a:prstGeom prst="rect">
            <a:avLst/>
          </a:prstGeom>
          <a:noFill/>
          <a:ln>
            <a:noFill/>
          </a:ln>
        </p:spPr>
        <p:txBody>
          <a:bodyPr spcFirstLastPara="1" wrap="square" lIns="91425" tIns="91425" rIns="91425" bIns="91425" anchor="t" anchorCtr="0">
            <a:noAutofit/>
          </a:bodyPr>
          <a:lstStyle>
            <a:lvl1pPr marL="457200" marR="0" lvl="0" indent="-635000" algn="l" rtl="0">
              <a:spcBef>
                <a:spcPts val="1280"/>
              </a:spcBef>
              <a:spcAft>
                <a:spcPts val="0"/>
              </a:spcAft>
              <a:buClr>
                <a:schemeClr val="dk1"/>
              </a:buClr>
              <a:buSzPts val="6400"/>
              <a:buFont typeface="Arial"/>
              <a:buChar char="•"/>
              <a:defRPr sz="6400" b="0" i="0" u="none" strike="noStrike" cap="none">
                <a:solidFill>
                  <a:schemeClr val="dk1"/>
                </a:solidFill>
                <a:latin typeface="Arial"/>
                <a:ea typeface="Arial"/>
                <a:cs typeface="Arial"/>
                <a:sym typeface="Arial"/>
              </a:defRPr>
            </a:lvl1pPr>
            <a:lvl2pPr marL="914400" marR="0" lvl="1"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2pPr>
            <a:lvl3pPr marL="1371600" marR="0" lvl="2"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3pPr>
            <a:lvl4pPr marL="1828800" marR="0" lvl="3"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4pPr>
            <a:lvl5pPr marL="2286000" marR="0" lvl="4"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5pPr>
            <a:lvl6pPr marL="2743200" marR="0" lvl="5"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6pPr>
            <a:lvl7pPr marL="3200400" marR="0" lvl="6"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7pPr>
            <a:lvl8pPr marL="3657600" marR="0" lvl="7"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8pPr>
            <a:lvl9pPr marL="4114800" marR="0" lvl="8"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body" idx="2"/>
          </p:nvPr>
        </p:nvSpPr>
        <p:spPr>
          <a:xfrm>
            <a:off x="1644651" y="4591050"/>
            <a:ext cx="10829926" cy="150114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560"/>
              </a:spcBef>
              <a:spcAft>
                <a:spcPts val="0"/>
              </a:spcAft>
              <a:buClr>
                <a:schemeClr val="dk1"/>
              </a:buClr>
              <a:buSzPts val="11000"/>
              <a:buFont typeface="Arial"/>
              <a:buNone/>
              <a:defRPr sz="28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chemeClr val="dk1"/>
              </a:buClr>
              <a:buSzPts val="9600"/>
              <a:buFont typeface="Arial"/>
              <a:buNone/>
              <a:defRPr sz="2400" b="0"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8200"/>
              <a:buFont typeface="Arial"/>
              <a:buNone/>
              <a:defRPr sz="20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5pPr>
            <a:lvl6pPr marL="2743200" marR="0" lvl="5"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6pPr>
            <a:lvl7pPr marL="3200400" marR="0" lvl="6"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7pPr>
            <a:lvl8pPr marL="3657600" marR="0" lvl="7"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8pPr>
            <a:lvl9pPr marL="4114800" marR="0" lvl="8" indent="-228600" algn="l" rtl="0">
              <a:spcBef>
                <a:spcPts val="360"/>
              </a:spcBef>
              <a:spcAft>
                <a:spcPts val="0"/>
              </a:spcAft>
              <a:buClr>
                <a:schemeClr val="dk1"/>
              </a:buClr>
              <a:buSzPts val="6800"/>
              <a:buFont typeface="Arial"/>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4" name="Google Shape;44;p6"/>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5" name="Google Shape;45;p6"/>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48" name="Google Shape;48;p7"/>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49" name="Google Shape;49;p7"/>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0" name="Google Shape;50;p7"/>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1"/>
        <p:cNvGrpSpPr/>
        <p:nvPr/>
      </p:nvGrpSpPr>
      <p:grpSpPr>
        <a:xfrm>
          <a:off x="0" y="0"/>
          <a:ext cx="0" cy="0"/>
          <a:chOff x="0" y="0"/>
          <a:chExt cx="0" cy="0"/>
        </a:xfrm>
      </p:grpSpPr>
      <p:sp>
        <p:nvSpPr>
          <p:cNvPr id="52" name="Google Shape;52;p8"/>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53" name="Google Shape;53;p8"/>
          <p:cNvSpPr txBox="1">
            <a:spLocks noGrp="1"/>
          </p:cNvSpPr>
          <p:nvPr>
            <p:ph type="body" idx="1"/>
          </p:nvPr>
        </p:nvSpPr>
        <p:spPr>
          <a:xfrm>
            <a:off x="1644650" y="4911727"/>
            <a:ext cx="14544675"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54" name="Google Shape;54;p8"/>
          <p:cNvSpPr txBox="1">
            <a:spLocks noGrp="1"/>
          </p:cNvSpPr>
          <p:nvPr>
            <p:ph type="body" idx="2"/>
          </p:nvPr>
        </p:nvSpPr>
        <p:spPr>
          <a:xfrm>
            <a:off x="1644650" y="6959601"/>
            <a:ext cx="14544675"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55" name="Google Shape;55;p8"/>
          <p:cNvSpPr txBox="1">
            <a:spLocks noGrp="1"/>
          </p:cNvSpPr>
          <p:nvPr>
            <p:ph type="body" idx="3"/>
          </p:nvPr>
        </p:nvSpPr>
        <p:spPr>
          <a:xfrm>
            <a:off x="16722727" y="4911727"/>
            <a:ext cx="14551024" cy="2047874"/>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960"/>
              </a:spcBef>
              <a:spcAft>
                <a:spcPts val="0"/>
              </a:spcAft>
              <a:buClr>
                <a:schemeClr val="dk1"/>
              </a:buClr>
              <a:buSzPts val="11000"/>
              <a:buFont typeface="Arial"/>
              <a:buNone/>
              <a:defRPr sz="4800" b="1" i="0" u="none" strike="noStrike" cap="none">
                <a:solidFill>
                  <a:schemeClr val="dk1"/>
                </a:solidFill>
                <a:latin typeface="Arial"/>
                <a:ea typeface="Arial"/>
                <a:cs typeface="Arial"/>
                <a:sym typeface="Arial"/>
              </a:defRPr>
            </a:lvl1pPr>
            <a:lvl2pPr marL="914400" marR="0" lvl="1" indent="-228600" algn="l" rtl="0">
              <a:spcBef>
                <a:spcPts val="800"/>
              </a:spcBef>
              <a:spcAft>
                <a:spcPts val="0"/>
              </a:spcAft>
              <a:buClr>
                <a:schemeClr val="dk1"/>
              </a:buClr>
              <a:buSzPts val="9600"/>
              <a:buFont typeface="Arial"/>
              <a:buNone/>
              <a:defRPr sz="4000" b="1" i="0" u="none" strike="noStrike" cap="none">
                <a:solidFill>
                  <a:schemeClr val="dk1"/>
                </a:solidFill>
                <a:latin typeface="Arial"/>
                <a:ea typeface="Arial"/>
                <a:cs typeface="Arial"/>
                <a:sym typeface="Arial"/>
              </a:defRPr>
            </a:lvl2pPr>
            <a:lvl3pPr marL="1371600" marR="0" lvl="2" indent="-228600" algn="l" rtl="0">
              <a:spcBef>
                <a:spcPts val="720"/>
              </a:spcBef>
              <a:spcAft>
                <a:spcPts val="0"/>
              </a:spcAft>
              <a:buClr>
                <a:schemeClr val="dk1"/>
              </a:buClr>
              <a:buSzPts val="8200"/>
              <a:buFont typeface="Arial"/>
              <a:buNone/>
              <a:defRPr sz="3600" b="1" i="0" u="none" strike="noStrike" cap="none">
                <a:solidFill>
                  <a:schemeClr val="dk1"/>
                </a:solidFill>
                <a:latin typeface="Arial"/>
                <a:ea typeface="Arial"/>
                <a:cs typeface="Arial"/>
                <a:sym typeface="Arial"/>
              </a:defRPr>
            </a:lvl3pPr>
            <a:lvl4pPr marL="1828800" marR="0" lvl="3"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4pPr>
            <a:lvl5pPr marL="2286000" marR="0" lvl="4"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5pPr>
            <a:lvl6pPr marL="2743200" marR="0" lvl="5"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6pPr>
            <a:lvl7pPr marL="3200400" marR="0" lvl="6"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7pPr>
            <a:lvl8pPr marL="3657600" marR="0" lvl="7"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8pPr>
            <a:lvl9pPr marL="4114800" marR="0" lvl="8" indent="-228600" algn="l" rtl="0">
              <a:spcBef>
                <a:spcPts val="640"/>
              </a:spcBef>
              <a:spcAft>
                <a:spcPts val="0"/>
              </a:spcAft>
              <a:buClr>
                <a:schemeClr val="dk1"/>
              </a:buClr>
              <a:buSzPts val="6800"/>
              <a:buFont typeface="Arial"/>
              <a:buNone/>
              <a:defRPr sz="3200" b="1"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body" idx="4"/>
          </p:nvPr>
        </p:nvSpPr>
        <p:spPr>
          <a:xfrm>
            <a:off x="16722727" y="6959601"/>
            <a:ext cx="14551024" cy="12642850"/>
          </a:xfrm>
          <a:prstGeom prst="rect">
            <a:avLst/>
          </a:prstGeom>
          <a:noFill/>
          <a:ln>
            <a:noFill/>
          </a:ln>
        </p:spPr>
        <p:txBody>
          <a:bodyPr spcFirstLastPara="1" wrap="square" lIns="91425" tIns="91425" rIns="91425" bIns="91425" anchor="t" anchorCtr="0">
            <a:noAutofit/>
          </a:bodyPr>
          <a:lstStyle>
            <a:lvl1pPr marL="457200" marR="0" lvl="0"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1pPr>
            <a:lvl2pPr marL="914400" marR="0" lvl="1"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2pPr>
            <a:lvl3pPr marL="1371600" marR="0" lvl="2"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3pPr>
            <a:lvl4pPr marL="1828800" marR="0" lvl="3"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4pPr>
            <a:lvl5pPr marL="2286000" marR="0" lvl="4"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5pPr>
            <a:lvl6pPr marL="2743200" marR="0" lvl="5"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6pPr>
            <a:lvl7pPr marL="3200400" marR="0" lvl="6"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7pPr>
            <a:lvl8pPr marL="3657600" marR="0" lvl="7"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8pPr>
            <a:lvl9pPr marL="4114800" marR="0" lvl="8" indent="-431800" algn="l" rtl="0">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8" name="Google Shape;58;p8"/>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59" name="Google Shape;59;p8"/>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9"/>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2" name="Google Shape;62;p9"/>
          <p:cNvSpPr txBox="1">
            <a:spLocks noGrp="1"/>
          </p:cNvSpPr>
          <p:nvPr>
            <p:ph type="body" idx="1"/>
          </p:nvPr>
        </p:nvSpPr>
        <p:spPr>
          <a:xfrm>
            <a:off x="1644651"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body" idx="2"/>
          </p:nvPr>
        </p:nvSpPr>
        <p:spPr>
          <a:xfrm>
            <a:off x="16611602" y="5121277"/>
            <a:ext cx="14662150" cy="14481174"/>
          </a:xfrm>
          <a:prstGeom prst="rect">
            <a:avLst/>
          </a:prstGeom>
          <a:noFill/>
          <a:ln>
            <a:noFill/>
          </a:ln>
        </p:spPr>
        <p:txBody>
          <a:bodyPr spcFirstLastPara="1" wrap="square" lIns="91425" tIns="91425" rIns="91425" bIns="91425" anchor="t" anchorCtr="0">
            <a:noAutofit/>
          </a:bodyPr>
          <a:lstStyle>
            <a:lvl1pPr marL="457200" marR="0" lvl="0" indent="-584200" algn="l" rtl="0">
              <a:spcBef>
                <a:spcPts val="1120"/>
              </a:spcBef>
              <a:spcAft>
                <a:spcPts val="0"/>
              </a:spcAft>
              <a:buClr>
                <a:schemeClr val="dk1"/>
              </a:buClr>
              <a:buSzPts val="5600"/>
              <a:buFont typeface="Arial"/>
              <a:buChar char="•"/>
              <a:defRPr sz="5600" b="0" i="0" u="none" strike="noStrike" cap="none">
                <a:solidFill>
                  <a:schemeClr val="dk1"/>
                </a:solidFill>
                <a:latin typeface="Arial"/>
                <a:ea typeface="Arial"/>
                <a:cs typeface="Arial"/>
                <a:sym typeface="Arial"/>
              </a:defRPr>
            </a:lvl1pPr>
            <a:lvl2pPr marL="914400" marR="0" lvl="1" indent="-533400" algn="l" rtl="0">
              <a:spcBef>
                <a:spcPts val="960"/>
              </a:spcBef>
              <a:spcAft>
                <a:spcPts val="0"/>
              </a:spcAft>
              <a:buClr>
                <a:schemeClr val="dk1"/>
              </a:buClr>
              <a:buSzPts val="4800"/>
              <a:buFont typeface="Arial"/>
              <a:buChar char="–"/>
              <a:defRPr sz="4800" b="0" i="0" u="none" strike="noStrike" cap="none">
                <a:solidFill>
                  <a:schemeClr val="dk1"/>
                </a:solidFill>
                <a:latin typeface="Arial"/>
                <a:ea typeface="Arial"/>
                <a:cs typeface="Arial"/>
                <a:sym typeface="Arial"/>
              </a:defRPr>
            </a:lvl2pPr>
            <a:lvl3pPr marL="1371600" marR="0" lvl="2" indent="-482600" algn="l" rtl="0">
              <a:spcBef>
                <a:spcPts val="800"/>
              </a:spcBef>
              <a:spcAft>
                <a:spcPts val="0"/>
              </a:spcAft>
              <a:buClr>
                <a:schemeClr val="dk1"/>
              </a:buClr>
              <a:buSzPts val="4000"/>
              <a:buFont typeface="Arial"/>
              <a:buChar char="•"/>
              <a:defRPr sz="4000" b="0" i="0" u="none" strike="noStrike" cap="none">
                <a:solidFill>
                  <a:schemeClr val="dk1"/>
                </a:solidFill>
                <a:latin typeface="Arial"/>
                <a:ea typeface="Arial"/>
                <a:cs typeface="Arial"/>
                <a:sym typeface="Arial"/>
              </a:defRPr>
            </a:lvl3pPr>
            <a:lvl4pPr marL="1828800" marR="0" lvl="3"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4pPr>
            <a:lvl5pPr marL="2286000" marR="0" lvl="4"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5pPr>
            <a:lvl6pPr marL="2743200" marR="0" lvl="5"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6pPr>
            <a:lvl7pPr marL="3200400" marR="0" lvl="6"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7pPr>
            <a:lvl8pPr marL="3657600" marR="0" lvl="7"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8pPr>
            <a:lvl9pPr marL="4114800" marR="0" lvl="8" indent="-457200" algn="l" rtl="0">
              <a:spcBef>
                <a:spcPts val="720"/>
              </a:spcBef>
              <a:spcAft>
                <a:spcPts val="0"/>
              </a:spcAft>
              <a:buClr>
                <a:schemeClr val="dk1"/>
              </a:buClr>
              <a:buSzPts val="3600"/>
              <a:buFont typeface="Arial"/>
              <a:buChar char="»"/>
              <a:defRPr sz="36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5" name="Google Shape;65;p9"/>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66" name="Google Shape;66;p9"/>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7"/>
        <p:cNvGrpSpPr/>
        <p:nvPr/>
      </p:nvGrpSpPr>
      <p:grpSpPr>
        <a:xfrm>
          <a:off x="0" y="0"/>
          <a:ext cx="0" cy="0"/>
          <a:chOff x="0" y="0"/>
          <a:chExt cx="0" cy="0"/>
        </a:xfrm>
      </p:grpSpPr>
      <p:sp>
        <p:nvSpPr>
          <p:cNvPr id="68" name="Google Shape;68;p10"/>
          <p:cNvSpPr txBox="1">
            <a:spLocks noGrp="1"/>
          </p:cNvSpPr>
          <p:nvPr>
            <p:ph type="title"/>
          </p:nvPr>
        </p:nvSpPr>
        <p:spPr>
          <a:xfrm>
            <a:off x="2600327" y="14103350"/>
            <a:ext cx="27981274" cy="4356100"/>
          </a:xfrm>
          <a:prstGeom prst="rect">
            <a:avLst/>
          </a:prstGeom>
          <a:noFill/>
          <a:ln>
            <a:noFill/>
          </a:ln>
        </p:spPr>
        <p:txBody>
          <a:bodyPr spcFirstLastPara="1" wrap="square" lIns="91425" tIns="91425" rIns="91425" bIns="91425" anchor="t" anchorCtr="0">
            <a:noAutofit/>
          </a:bodyPr>
          <a:lstStyle>
            <a:lvl1pPr marL="0" marR="0" lvl="0" indent="0" algn="l" rtl="0">
              <a:spcBef>
                <a:spcPts val="0"/>
              </a:spcBef>
              <a:spcAft>
                <a:spcPts val="0"/>
              </a:spcAft>
              <a:buSzPts val="1400"/>
              <a:buNone/>
              <a:defRPr sz="8000" b="1"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69" name="Google Shape;69;p10"/>
          <p:cNvSpPr txBox="1">
            <a:spLocks noGrp="1"/>
          </p:cNvSpPr>
          <p:nvPr>
            <p:ph type="body" idx="1"/>
          </p:nvPr>
        </p:nvSpPr>
        <p:spPr>
          <a:xfrm>
            <a:off x="2600327" y="9302750"/>
            <a:ext cx="27981274" cy="4800600"/>
          </a:xfrm>
          <a:prstGeom prst="rect">
            <a:avLst/>
          </a:prstGeom>
          <a:noFill/>
          <a:ln>
            <a:noFill/>
          </a:ln>
        </p:spPr>
        <p:txBody>
          <a:bodyPr spcFirstLastPara="1" wrap="square" lIns="91425" tIns="91425" rIns="91425" bIns="91425" anchor="b" anchorCtr="0">
            <a:noAutofit/>
          </a:bodyPr>
          <a:lstStyle>
            <a:lvl1pPr marL="457200" marR="0" lvl="0" indent="-228600" algn="l" rtl="0">
              <a:spcBef>
                <a:spcPts val="800"/>
              </a:spcBef>
              <a:spcAft>
                <a:spcPts val="0"/>
              </a:spcAft>
              <a:buClr>
                <a:schemeClr val="dk1"/>
              </a:buClr>
              <a:buSzPts val="11000"/>
              <a:buFont typeface="Arial"/>
              <a:buNone/>
              <a:defRPr sz="4000" b="0" i="0" u="none" strike="noStrike" cap="none">
                <a:solidFill>
                  <a:schemeClr val="dk1"/>
                </a:solidFill>
                <a:latin typeface="Arial"/>
                <a:ea typeface="Arial"/>
                <a:cs typeface="Arial"/>
                <a:sym typeface="Arial"/>
              </a:defRPr>
            </a:lvl1pPr>
            <a:lvl2pPr marL="914400" marR="0" lvl="1" indent="-228600" algn="l" rtl="0">
              <a:spcBef>
                <a:spcPts val="720"/>
              </a:spcBef>
              <a:spcAft>
                <a:spcPts val="0"/>
              </a:spcAft>
              <a:buClr>
                <a:schemeClr val="dk1"/>
              </a:buClr>
              <a:buSzPts val="9600"/>
              <a:buFont typeface="Arial"/>
              <a:buNone/>
              <a:defRPr sz="3600" b="0" i="0" u="none" strike="noStrike" cap="none">
                <a:solidFill>
                  <a:schemeClr val="dk1"/>
                </a:solidFill>
                <a:latin typeface="Arial"/>
                <a:ea typeface="Arial"/>
                <a:cs typeface="Arial"/>
                <a:sym typeface="Arial"/>
              </a:defRPr>
            </a:lvl2pPr>
            <a:lvl3pPr marL="1371600" marR="0" lvl="2" indent="-228600" algn="l" rtl="0">
              <a:spcBef>
                <a:spcPts val="640"/>
              </a:spcBef>
              <a:spcAft>
                <a:spcPts val="0"/>
              </a:spcAft>
              <a:buClr>
                <a:schemeClr val="dk1"/>
              </a:buClr>
              <a:buSzPts val="8200"/>
              <a:buFont typeface="Arial"/>
              <a:buNone/>
              <a:defRPr sz="3200" b="0" i="0" u="none" strike="noStrike" cap="none">
                <a:solidFill>
                  <a:schemeClr val="dk1"/>
                </a:solidFill>
                <a:latin typeface="Arial"/>
                <a:ea typeface="Arial"/>
                <a:cs typeface="Arial"/>
                <a:sym typeface="Arial"/>
              </a:defRPr>
            </a:lvl3pPr>
            <a:lvl4pPr marL="1828800" marR="0" lvl="3"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4pPr>
            <a:lvl5pPr marL="2286000" marR="0" lvl="4"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5pPr>
            <a:lvl6pPr marL="2743200" marR="0" lvl="5"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6pPr>
            <a:lvl7pPr marL="3200400" marR="0" lvl="6"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7pPr>
            <a:lvl8pPr marL="3657600" marR="0" lvl="7"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8pPr>
            <a:lvl9pPr marL="4114800" marR="0" lvl="8" indent="-228600" algn="l" rtl="0">
              <a:spcBef>
                <a:spcPts val="560"/>
              </a:spcBef>
              <a:spcAft>
                <a:spcPts val="0"/>
              </a:spcAft>
              <a:buClr>
                <a:schemeClr val="dk1"/>
              </a:buClr>
              <a:buSzPts val="6800"/>
              <a:buFont typeface="Arial"/>
              <a:buNone/>
              <a:defRPr sz="2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72" name="Google Shape;72;p10"/>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644650" y="879475"/>
            <a:ext cx="29629100" cy="3657600"/>
          </a:xfrm>
          <a:prstGeom prst="rect">
            <a:avLst/>
          </a:prstGeom>
          <a:noFill/>
          <a:ln>
            <a:noFill/>
          </a:ln>
        </p:spPr>
        <p:txBody>
          <a:bodyPr spcFirstLastPara="1" wrap="square" lIns="91425" tIns="91425" rIns="91425" bIns="91425" anchor="ctr" anchorCtr="0">
            <a:noAutofit/>
          </a:bodyPr>
          <a:lstStyle>
            <a:lvl1pPr marL="0" marR="0" lvl="0"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1pPr>
            <a:lvl2pPr marL="0" marR="0" lvl="1"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2pPr>
            <a:lvl3pPr marL="0" marR="0" lvl="2"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3pPr>
            <a:lvl4pPr marL="0" marR="0" lvl="3"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4pPr>
            <a:lvl5pPr marL="0" marR="0" lvl="4"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5pPr>
            <a:lvl6pPr marL="914400" marR="0" lvl="5"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6pPr>
            <a:lvl7pPr marL="1828800" marR="0" lvl="6"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7pPr>
            <a:lvl8pPr marL="2743200" marR="0" lvl="7"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8pPr>
            <a:lvl9pPr marL="3657600" marR="0" lvl="8" indent="0" algn="ctr" rtl="0">
              <a:spcBef>
                <a:spcPts val="0"/>
              </a:spcBef>
              <a:spcAft>
                <a:spcPts val="0"/>
              </a:spcAft>
              <a:buSzPts val="1400"/>
              <a:buNone/>
              <a:defRPr sz="15000" b="0" i="0" u="none" strike="noStrike" cap="none">
                <a:solidFill>
                  <a:schemeClr val="dk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1644650" y="5121275"/>
            <a:ext cx="29629100" cy="14481175"/>
          </a:xfrm>
          <a:prstGeom prst="rect">
            <a:avLst/>
          </a:prstGeom>
          <a:noFill/>
          <a:ln>
            <a:noFill/>
          </a:ln>
        </p:spPr>
        <p:txBody>
          <a:bodyPr spcFirstLastPara="1" wrap="square" lIns="91425" tIns="91425" rIns="91425" bIns="91425" anchor="t" anchorCtr="0">
            <a:no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Arial"/>
                <a:ea typeface="Arial"/>
                <a:cs typeface="Arial"/>
                <a:sym typeface="Arial"/>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Arial"/>
                <a:ea typeface="Arial"/>
                <a:cs typeface="Arial"/>
                <a:sym typeface="Arial"/>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Arial"/>
                <a:ea typeface="Arial"/>
                <a:cs typeface="Arial"/>
                <a:sym typeface="Arial"/>
              </a:defRPr>
            </a:lvl3pPr>
            <a:lvl4pPr marL="1828800" marR="0" lvl="3"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4pPr>
            <a:lvl5pPr marL="2286000" marR="0" lvl="4"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5pPr>
            <a:lvl6pPr marL="2743200" marR="0" lvl="5"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6pPr>
            <a:lvl7pPr marL="3200400" marR="0" lvl="6"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7pPr>
            <a:lvl8pPr marL="3657600" marR="0" lvl="7"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8pPr>
            <a:lvl9pPr marL="4114800" marR="0" lvl="8" indent="-660400" algn="l" rtl="0">
              <a:spcBef>
                <a:spcPts val="1360"/>
              </a:spcBef>
              <a:spcAft>
                <a:spcPts val="0"/>
              </a:spcAft>
              <a:buClr>
                <a:schemeClr val="dk1"/>
              </a:buClr>
              <a:buSzPts val="6800"/>
              <a:buFont typeface="Arial"/>
              <a:buChar char="»"/>
              <a:defRPr sz="6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1644650" y="19983450"/>
            <a:ext cx="76835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11245850" y="19983450"/>
            <a:ext cx="10426700" cy="1524000"/>
          </a:xfrm>
          <a:prstGeom prst="rect">
            <a:avLst/>
          </a:prstGeom>
          <a:noFill/>
          <a:ln>
            <a:noFill/>
          </a:ln>
        </p:spPr>
        <p:txBody>
          <a:bodyPr spcFirstLastPara="1" wrap="square" lIns="91425" tIns="91425" rIns="91425" bIns="91425" anchor="t" anchorCtr="0">
            <a:noAutofit/>
          </a:bodyPr>
          <a:lstStyle>
            <a:lvl1pPr marL="0" marR="0" lvl="0" indent="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1pPr>
            <a:lvl2pPr marL="914400" marR="0" lvl="1" indent="-4572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2pPr>
            <a:lvl3pPr marL="1828800" marR="0" lvl="2" indent="-914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3pPr>
            <a:lvl4pPr marL="2743200" marR="0" lvl="3" indent="-13716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4pPr>
            <a:lvl5pPr marL="3657600" marR="0" lvl="4" indent="-1828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5pPr>
            <a:lvl6pPr marL="4572000" marR="0" lvl="5" indent="-2286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6pPr>
            <a:lvl7pPr marL="6400800" marR="0" lvl="6" indent="-32004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7pPr>
            <a:lvl8pPr marL="9144000" marR="0" lvl="7" indent="-45720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8pPr>
            <a:lvl9pPr marL="12801600" marR="0" lvl="8" indent="-6400800" algn="l" rtl="0">
              <a:lnSpc>
                <a:spcPct val="100000"/>
              </a:lnSpc>
              <a:spcBef>
                <a:spcPts val="0"/>
              </a:spcBef>
              <a:spcAft>
                <a:spcPts val="0"/>
              </a:spcAft>
              <a:buSzPts val="1400"/>
              <a:buNone/>
              <a:defRPr sz="62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23590250" y="19983450"/>
            <a:ext cx="7683500" cy="1524000"/>
          </a:xfrm>
          <a:prstGeom prst="rect">
            <a:avLst/>
          </a:prstGeom>
          <a:noFill/>
          <a:ln>
            <a:noFill/>
          </a:ln>
        </p:spPr>
        <p:txBody>
          <a:bodyPr spcFirstLastPara="1" wrap="square" lIns="313475" tIns="156725" rIns="313475" bIns="156725" anchor="t" anchorCtr="0">
            <a:noAutofit/>
          </a:bodyPr>
          <a:lstStyle>
            <a:lvl1pPr marL="0" marR="0" lvl="0"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Font typeface="Arial"/>
              <a:buNone/>
              <a:defRPr sz="48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pic>
        <p:nvPicPr>
          <p:cNvPr id="15" name="Google Shape;15;p1" descr="ps1218_01red_300"/>
          <p:cNvPicPr preferRelativeResize="0"/>
          <p:nvPr/>
        </p:nvPicPr>
        <p:blipFill rotWithShape="1">
          <a:blip r:embed="rId13">
            <a:alphaModFix/>
          </a:blip>
          <a:srcRect/>
          <a:stretch/>
        </p:blipFill>
        <p:spPr>
          <a:xfrm>
            <a:off x="0" y="17186275"/>
            <a:ext cx="32908876" cy="475932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Relationships xmlns="http://schemas.openxmlformats.org/package/2006/relationships"><Relationship Id="rId3" Type="http://schemas.openxmlformats.org/officeDocument/2006/relationships/image" Target="../media/image2.jpg"></Relationship><Relationship Id="rId7" Type="http://schemas.openxmlformats.org/officeDocument/2006/relationships/image" Target="../media/image6.png"></Relationship><Relationship Id="rId2" Type="http://schemas.openxmlformats.org/officeDocument/2006/relationships/notesSlide" Target="../notesSlides/notesSlide1.xml"></Relationship><Relationship Id="rId6" Type="http://schemas.openxmlformats.org/officeDocument/2006/relationships/image" Target="../media/image5.jpeg"></Relationship><Relationship Id="rId5" Type="http://schemas.openxmlformats.org/officeDocument/2006/relationships/image" Target="../media/image4.jpeg"></Relationship><Relationship Id="rId4" Type="http://schemas.openxmlformats.org/officeDocument/2006/relationships/image" Target="../media/image3.jpeg"></Relationship><Relationship Id="rId8" Type="http://schemas.openxmlformats.org/officeDocument/2006/relationships/slideLayout" Target="../slideLayouts/slideLayout1.xml"></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Shape 88"/>
        <p:cNvGrpSpPr/>
        <p:nvPr/>
      </p:nvGrpSpPr>
      <p:grpSpPr>
        <a:xfrm>
          <a:off x="0" y="0"/>
          <a:ext cx="0" cy="0"/>
          <a:chOff x="0" y="0"/>
          <a:chExt cx="0" cy="0"/>
        </a:xfrm>
      </p:grpSpPr>
      <p:pic>
        <p:nvPicPr>
          <p:cNvPr id="89" name="Google Shape;89;p13"/>
          <p:cNvPicPr preferRelativeResize="0"/>
          <p:nvPr/>
        </p:nvPicPr>
        <p:blipFill rotWithShape="1">
          <a:blip r:embed="rId3">
            <a:alphaModFix/>
          </a:blip>
          <a:srcRect/>
          <a:stretch/>
        </p:blipFill>
        <p:spPr>
          <a:xfrm>
            <a:off x="27694255" y="1633220"/>
            <a:ext cx="4211320" cy="3103245"/>
          </a:xfrm>
          <a:prstGeom prst="rect">
            <a:avLst/>
          </a:prstGeom>
          <a:noFill/>
          <a:ln>
            <a:noFill/>
          </a:ln>
        </p:spPr>
      </p:pic>
      <p:sp>
        <p:nvSpPr>
          <p:cNvPr id="91" name="Google Shape;91;p13"/>
          <p:cNvSpPr txBox="1"/>
          <p:nvPr/>
        </p:nvSpPr>
        <p:spPr>
          <a:xfrm>
            <a:off x="941070" y="415925"/>
            <a:ext cx="30659705" cy="378587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sz="7600" b="1" dirty="0">
                <a:solidFill>
                  <a:schemeClr val="dk1"/>
                </a:solidFill>
              </a:rPr>
              <a:t>Lighthouse Youth and Family Services: Mecum House</a:t>
            </a:r>
          </a:p>
          <a:p>
            <a:pPr marL="0" marR="0" lvl="0" indent="0" algn="ctr" rtl="0">
              <a:lnSpc>
                <a:spcPct val="100000"/>
              </a:lnSpc>
              <a:spcBef>
                <a:spcPts val="0"/>
              </a:spcBef>
              <a:spcAft>
                <a:spcPts val="0"/>
              </a:spcAft>
              <a:buClr>
                <a:schemeClr val="dk1"/>
              </a:buClr>
              <a:buFont typeface="Arial"/>
              <a:buNone/>
            </a:pPr>
            <a:r>
              <a:rPr lang="en-US" sz="6000" b="1" dirty="0">
                <a:solidFill>
                  <a:schemeClr val="dk1"/>
                </a:solidFill>
              </a:rPr>
              <a:t>Urban Health Project Summer 2019</a:t>
            </a:r>
          </a:p>
          <a:p>
            <a:pPr marL="0" marR="0" lvl="0" indent="0" algn="ctr" rtl="0">
              <a:lnSpc>
                <a:spcPct val="100000"/>
              </a:lnSpc>
              <a:spcBef>
                <a:spcPts val="0"/>
              </a:spcBef>
              <a:spcAft>
                <a:spcPts val="0"/>
              </a:spcAft>
              <a:buClr>
                <a:schemeClr val="dk1"/>
              </a:buClr>
              <a:buFont typeface="Arial"/>
              <a:buNone/>
            </a:pPr>
            <a:r>
              <a:rPr lang="en-US" sz="4800" b="1" dirty="0">
                <a:solidFill>
                  <a:schemeClr val="dk1"/>
                </a:solidFill>
              </a:rPr>
              <a:t>Sarah Wagner</a:t>
            </a:r>
          </a:p>
          <a:p>
            <a:pPr marL="0" marR="0" lvl="0" indent="0" algn="ctr" rtl="0">
              <a:lnSpc>
                <a:spcPct val="100000"/>
              </a:lnSpc>
              <a:spcBef>
                <a:spcPts val="0"/>
              </a:spcBef>
              <a:spcAft>
                <a:spcPts val="0"/>
              </a:spcAft>
              <a:buClr>
                <a:schemeClr val="dk1"/>
              </a:buClr>
              <a:buFont typeface="Arial"/>
              <a:buNone/>
            </a:pPr>
            <a:endParaRPr dirty="0"/>
          </a:p>
        </p:txBody>
      </p:sp>
      <p:sp>
        <p:nvSpPr>
          <p:cNvPr id="93" name="Google Shape;93;p13"/>
          <p:cNvSpPr txBox="1"/>
          <p:nvPr/>
        </p:nvSpPr>
        <p:spPr>
          <a:xfrm>
            <a:off x="1450975" y="11428095"/>
            <a:ext cx="4890770" cy="5238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E00122"/>
              </a:buClr>
              <a:buFont typeface="Arial"/>
              <a:buNone/>
            </a:pPr>
            <a:r>
              <a:rPr lang="en-US" sz="4000" b="1" dirty="0">
                <a:solidFill>
                  <a:srgbClr val="E00122"/>
                </a:solidFill>
              </a:rPr>
              <a:t>Mecum Hou</a:t>
            </a:r>
            <a:r>
              <a:rPr lang="en-US" sz="4000" b="1" i="0" u="none" strike="noStrike" cap="none" dirty="0">
                <a:solidFill>
                  <a:srgbClr val="E00122"/>
                </a:solidFill>
                <a:latin typeface="Arial"/>
                <a:ea typeface="Arial"/>
                <a:cs typeface="Arial"/>
                <a:sym typeface="Arial"/>
              </a:rPr>
              <a:t>se</a:t>
            </a:r>
            <a:endParaRPr lang="en-US" sz="4000" dirty="0"/>
          </a:p>
        </p:txBody>
      </p:sp>
      <p:sp>
        <p:nvSpPr>
          <p:cNvPr id="98" name="Google Shape;98;p13"/>
          <p:cNvSpPr txBox="1"/>
          <p:nvPr/>
        </p:nvSpPr>
        <p:spPr>
          <a:xfrm>
            <a:off x="569595" y="5108575"/>
            <a:ext cx="7589520" cy="6067425"/>
          </a:xfrm>
          <a:prstGeom prst="rect">
            <a:avLst/>
          </a:prstGeom>
          <a:noFill/>
          <a:ln>
            <a:noFill/>
          </a:ln>
        </p:spPr>
        <p:txBody>
          <a:bodyPr spcFirstLastPara="1" wrap="square" lIns="91425" tIns="45700" rIns="91425" bIns="45700" anchor="t" anchorCtr="0">
            <a:noAutofit/>
          </a:bodyPr>
          <a:lstStyle/>
          <a:p>
            <a:pPr algn="ctr">
              <a:buClr>
                <a:schemeClr val="dk1"/>
              </a:buClr>
            </a:pPr>
            <a:r>
              <a:rPr lang="en-US" altLang="en-US" sz="4000" b="1" dirty="0">
                <a:solidFill>
                  <a:srgbClr val="E00122"/>
                </a:solidFill>
              </a:rPr>
              <a:t>Lighthouse Youth and </a:t>
            </a:r>
          </a:p>
          <a:p>
            <a:pPr algn="ctr">
              <a:buClr>
                <a:schemeClr val="dk1"/>
              </a:buClr>
            </a:pPr>
            <a:r>
              <a:rPr lang="en-US" altLang="en-US" sz="4000" b="1" dirty="0">
                <a:solidFill>
                  <a:srgbClr val="E00122"/>
                </a:solidFill>
              </a:rPr>
              <a:t>Family Services</a:t>
            </a:r>
          </a:p>
          <a:p>
            <a:pPr algn="ctr">
              <a:buClr>
                <a:schemeClr val="dk1"/>
              </a:buClr>
            </a:pPr>
            <a:endParaRPr lang="en-US" altLang="en-US" sz="1800" b="1" dirty="0">
              <a:solidFill>
                <a:srgbClr val="E00122"/>
              </a:solidFill>
              <a:ea typeface="+mn-ea"/>
            </a:endParaRPr>
          </a:p>
          <a:p>
            <a:pPr lvl="0" fontAlgn="base">
              <a:spcBef>
                <a:spcPct val="0"/>
              </a:spcBef>
              <a:spcAft>
                <a:spcPct val="0"/>
              </a:spcAft>
              <a:buClrTx/>
            </a:pPr>
            <a:r>
              <a:rPr lang="en-US" altLang="en-US" sz="2400" kern="1200" dirty="0">
                <a:latin typeface="Arial" panose="020B0604020202020204" pitchFamily="34" charset="0"/>
                <a:ea typeface="+mn-ea"/>
                <a:cs typeface="+mn-cs"/>
              </a:rPr>
              <a:t>Lighthouse Youth and Family Services was founded in 1969 with the goal of providing a better future for young people and families experiencing homelessness. Today, Lighthouse serves hundreds of individuals on a daily basis. Some of the services that Lighthouse provides include:</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Behavioral health and psychiatric services</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Residential treatment facilities</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Group shelters</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Independent living services</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Educational support</a:t>
            </a:r>
          </a:p>
          <a:p>
            <a:pPr marL="342900" lvl="0" indent="-342900" fontAlgn="base">
              <a:spcBef>
                <a:spcPct val="0"/>
              </a:spcBef>
              <a:spcAft>
                <a:spcPct val="0"/>
              </a:spcAft>
              <a:buClrTx/>
              <a:buFont typeface="Arial" panose="020B0604020202020204" pitchFamily="34" charset="0"/>
              <a:buChar char="•"/>
            </a:pPr>
            <a:r>
              <a:rPr lang="en-US" altLang="en-US" sz="2400" kern="1200" dirty="0">
                <a:latin typeface="Arial" panose="020B0604020202020204" pitchFamily="34" charset="0"/>
                <a:ea typeface="+mn-ea"/>
                <a:cs typeface="+mn-cs"/>
              </a:rPr>
              <a:t>LGBTQ Cultural Competency Training</a:t>
            </a:r>
          </a:p>
          <a:p>
            <a:pPr marL="342900" lvl="0" indent="-342900" fontAlgn="base">
              <a:spcBef>
                <a:spcPct val="0"/>
              </a:spcBef>
              <a:spcAft>
                <a:spcPct val="0"/>
              </a:spcAft>
              <a:buClrTx/>
              <a:buFont typeface="Arial" panose="020B0604020202020204" pitchFamily="34" charset="0"/>
              <a:buChar char="•"/>
            </a:pPr>
            <a:endParaRPr lang="en-US" altLang="en-US" sz="2400" kern="1200" dirty="0">
              <a:latin typeface="Arial" panose="020B0604020202020204" pitchFamily="34" charset="0"/>
              <a:ea typeface="+mn-ea"/>
              <a:cs typeface="+mn-cs"/>
            </a:endParaRPr>
          </a:p>
        </p:txBody>
      </p:sp>
      <p:sp>
        <p:nvSpPr>
          <p:cNvPr id="99" name="Google Shape;99;p13"/>
          <p:cNvSpPr txBox="1"/>
          <p:nvPr/>
        </p:nvSpPr>
        <p:spPr>
          <a:xfrm>
            <a:off x="569595" y="12278360"/>
            <a:ext cx="7589520" cy="5016500"/>
          </a:xfrm>
          <a:prstGeom prst="rect">
            <a:avLst/>
          </a:prstGeom>
          <a:noFill/>
          <a:ln>
            <a:noFill/>
          </a:ln>
        </p:spPr>
        <p:txBody>
          <a:bodyPr spcFirstLastPara="1" wrap="square" lIns="91425" tIns="45700" rIns="91425" bIns="45700" anchor="t" anchorCtr="0">
            <a:noAutofit/>
          </a:bodyPr>
          <a:lstStyle/>
          <a:p>
            <a:pPr>
              <a:spcBef>
                <a:spcPct val="0"/>
              </a:spcBef>
            </a:pPr>
            <a:r>
              <a:rPr lang="en-US" altLang="en-US" sz="2400" dirty="0"/>
              <a:t>Mecum House is a 24-hour shelter for youth ages 10-17 who are experiencing homelessness. It provides a safe place to go for children who are abused, neglected, or for any reason are feel unsafe in their homes. Residents of Mecum House are provided with a room and meals and are able to participate in a variety of educational and recreational activities. It also provides a 24-hour youth crisis hotline as well as individual, family, and group counseling services. Youth are able to stay at Mecum House for as long as they need to until they are able to find a safe place to live. </a:t>
            </a:r>
          </a:p>
          <a:p>
            <a:pPr>
              <a:spcBef>
                <a:spcPct val="0"/>
              </a:spcBef>
            </a:pPr>
            <a:endParaRPr lang="en-US" altLang="en-US" sz="2400" dirty="0"/>
          </a:p>
          <a:p>
            <a:pPr>
              <a:spcBef>
                <a:spcPct val="0"/>
              </a:spcBef>
            </a:pPr>
            <a:endParaRPr lang="en-US" altLang="en-US" sz="2400" dirty="0"/>
          </a:p>
        </p:txBody>
      </p:sp>
      <p:sp>
        <p:nvSpPr>
          <p:cNvPr id="100" name="Google Shape;100;p13"/>
          <p:cNvSpPr txBox="1"/>
          <p:nvPr/>
        </p:nvSpPr>
        <p:spPr>
          <a:xfrm>
            <a:off x="24593550" y="5740400"/>
            <a:ext cx="7772400" cy="34163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r>
              <a:rPr lang="en-US" sz="2400" dirty="0">
                <a:solidFill>
                  <a:schemeClr val="dk1"/>
                </a:solidFill>
              </a:rPr>
              <a:t>One of the most important things that I learned through my work at Mecum House was that homeless youth face a number of unique barriers when it comes to getting healthcare. In the future, I would like to work on finding ways to limit these barriers so that</a:t>
            </a:r>
            <a:r>
              <a:rPr lang="en-US" sz="2400" b="0" i="0" u="none" dirty="0">
                <a:solidFill>
                  <a:schemeClr val="dk1"/>
                </a:solidFill>
                <a:latin typeface="Arial"/>
                <a:ea typeface="Arial"/>
                <a:cs typeface="Arial"/>
                <a:sym typeface="Arial"/>
              </a:rPr>
              <a:t> homeless children can get the care they need.</a:t>
            </a:r>
          </a:p>
          <a:p>
            <a:pPr marL="0" marR="0" lvl="0" indent="0" algn="l" rtl="0">
              <a:lnSpc>
                <a:spcPct val="100000"/>
              </a:lnSpc>
              <a:spcBef>
                <a:spcPts val="0"/>
              </a:spcBef>
              <a:spcAft>
                <a:spcPts val="0"/>
              </a:spcAft>
              <a:buClr>
                <a:schemeClr val="dk1"/>
              </a:buClr>
              <a:buFont typeface="Arial"/>
              <a:buNone/>
            </a:pPr>
            <a:endParaRPr lang="en-US" sz="2400" dirty="0">
              <a:solidFill>
                <a:schemeClr val="dk1"/>
              </a:solidFill>
            </a:endParaRPr>
          </a:p>
          <a:p>
            <a:pPr marL="0" marR="0" lvl="0" indent="0" algn="l" rtl="0">
              <a:lnSpc>
                <a:spcPct val="100000"/>
              </a:lnSpc>
              <a:spcBef>
                <a:spcPts val="0"/>
              </a:spcBef>
              <a:spcAft>
                <a:spcPts val="0"/>
              </a:spcAft>
              <a:buClr>
                <a:schemeClr val="dk1"/>
              </a:buClr>
              <a:buFont typeface="Arial"/>
              <a:buNone/>
            </a:pPr>
            <a:endParaRPr lang="en-US" sz="2400" b="0" i="0" u="none" dirty="0">
              <a:solidFill>
                <a:schemeClr val="dk1"/>
              </a:solidFill>
              <a:latin typeface="Arial"/>
              <a:ea typeface="Arial"/>
              <a:cs typeface="Arial"/>
              <a:sym typeface="Arial"/>
            </a:endParaRPr>
          </a:p>
        </p:txBody>
      </p:sp>
      <p:sp>
        <p:nvSpPr>
          <p:cNvPr id="101" name="Google Shape;101;p13"/>
          <p:cNvSpPr txBox="1"/>
          <p:nvPr/>
        </p:nvSpPr>
        <p:spPr>
          <a:xfrm>
            <a:off x="8241665" y="6045200"/>
            <a:ext cx="7773035" cy="4680585"/>
          </a:xfrm>
          <a:prstGeom prst="rect">
            <a:avLst/>
          </a:prstGeom>
          <a:noFill/>
          <a:ln>
            <a:noFill/>
          </a:ln>
        </p:spPr>
        <p:txBody>
          <a:bodyPr wrap="square" lIns="91440" tIns="45720" rIns="91440" bIns="45720" numCol="1" vert="horz" anchor="t">
            <a:noAutofit/>
          </a:bodyPr>
          <a:lstStyle/>
          <a:p>
            <a:pPr marL="0" indent="0" algn="l" fontAlgn="base" defTabSz="914400" eaLnBrk="0" latinLnBrk="0">
              <a:lnSpc>
                <a:spcPct val="100000"/>
              </a:lnSpc>
              <a:spcBef>
                <a:spcPts val="0"/>
              </a:spcBef>
              <a:spcAft>
                <a:spcPts val="0"/>
              </a:spcAft>
              <a:buFontTx/>
              <a:buNone/>
            </a:pPr>
            <a:r>
              <a:rPr lang="en-US" altLang="ko-KR" sz="2400" cap="none" dirty="0" smtClean="0" b="0" strike="noStrike">
                <a:latin typeface="Arial" charset="0"/>
                <a:ea typeface="Arial" charset="0"/>
              </a:rPr>
              <a:t>My responsibility as an intern was mostly to serve as an extra youth care worker. This entailed helping out wherever I was most useful. A typical day would consist of helping to prepare and serve dinner to youth, accompanying youth and staff on their evening outings, helping to resolve arguments between youth, logging medications, reviewing notes from new intakes, and most importantly, taking time to talk with and build relationships with the staff and residents. I also served as a health education resource for youth at Mecum House.</a:t>
            </a:r>
            <a:endParaRPr lang="ko-KR" altLang="en-US" sz="2400" cap="none" dirty="0" smtClean="0" b="0" strike="noStrike">
              <a:latin typeface="Arial" charset="0"/>
              <a:ea typeface="Arial" charset="0"/>
            </a:endParaRPr>
          </a:p>
        </p:txBody>
      </p:sp>
      <p:sp>
        <p:nvSpPr>
          <p:cNvPr id="105" name="Google Shape;105;p13"/>
          <p:cNvSpPr txBox="1"/>
          <p:nvPr/>
        </p:nvSpPr>
        <p:spPr>
          <a:xfrm>
            <a:off x="24576405" y="13463270"/>
            <a:ext cx="7772400" cy="372427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endParaRPr lang="en-US" sz="2000" b="0" i="0" u="none" dirty="0">
              <a:solidFill>
                <a:srgbClr val="E00122"/>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US" sz="2400" dirty="0">
                <a:solidFill>
                  <a:schemeClr val="dk1"/>
                </a:solidFill>
              </a:rPr>
              <a:t>I</a:t>
            </a:r>
            <a:r>
              <a:rPr lang="en-US" sz="2400" b="0" i="0" u="none" dirty="0">
                <a:solidFill>
                  <a:schemeClr val="dk1"/>
                </a:solidFill>
                <a:latin typeface="Arial"/>
                <a:ea typeface="Arial"/>
                <a:cs typeface="Arial"/>
                <a:sym typeface="Arial"/>
              </a:rPr>
              <a:t> would like to thank </a:t>
            </a:r>
            <a:r>
              <a:rPr lang="en-US" sz="2400" dirty="0">
                <a:solidFill>
                  <a:schemeClr val="dk1"/>
                </a:solidFill>
              </a:rPr>
              <a:t>my site coordinator David </a:t>
            </a:r>
            <a:r>
              <a:rPr lang="en-US" sz="2400" dirty="0" err="1">
                <a:solidFill>
                  <a:schemeClr val="dk1"/>
                </a:solidFill>
              </a:rPr>
              <a:t>Durr</a:t>
            </a:r>
            <a:r>
              <a:rPr lang="en-US" sz="2400" dirty="0">
                <a:solidFill>
                  <a:schemeClr val="dk1"/>
                </a:solidFill>
              </a:rPr>
              <a:t> as well as all of the other staff at Mecum House for welcoming me into the organization and providing with guidance and support throughout this experience. </a:t>
            </a:r>
            <a:endParaRPr dirty="0"/>
          </a:p>
          <a:p>
            <a:pPr marL="0" marR="0" lvl="0" indent="0" algn="l" rtl="0">
              <a:lnSpc>
                <a:spcPct val="100000"/>
              </a:lnSpc>
              <a:spcBef>
                <a:spcPts val="0"/>
              </a:spcBef>
              <a:spcAft>
                <a:spcPts val="0"/>
              </a:spcAft>
              <a:buClr>
                <a:schemeClr val="dk1"/>
              </a:buClr>
              <a:buFont typeface="Arial"/>
              <a:buNone/>
            </a:pPr>
            <a:endParaRPr sz="24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US" sz="2400" dirty="0">
                <a:solidFill>
                  <a:schemeClr val="dk1"/>
                </a:solidFill>
              </a:rPr>
              <a:t>I would also like to thank UHP co-directors </a:t>
            </a:r>
            <a:r>
              <a:rPr lang="en-US" sz="2400" dirty="0" err="1">
                <a:solidFill>
                  <a:schemeClr val="dk1"/>
                </a:solidFill>
              </a:rPr>
              <a:t>Namratha</a:t>
            </a:r>
            <a:r>
              <a:rPr lang="en-US" sz="2400" dirty="0">
                <a:solidFill>
                  <a:schemeClr val="dk1"/>
                </a:solidFill>
              </a:rPr>
              <a:t> </a:t>
            </a:r>
            <a:r>
              <a:rPr lang="en-US" sz="2400" dirty="0" err="1">
                <a:solidFill>
                  <a:schemeClr val="dk1"/>
                </a:solidFill>
              </a:rPr>
              <a:t>Kolur</a:t>
            </a:r>
            <a:r>
              <a:rPr lang="en-US" sz="2400" dirty="0">
                <a:solidFill>
                  <a:schemeClr val="dk1"/>
                </a:solidFill>
              </a:rPr>
              <a:t> and Isaiah Noel for all of the work they have done to make this experience possible.</a:t>
            </a:r>
            <a:endParaRPr dirty="0"/>
          </a:p>
        </p:txBody>
      </p:sp>
      <p:sp>
        <p:nvSpPr>
          <p:cNvPr id="106" name="Google Shape;106;p13"/>
          <p:cNvSpPr txBox="1"/>
          <p:nvPr/>
        </p:nvSpPr>
        <p:spPr>
          <a:xfrm>
            <a:off x="16459200" y="11428095"/>
            <a:ext cx="7827010" cy="10393045"/>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Font typeface="Arial"/>
              <a:buNone/>
            </a:pPr>
            <a:r>
              <a:rPr lang="en-US" sz="4000" b="1" i="0" u="none" dirty="0">
                <a:solidFill>
                  <a:srgbClr val="E00122"/>
                </a:solidFill>
                <a:latin typeface="Arial"/>
                <a:ea typeface="Arial"/>
                <a:cs typeface="Arial"/>
                <a:sym typeface="Arial"/>
              </a:rPr>
              <a:t>Health Education</a:t>
            </a:r>
          </a:p>
          <a:p>
            <a:pPr marL="0" marR="0" lvl="0" indent="0" algn="l" rtl="0">
              <a:lnSpc>
                <a:spcPct val="100000"/>
              </a:lnSpc>
              <a:spcBef>
                <a:spcPts val="0"/>
              </a:spcBef>
              <a:spcAft>
                <a:spcPts val="0"/>
              </a:spcAft>
              <a:buClr>
                <a:schemeClr val="dk1"/>
              </a:buClr>
              <a:buFont typeface="Arial"/>
              <a:buNone/>
            </a:pPr>
            <a:endParaRPr lang="en-US" sz="2400" dirty="0">
              <a:solidFill>
                <a:schemeClr val="dk1"/>
              </a:solidFill>
            </a:endParaRPr>
          </a:p>
          <a:p>
            <a:pPr marL="0" marR="0" lvl="0" indent="0" algn="l" rtl="0">
              <a:lnSpc>
                <a:spcPct val="100000"/>
              </a:lnSpc>
              <a:spcBef>
                <a:spcPts val="0"/>
              </a:spcBef>
              <a:spcAft>
                <a:spcPts val="0"/>
              </a:spcAft>
              <a:buClr>
                <a:schemeClr val="dk1"/>
              </a:buClr>
              <a:buFont typeface="Arial"/>
              <a:buNone/>
            </a:pPr>
            <a:r>
              <a:rPr lang="en-US" sz="2400" dirty="0">
                <a:solidFill>
                  <a:schemeClr val="dk1"/>
                </a:solidFill>
              </a:rPr>
              <a:t>One of my roles this summer was to serve as a health resource for residents at Mecum House. Most of the youth at Mecum House do not regularly see a physician and have had very little health education. I helped to address any health-related questions or concerns that youth had while they were staying at Mecum House. I helped bandage wounds and treat minor injuries, counseled individual residents about the importance of prenatal care and the importance of taking psychiatric medications consistently, and offered advice wherever possible. I also reviewed intake notes to make sure that any health conditions the youth had were being properly addressed.</a:t>
            </a:r>
          </a:p>
          <a:p>
            <a:pPr marL="0" marR="0" lvl="0" indent="0" algn="l" rtl="0">
              <a:lnSpc>
                <a:spcPct val="100000"/>
              </a:lnSpc>
              <a:spcBef>
                <a:spcPts val="0"/>
              </a:spcBef>
              <a:spcAft>
                <a:spcPts val="0"/>
              </a:spcAft>
              <a:buClr>
                <a:schemeClr val="dk1"/>
              </a:buClr>
              <a:buFont typeface="Arial"/>
              <a:buNone/>
            </a:pPr>
            <a:endParaRPr lang="en-US" sz="4000" b="1"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endParaRPr lang="en-US" sz="4000" dirty="0">
              <a:solidFill>
                <a:schemeClr val="dk1"/>
              </a:solidFill>
            </a:endParaRPr>
          </a:p>
          <a:p>
            <a:pPr marL="0" marR="0" lvl="0" indent="0" algn="l" rtl="0">
              <a:lnSpc>
                <a:spcPct val="100000"/>
              </a:lnSpc>
              <a:spcBef>
                <a:spcPts val="0"/>
              </a:spcBef>
              <a:spcAft>
                <a:spcPts val="0"/>
              </a:spcAft>
              <a:buClr>
                <a:schemeClr val="dk1"/>
              </a:buClr>
              <a:buFont typeface="Arial"/>
              <a:buNone/>
            </a:pPr>
            <a:endParaRPr lang="en-US" sz="4000" b="0" i="0" u="none" dirty="0">
              <a:solidFill>
                <a:schemeClr val="dk1"/>
              </a:solidFill>
              <a:latin typeface="Arial"/>
              <a:ea typeface="Arial"/>
              <a:cs typeface="Arial"/>
              <a:sym typeface="Arial"/>
            </a:endParaRPr>
          </a:p>
        </p:txBody>
      </p:sp>
      <p:sp>
        <p:nvSpPr>
          <p:cNvPr id="111" name="Google Shape;111;p13"/>
          <p:cNvSpPr txBox="1"/>
          <p:nvPr/>
        </p:nvSpPr>
        <p:spPr>
          <a:xfrm>
            <a:off x="24593550" y="7835265"/>
            <a:ext cx="4419600" cy="532257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Font typeface="Arial"/>
              <a:buNone/>
            </a:pPr>
            <a:endParaRPr sz="2400" b="0" i="0" u="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chemeClr val="dk1"/>
              </a:buClr>
              <a:buFont typeface="Arial"/>
              <a:buNone/>
            </a:pPr>
            <a:r>
              <a:rPr lang="en-US" sz="2400" b="0" i="0" u="none" dirty="0">
                <a:solidFill>
                  <a:schemeClr val="dk1"/>
                </a:solidFill>
                <a:latin typeface="Arial"/>
                <a:ea typeface="Arial"/>
                <a:cs typeface="Arial"/>
                <a:sym typeface="Arial"/>
              </a:rPr>
              <a:t>The most common barriers to healthcare that I heard about were:</a:t>
            </a:r>
            <a:endParaRPr lang="en-US" sz="2400" dirty="0">
              <a:solidFill>
                <a:schemeClr val="dk1"/>
              </a:solidFill>
            </a:endParaRPr>
          </a:p>
          <a:p>
            <a:pPr marL="342900" marR="0" lvl="0" indent="-342900" algn="l" rtl="0">
              <a:lnSpc>
                <a:spcPct val="100000"/>
              </a:lnSpc>
              <a:spcBef>
                <a:spcPts val="0"/>
              </a:spcBef>
              <a:spcAft>
                <a:spcPts val="0"/>
              </a:spcAft>
              <a:buClr>
                <a:schemeClr val="dk1"/>
              </a:buClr>
              <a:buFont typeface="Arial" panose="020B0604020202020204" pitchFamily="34" charset="0"/>
              <a:buChar char="•"/>
            </a:pPr>
            <a:r>
              <a:rPr lang="en-US" sz="2400" b="0" i="0" u="none" dirty="0">
                <a:solidFill>
                  <a:schemeClr val="dk1"/>
                </a:solidFill>
                <a:latin typeface="Arial"/>
                <a:ea typeface="Arial"/>
                <a:cs typeface="Arial"/>
                <a:sym typeface="Arial"/>
              </a:rPr>
              <a:t>Having to go through guardians or case workers to make appointments or fill prescriptions</a:t>
            </a:r>
          </a:p>
          <a:p>
            <a:pPr marL="342900" marR="0" lvl="0" indent="-342900" algn="l" rtl="0">
              <a:lnSpc>
                <a:spcPct val="100000"/>
              </a:lnSpc>
              <a:spcBef>
                <a:spcPts val="0"/>
              </a:spcBef>
              <a:spcAft>
                <a:spcPts val="0"/>
              </a:spcAft>
              <a:buClr>
                <a:schemeClr val="dk1"/>
              </a:buClr>
              <a:buFont typeface="Arial" panose="020B0604020202020204" pitchFamily="34" charset="0"/>
              <a:buChar char="•"/>
            </a:pPr>
            <a:r>
              <a:rPr lang="en-US" sz="2400" b="0" i="0" u="none" dirty="0">
                <a:solidFill>
                  <a:schemeClr val="dk1"/>
                </a:solidFill>
                <a:latin typeface="Arial"/>
                <a:ea typeface="Arial"/>
                <a:cs typeface="Arial"/>
                <a:sym typeface="Arial"/>
              </a:rPr>
              <a:t>Lack of a permanent home</a:t>
            </a:r>
          </a:p>
          <a:p>
            <a:pPr marL="342900" marR="0" lvl="0" indent="-342900" algn="l" rtl="0">
              <a:lnSpc>
                <a:spcPct val="100000"/>
              </a:lnSpc>
              <a:spcBef>
                <a:spcPts val="0"/>
              </a:spcBef>
              <a:spcAft>
                <a:spcPts val="0"/>
              </a:spcAft>
              <a:buClr>
                <a:schemeClr val="dk1"/>
              </a:buClr>
              <a:buFont typeface="Arial" panose="020B0604020202020204" pitchFamily="34" charset="0"/>
              <a:buChar char="•"/>
            </a:pPr>
            <a:r>
              <a:rPr lang="en-US" sz="2400" b="0" i="0" u="none" dirty="0">
                <a:solidFill>
                  <a:schemeClr val="dk1"/>
                </a:solidFill>
                <a:latin typeface="Arial"/>
                <a:ea typeface="Arial"/>
                <a:cs typeface="Arial"/>
                <a:sym typeface="Arial"/>
              </a:rPr>
              <a:t>Insufficient number of resources for children experiencing homelessness</a:t>
            </a:r>
          </a:p>
          <a:p>
            <a:pPr marL="0" marR="0" lvl="0" indent="0" algn="l" rtl="0">
              <a:lnSpc>
                <a:spcPct val="100000"/>
              </a:lnSpc>
              <a:spcBef>
                <a:spcPts val="0"/>
              </a:spcBef>
              <a:spcAft>
                <a:spcPts val="0"/>
              </a:spcAft>
              <a:buClr>
                <a:schemeClr val="dk1"/>
              </a:buClr>
              <a:buFont typeface="Arial"/>
              <a:buNone/>
            </a:pPr>
            <a:endParaRPr lang="en-US" sz="2400" dirty="0">
              <a:solidFill>
                <a:schemeClr val="dk1"/>
              </a:solidFill>
            </a:endParaRPr>
          </a:p>
          <a:p>
            <a:pPr marL="0" marR="0" lvl="0" indent="0" algn="l" rtl="0">
              <a:lnSpc>
                <a:spcPct val="100000"/>
              </a:lnSpc>
              <a:spcBef>
                <a:spcPts val="0"/>
              </a:spcBef>
              <a:spcAft>
                <a:spcPts val="0"/>
              </a:spcAft>
              <a:buClr>
                <a:schemeClr val="dk1"/>
              </a:buClr>
              <a:buFont typeface="Arial"/>
              <a:buNone/>
            </a:pPr>
            <a:endParaRPr lang="en-US" sz="2400" dirty="0">
              <a:solidFill>
                <a:schemeClr val="dk1"/>
              </a:solidFill>
            </a:endParaRPr>
          </a:p>
        </p:txBody>
      </p:sp>
      <p:pic>
        <p:nvPicPr>
          <p:cNvPr id="1028" name="Picture 4">
            <a:extLst>
              <a:ext uri="{FF2B5EF4-FFF2-40B4-BE49-F238E27FC236}">
                <a16:creationId xmlns:a16="http://schemas.microsoft.com/office/drawing/2014/main" id="{7136770F-EC23-4896-9BF8-8A7748689B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9595" y="1588135"/>
            <a:ext cx="9019540" cy="300672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D254A764-9B3A-4D96-8591-A54B60B1040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9335"/>
          <a:stretch/>
        </p:blipFill>
        <p:spPr bwMode="auto">
          <a:xfrm>
            <a:off x="8122920" y="10741025"/>
            <a:ext cx="7952105" cy="58832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40C8C0F-3958-4689-9123-D853DECBCF74}"/>
              </a:ext>
            </a:extLst>
          </p:cNvPr>
          <p:cNvSpPr txBox="1"/>
          <p:nvPr/>
        </p:nvSpPr>
        <p:spPr>
          <a:xfrm>
            <a:off x="8637905" y="5108575"/>
            <a:ext cx="6922135" cy="708025"/>
          </a:xfrm>
          <a:prstGeom prst="rect">
            <a:avLst/>
          </a:prstGeom>
          <a:noFill/>
        </p:spPr>
        <p:txBody>
          <a:bodyPr wrap="square" rtlCol="0">
            <a:spAutoFit/>
          </a:bodyPr>
          <a:lstStyle/>
          <a:p>
            <a:pPr algn="ctr"/>
            <a:r>
              <a:rPr lang="en-US" sz="4000" b="1" dirty="0">
                <a:solidFill>
                  <a:srgbClr val="E00122"/>
                </a:solidFill>
              </a:rPr>
              <a:t>UHP Intern Responsibilities</a:t>
            </a:r>
            <a:endParaRPr lang="en-US" dirty="0">
              <a:solidFill>
                <a:srgbClr val="E00122"/>
              </a:solidFill>
            </a:endParaRPr>
          </a:p>
        </p:txBody>
      </p:sp>
      <p:pic>
        <p:nvPicPr>
          <p:cNvPr id="1032" name="Picture 8">
            <a:extLst>
              <a:ext uri="{FF2B5EF4-FFF2-40B4-BE49-F238E27FC236}">
                <a16:creationId xmlns:a16="http://schemas.microsoft.com/office/drawing/2014/main" id="{21794148-2480-46D8-8529-C1A03AD0FDD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382365" y="5275580"/>
            <a:ext cx="7903845" cy="592963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743DD689-AE74-433D-8129-F230A312B6B1}"/>
              </a:ext>
            </a:extLst>
          </p:cNvPr>
          <p:cNvSpPr txBox="1"/>
          <p:nvPr/>
        </p:nvSpPr>
        <p:spPr>
          <a:xfrm>
            <a:off x="25298400" y="4976495"/>
            <a:ext cx="5886450" cy="708025"/>
          </a:xfrm>
          <a:prstGeom prst="rect">
            <a:avLst/>
          </a:prstGeom>
          <a:noFill/>
        </p:spPr>
        <p:txBody>
          <a:bodyPr wrap="square" rtlCol="0">
            <a:spAutoFit/>
          </a:bodyPr>
          <a:lstStyle/>
          <a:p>
            <a:r>
              <a:rPr lang="en-US" sz="4000" b="1" dirty="0">
                <a:solidFill>
                  <a:srgbClr val="E00122"/>
                </a:solidFill>
              </a:rPr>
              <a:t>Barriers to Healthcare</a:t>
            </a:r>
          </a:p>
        </p:txBody>
      </p:sp>
      <p:pic>
        <p:nvPicPr>
          <p:cNvPr id="1034" name="Picture 10">
            <a:extLst>
              <a:ext uri="{FF2B5EF4-FFF2-40B4-BE49-F238E27FC236}">
                <a16:creationId xmlns:a16="http://schemas.microsoft.com/office/drawing/2014/main" id="{4145C801-C071-4260-8A44-5602F52DF17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998545" y="8244205"/>
            <a:ext cx="3919855" cy="312356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664FE829-CEE1-4298-B228-2FE5559E920B}"/>
              </a:ext>
            </a:extLst>
          </p:cNvPr>
          <p:cNvSpPr txBox="1"/>
          <p:nvPr/>
        </p:nvSpPr>
        <p:spPr>
          <a:xfrm>
            <a:off x="25241250" y="12804140"/>
            <a:ext cx="5943600" cy="708025"/>
          </a:xfrm>
          <a:prstGeom prst="rect">
            <a:avLst/>
          </a:prstGeom>
          <a:noFill/>
        </p:spPr>
        <p:txBody>
          <a:bodyPr wrap="square" rtlCol="0">
            <a:spAutoFit/>
          </a:bodyPr>
          <a:lstStyle/>
          <a:p>
            <a:pPr algn="ctr"/>
            <a:r>
              <a:rPr lang="en-US" sz="4000" b="1" dirty="0">
                <a:solidFill>
                  <a:srgbClr val="E00122"/>
                </a:solidFill>
              </a:rPr>
              <a:t>Special Thanks</a:t>
            </a: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AppVersion>12.000</AppVersion>
  <Characters>0</Characters>
  <CharactersWithSpaces>0</CharactersWithSpaces>
  <DocSecurity>0</DocSecurity>
  <HyperlinksChanged>false</HyperlinksChanged>
  <Lines>0</Lines>
  <LinksUpToDate>false</LinksUpToDate>
  <Pages>1</Pages>
  <Paragraphs>33</Paragraphs>
  <Words>583</Words>
  <TotalTime>0</TotalTime>
  <MMClips>0</MMClips>
  <ScaleCrop>false</ScaleCrop>
  <HeadingPairs>
    <vt:vector size="2" baseType="variant">
      <vt:variant>
        <vt:lpstr>제목</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Sarah Wagner</dc:creator>
  <cp:lastModifiedBy>Polaris Office</cp:lastModifiedBy>
  <dc:title>PowerPoint Presentation</dc:title>
  <dcterms:modified xsi:type="dcterms:W3CDTF">2019-07-23T01:13:44Z</dcterms:modified>
</cp:coreProperties>
</file>