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22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0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9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7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7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1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21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00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03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808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47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0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6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78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6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18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r.paul.woods@gmail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805" y="317739"/>
            <a:ext cx="9808234" cy="3329581"/>
          </a:xfrm>
        </p:spPr>
        <p:txBody>
          <a:bodyPr anchor="t"/>
          <a:lstStyle/>
          <a:p>
            <a:r>
              <a:rPr lang="en-US" sz="6600" dirty="0" smtClean="0"/>
              <a:t>Build a Website Monitor using Spring Boot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09" y="2784677"/>
            <a:ext cx="8825658" cy="2839745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12/3/2014 – Paul Woods</a:t>
            </a:r>
          </a:p>
          <a:p>
            <a:endParaRPr lang="en-US" cap="none" dirty="0" smtClean="0"/>
          </a:p>
          <a:p>
            <a:r>
              <a:rPr lang="en-US" cap="none" dirty="0" smtClean="0"/>
              <a:t>Software </a:t>
            </a:r>
            <a:r>
              <a:rPr lang="en-US" cap="none" dirty="0"/>
              <a:t>Engineer @ Texas Instruments</a:t>
            </a:r>
          </a:p>
          <a:p>
            <a:r>
              <a:rPr lang="en-US" cap="none" dirty="0"/>
              <a:t>Email: </a:t>
            </a:r>
            <a:r>
              <a:rPr lang="en-US" cap="none" dirty="0">
                <a:hlinkClick r:id="rId2"/>
              </a:rPr>
              <a:t>mr.paul.woods@gmail.com</a:t>
            </a:r>
            <a:endParaRPr lang="en-US" cap="none" dirty="0"/>
          </a:p>
          <a:p>
            <a:r>
              <a:rPr lang="en-US" cap="none" dirty="0"/>
              <a:t>Twitter: </a:t>
            </a:r>
            <a:r>
              <a:rPr lang="en-US" cap="none" dirty="0" err="1"/>
              <a:t>mr_paul_woods</a:t>
            </a:r>
            <a:endParaRPr lang="en-US" cap="none" dirty="0"/>
          </a:p>
          <a:p>
            <a:r>
              <a:rPr lang="en-US" cap="none" dirty="0" smtClean="0"/>
              <a:t>Follow </a:t>
            </a:r>
            <a:r>
              <a:rPr lang="en-US" cap="none" dirty="0"/>
              <a:t>the readme @ https://github.com/paulwoods/monitor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115955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Build a Website Monitor using Spring Boot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Apps with Spring Boot</dc:title>
  <dc:creator>Paul Woods</dc:creator>
  <cp:lastModifiedBy>Paul Woods</cp:lastModifiedBy>
  <cp:revision>7</cp:revision>
  <dcterms:created xsi:type="dcterms:W3CDTF">2014-12-02T19:17:52Z</dcterms:created>
  <dcterms:modified xsi:type="dcterms:W3CDTF">2014-12-03T20:54:01Z</dcterms:modified>
</cp:coreProperties>
</file>